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3" r:id="rId4"/>
    <p:sldId id="262" r:id="rId5"/>
    <p:sldId id="264" r:id="rId6"/>
    <p:sldId id="261" r:id="rId7"/>
    <p:sldId id="265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8E55-E525-A602-D9E7-A46DF6FA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E0985-A617-4B25-B8EF-D415AAB61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5E2E9-6545-1874-D2AF-3CD9B184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E7BA7-41C0-2713-DC19-89E864C6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816E-FAA8-162A-A16C-AF9E8F8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61F0-900D-8C85-2072-13F1FB16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5A879-424B-A514-E998-14964BEC9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215BD-2476-C543-2C12-CF44ECF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F75C2-8059-09E7-62FE-A2667E3B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4CE5A-903F-C632-38D4-0191D821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2CEDC-A510-236B-D104-9DA261CD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EA2EC-44A6-2BF2-B0A3-6F862D73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5443-27B7-2E42-7B11-9DCB090C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FE48D-F531-4676-CB3E-1D2D8F8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38A05-7F96-4C2E-EC66-DBDC7A0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FDB4-8750-8637-2EBA-3920F1FA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C6F1-CD3F-9209-AD48-BF053B85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387BE-D4CB-216A-F9C0-6266544C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449D0-11FE-8575-F006-E905FD9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ABE2-1BFD-68C9-B1DC-F749B870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3C229-EC80-9F7C-7FB7-14E67A01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FCFDC-C102-BEE2-C7BF-595CC23C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1989E-B59E-E3AD-B99C-8BC57423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3CE91-1231-8C58-568C-F6351951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F2391-FCC4-2D0F-791E-E70BF2D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1FF9-C0DE-DA0B-F49F-607472A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4188-C068-3DD7-59D4-40A145B1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AF04A-3D21-1E67-14B2-1CC3156A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4B38E-5813-51A9-FE33-A20F3876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09576-FD9D-C1B7-A2A3-3D2AEF9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5155A-19FA-E4DF-9C9C-57C7DEC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7EC67-3565-1ABD-2CFE-334EAC28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B4C92-49BC-A99C-7079-6EF2DA8C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19DCC-53A6-25D9-4F9B-0A3949DF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A6946-C8DE-EA8C-4B08-36763FAD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B1D57-013E-0A7E-4F83-B5D28FB58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B36A8-6E24-159D-6FD1-EFB25247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00669-9C89-1BBA-CB3C-79BC11A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E5A5E-ED50-9984-BF94-65A19B7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0127-9581-FBA9-90EA-6FE55624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D880DB-9E76-054E-AC60-10F686A5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F67B5-F5AF-2B56-C7CD-AC45590E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671F3-36E8-2892-DA83-27EA75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41F970-C6C2-07CA-6C01-1770AA7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A210E-B354-8B6E-944C-9CEF73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E47A3-AA79-B4B3-4C99-0F653306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D9BCA-2E72-6DBD-BFC5-9A452E0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6A689-1A79-703A-E1A4-07328BEB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7B61F-D144-9C8D-F905-C2A8A3AA2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DA7B2-D9B6-CF31-6340-7EDE1436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5016D-A8D8-5534-9CBD-6F1AD1D2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F4C4-ADFE-7E7B-1892-A8AE8CE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73A2-4D56-D62C-A82F-BF52B74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0A119-1453-0A34-D649-06DEEF3E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82B8A-2CB3-6214-5158-04581BD4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152F7-99E7-74BF-08EC-47E258A4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1D7D0-C878-AC98-2C35-8AA66036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378A6-2B8D-582F-A0C0-FE5FEC5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54A57-5639-AFDF-5894-534A927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13E53-2D24-14DE-EE5B-ED8F294D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99B9F-DD29-3793-0054-D11EF2D8D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456C-6FE9-441F-8E11-98F83E0227D8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789EF-2E75-8496-FA55-E52682A3A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B8BDF-A457-4142-D844-261E3584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C3BF77B-743A-1AC2-CB63-97FE71CCB49E}"/>
              </a:ext>
            </a:extLst>
          </p:cNvPr>
          <p:cNvCxnSpPr>
            <a:cxnSpLocks/>
          </p:cNvCxnSpPr>
          <p:nvPr/>
        </p:nvCxnSpPr>
        <p:spPr>
          <a:xfrm flipV="1">
            <a:off x="2894202" y="2572397"/>
            <a:ext cx="0" cy="14350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46D212D3-9E97-CBDB-467D-1B6624551BF5}"/>
              </a:ext>
            </a:extLst>
          </p:cNvPr>
          <p:cNvGrpSpPr/>
          <p:nvPr/>
        </p:nvGrpSpPr>
        <p:grpSpPr>
          <a:xfrm>
            <a:off x="5966935" y="437008"/>
            <a:ext cx="4284505" cy="2134829"/>
            <a:chOff x="3667028" y="2887070"/>
            <a:chExt cx="2033541" cy="2584482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94C77788-4A84-31D4-A81B-3D921F7F3AAD}"/>
                </a:ext>
              </a:extLst>
            </p:cNvPr>
            <p:cNvSpPr/>
            <p:nvPr/>
          </p:nvSpPr>
          <p:spPr>
            <a:xfrm>
              <a:off x="3667028" y="2887744"/>
              <a:ext cx="2033541" cy="25838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Server(IOCP)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42" name="Picture 4" descr="C++ - 위키백과, 우리 모두의 백과사전">
              <a:extLst>
                <a:ext uri="{FF2B5EF4-FFF2-40B4-BE49-F238E27FC236}">
                  <a16:creationId xmlns:a16="http://schemas.microsoft.com/office/drawing/2014/main" id="{0EF332A4-F5B2-074B-1DBC-59064B0A2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028" y="2887070"/>
              <a:ext cx="288726" cy="8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 flipV="1">
            <a:off x="3371624" y="1184414"/>
            <a:ext cx="2595311" cy="9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3371624" y="1912319"/>
            <a:ext cx="259531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71B43E-7F51-E29C-04D4-9A2015F54AD9}"/>
              </a:ext>
            </a:extLst>
          </p:cNvPr>
          <p:cNvCxnSpPr>
            <a:cxnSpLocks/>
          </p:cNvCxnSpPr>
          <p:nvPr/>
        </p:nvCxnSpPr>
        <p:spPr>
          <a:xfrm>
            <a:off x="2230129" y="2572397"/>
            <a:ext cx="10745" cy="14350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1947119" y="2874163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1807906" y="437565"/>
            <a:ext cx="1563718" cy="2134832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008" y="1369948"/>
              <a:ext cx="128111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613" y="3760962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922956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19729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483422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1039" idx="2"/>
            <a:endCxn id="40" idx="0"/>
          </p:cNvCxnSpPr>
          <p:nvPr/>
        </p:nvCxnSpPr>
        <p:spPr>
          <a:xfrm rot="5400000">
            <a:off x="7023792" y="2915955"/>
            <a:ext cx="1429515" cy="741279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stCxn id="1118" idx="3"/>
            <a:endCxn id="40" idx="1"/>
          </p:cNvCxnSpPr>
          <p:nvPr/>
        </p:nvCxnSpPr>
        <p:spPr>
          <a:xfrm flipV="1">
            <a:off x="4789459" y="4813022"/>
            <a:ext cx="1737176" cy="24539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78A7C72-64C3-077A-2A62-5D971A745174}"/>
              </a:ext>
            </a:extLst>
          </p:cNvPr>
          <p:cNvCxnSpPr>
            <a:cxnSpLocks/>
            <a:stCxn id="1058" idx="1"/>
            <a:endCxn id="40" idx="3"/>
          </p:cNvCxnSpPr>
          <p:nvPr/>
        </p:nvCxnSpPr>
        <p:spPr>
          <a:xfrm rot="10800000" flipV="1">
            <a:off x="8209184" y="4813020"/>
            <a:ext cx="684269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951C13-376D-56E2-25AE-B80C95315FB2}"/>
              </a:ext>
            </a:extLst>
          </p:cNvPr>
          <p:cNvSpPr/>
          <p:nvPr/>
        </p:nvSpPr>
        <p:spPr>
          <a:xfrm>
            <a:off x="6581891" y="1330130"/>
            <a:ext cx="1269142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09303F-9F38-D038-2872-B228A0474A85}"/>
              </a:ext>
            </a:extLst>
          </p:cNvPr>
          <p:cNvSpPr/>
          <p:nvPr/>
        </p:nvSpPr>
        <p:spPr>
          <a:xfrm>
            <a:off x="8379146" y="1338148"/>
            <a:ext cx="1295559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 </a:t>
            </a:r>
            <a:r>
              <a:rPr lang="ko-KR" altLang="en-US" dirty="0"/>
              <a:t>서버</a:t>
            </a:r>
          </a:p>
        </p:txBody>
      </p: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3875104" y="1007550"/>
            <a:ext cx="1563718" cy="108894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(TCP/IP)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567897"/>
            <a:ext cx="5112569" cy="12700"/>
          </a:xfrm>
          <a:prstGeom prst="bentConnector4">
            <a:avLst>
              <a:gd name="adj1" fmla="val 26016"/>
              <a:gd name="adj2" fmla="val 5626315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1EA643-C78D-DC1F-45B4-3CD07040EE11}"/>
              </a:ext>
            </a:extLst>
          </p:cNvPr>
          <p:cNvCxnSpPr>
            <a:cxnSpLocks/>
          </p:cNvCxnSpPr>
          <p:nvPr/>
        </p:nvCxnSpPr>
        <p:spPr>
          <a:xfrm flipV="1">
            <a:off x="4406720" y="2273417"/>
            <a:ext cx="1560215" cy="17525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B70530-2E2E-8701-B395-238628B10DF9}"/>
              </a:ext>
            </a:extLst>
          </p:cNvPr>
          <p:cNvCxnSpPr>
            <a:cxnSpLocks/>
          </p:cNvCxnSpPr>
          <p:nvPr/>
        </p:nvCxnSpPr>
        <p:spPr>
          <a:xfrm flipH="1">
            <a:off x="4819325" y="2605976"/>
            <a:ext cx="1562758" cy="18643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구름 22">
            <a:extLst>
              <a:ext uri="{FF2B5EF4-FFF2-40B4-BE49-F238E27FC236}">
                <a16:creationId xmlns:a16="http://schemas.microsoft.com/office/drawing/2014/main" id="{7708E197-97FA-C4F5-DAFA-73D6DFB884C1}"/>
              </a:ext>
            </a:extLst>
          </p:cNvPr>
          <p:cNvSpPr/>
          <p:nvPr/>
        </p:nvSpPr>
        <p:spPr>
          <a:xfrm>
            <a:off x="4719331" y="2782240"/>
            <a:ext cx="1563718" cy="108894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(TCP/IP)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93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 flipV="1">
            <a:off x="5692784" y="1279968"/>
            <a:ext cx="1611116" cy="101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5644749" y="1917801"/>
            <a:ext cx="165915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2646906" y="412499"/>
            <a:ext cx="1111361" cy="2151205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008" y="1369948"/>
              <a:ext cx="128111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로비</a:t>
                </a: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4811" y="5406335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922956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33752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661493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789459" y="4813022"/>
            <a:ext cx="1737176" cy="10260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5EAC4199-A99E-BABB-B862-F307B41BA8E4}"/>
              </a:ext>
            </a:extLst>
          </p:cNvPr>
          <p:cNvGrpSpPr/>
          <p:nvPr/>
        </p:nvGrpSpPr>
        <p:grpSpPr>
          <a:xfrm>
            <a:off x="7303900" y="444604"/>
            <a:ext cx="4284505" cy="2134829"/>
            <a:chOff x="7303900" y="444604"/>
            <a:chExt cx="4284505" cy="2134829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46D212D3-9E97-CBDB-467D-1B6624551BF5}"/>
                </a:ext>
              </a:extLst>
            </p:cNvPr>
            <p:cNvGrpSpPr/>
            <p:nvPr/>
          </p:nvGrpSpPr>
          <p:grpSpPr>
            <a:xfrm>
              <a:off x="7303900" y="444604"/>
              <a:ext cx="4284505" cy="2134829"/>
              <a:chOff x="3667028" y="2887070"/>
              <a:chExt cx="2033541" cy="2584482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94C77788-4A84-31D4-A81B-3D921F7F3AAD}"/>
                  </a:ext>
                </a:extLst>
              </p:cNvPr>
              <p:cNvSpPr/>
              <p:nvPr/>
            </p:nvSpPr>
            <p:spPr>
              <a:xfrm>
                <a:off x="3667028" y="2887744"/>
                <a:ext cx="2033541" cy="258380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pic>
            <p:nvPicPr>
              <p:cNvPr id="1042" name="Picture 4" descr="C++ - 위키백과, 우리 모두의 백과사전">
                <a:extLst>
                  <a:ext uri="{FF2B5EF4-FFF2-40B4-BE49-F238E27FC236}">
                    <a16:creationId xmlns:a16="http://schemas.microsoft.com/office/drawing/2014/main" id="{0EF332A4-F5B2-074B-1DBC-59064B0A2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7028" y="2887070"/>
                <a:ext cx="288726" cy="824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951C13-376D-56E2-25AE-B80C95315FB2}"/>
                </a:ext>
              </a:extLst>
            </p:cNvPr>
            <p:cNvSpPr/>
            <p:nvPr/>
          </p:nvSpPr>
          <p:spPr>
            <a:xfrm>
              <a:off x="7918856" y="1304170"/>
              <a:ext cx="1269142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9303F-9F38-D038-2872-B228A0474A85}"/>
                </a:ext>
              </a:extLst>
            </p:cNvPr>
            <p:cNvSpPr/>
            <p:nvPr/>
          </p:nvSpPr>
          <p:spPr>
            <a:xfrm>
              <a:off x="9725797" y="1288044"/>
              <a:ext cx="1295559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NPC </a:t>
              </a:r>
              <a:r>
                <a:rPr lang="ko-KR" altLang="en-US" dirty="0"/>
                <a:t>서버</a:t>
              </a:r>
            </a:p>
          </p:txBody>
        </p:sp>
      </p:grp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5716281" y="1186633"/>
            <a:ext cx="1538239" cy="89573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(TCP/IP)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345366"/>
            <a:ext cx="5112569" cy="222531"/>
          </a:xfrm>
          <a:prstGeom prst="bentConnector4">
            <a:avLst>
              <a:gd name="adj1" fmla="val 27020"/>
              <a:gd name="adj2" fmla="val 20272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74EF37C-4550-EE32-24DD-4CF1ACFA6FFA}"/>
              </a:ext>
            </a:extLst>
          </p:cNvPr>
          <p:cNvGrpSpPr/>
          <p:nvPr/>
        </p:nvGrpSpPr>
        <p:grpSpPr>
          <a:xfrm>
            <a:off x="555076" y="447145"/>
            <a:ext cx="1563718" cy="3551424"/>
            <a:chOff x="855853" y="434929"/>
            <a:chExt cx="1563718" cy="3571425"/>
          </a:xfrm>
        </p:grpSpPr>
        <p:cxnSp>
          <p:nvCxnSpPr>
            <p:cNvPr id="1024" name="직선 화살표 연결선 1023">
              <a:extLst>
                <a:ext uri="{FF2B5EF4-FFF2-40B4-BE49-F238E27FC236}">
                  <a16:creationId xmlns:a16="http://schemas.microsoft.com/office/drawing/2014/main" id="{AC3BF77B-743A-1AC2-CB63-97FE71CCB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6254" y="2571317"/>
              <a:ext cx="0" cy="143503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371B43E-7F51-E29C-04D4-9A2015F54AD9}"/>
                </a:ext>
              </a:extLst>
            </p:cNvPr>
            <p:cNvCxnSpPr>
              <a:cxnSpLocks/>
            </p:cNvCxnSpPr>
            <p:nvPr/>
          </p:nvCxnSpPr>
          <p:spPr>
            <a:xfrm>
              <a:off x="1352464" y="2563409"/>
              <a:ext cx="10745" cy="143503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16CF108-954A-8B46-6FB2-EF63CF98337C}"/>
                </a:ext>
              </a:extLst>
            </p:cNvPr>
            <p:cNvSpPr/>
            <p:nvPr/>
          </p:nvSpPr>
          <p:spPr>
            <a:xfrm>
              <a:off x="855853" y="434929"/>
              <a:ext cx="1563718" cy="2134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로그인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4390D7-CA3C-795E-96E9-2C96E78E4F7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79416" y="3999526"/>
            <a:ext cx="0" cy="8376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618951" y="2879267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DAC99-E468-B5A3-6AD5-F8599904E7C3}"/>
              </a:ext>
            </a:extLst>
          </p:cNvPr>
          <p:cNvSpPr txBox="1"/>
          <p:nvPr/>
        </p:nvSpPr>
        <p:spPr>
          <a:xfrm>
            <a:off x="898353" y="132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프론트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68A35E-B4AD-C84E-9035-5823B3867F16}"/>
              </a:ext>
            </a:extLst>
          </p:cNvPr>
          <p:cNvCxnSpPr>
            <a:cxnSpLocks/>
          </p:cNvCxnSpPr>
          <p:nvPr/>
        </p:nvCxnSpPr>
        <p:spPr>
          <a:xfrm>
            <a:off x="2118794" y="1506266"/>
            <a:ext cx="53212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9A524D-88B7-6075-34A8-450434BF8248}"/>
              </a:ext>
            </a:extLst>
          </p:cNvPr>
          <p:cNvGrpSpPr/>
          <p:nvPr/>
        </p:nvGrpSpPr>
        <p:grpSpPr>
          <a:xfrm>
            <a:off x="4540691" y="418564"/>
            <a:ext cx="1111361" cy="2151205"/>
            <a:chOff x="1607834" y="622141"/>
            <a:chExt cx="1563718" cy="21348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F8438E-777C-01C8-CEDB-DE1B413242DB}"/>
                </a:ext>
              </a:extLst>
            </p:cNvPr>
            <p:cNvSpPr/>
            <p:nvPr/>
          </p:nvSpPr>
          <p:spPr>
            <a:xfrm>
              <a:off x="1607834" y="622141"/>
              <a:ext cx="1563718" cy="2134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인게임</a:t>
              </a: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B5005F07-43FF-6EF5-3730-FB23F566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134" y="1376667"/>
              <a:ext cx="1281117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616E6C-B571-DBA9-260F-E3229CB92CD1}"/>
              </a:ext>
            </a:extLst>
          </p:cNvPr>
          <p:cNvCxnSpPr>
            <a:cxnSpLocks/>
          </p:cNvCxnSpPr>
          <p:nvPr/>
        </p:nvCxnSpPr>
        <p:spPr>
          <a:xfrm>
            <a:off x="3758267" y="1310857"/>
            <a:ext cx="78242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B0DD11-378F-F8F6-6692-785F441216F7}"/>
              </a:ext>
            </a:extLst>
          </p:cNvPr>
          <p:cNvCxnSpPr>
            <a:cxnSpLocks/>
          </p:cNvCxnSpPr>
          <p:nvPr/>
        </p:nvCxnSpPr>
        <p:spPr>
          <a:xfrm flipH="1">
            <a:off x="3758267" y="1655227"/>
            <a:ext cx="78242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C902951-93B7-5264-F6B5-B24CE46F2645}"/>
              </a:ext>
            </a:extLst>
          </p:cNvPr>
          <p:cNvSpPr txBox="1"/>
          <p:nvPr/>
        </p:nvSpPr>
        <p:spPr>
          <a:xfrm>
            <a:off x="3750170" y="82323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Scene</a:t>
            </a:r>
            <a:endParaRPr lang="ko-KR" altLang="en-US" dirty="0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C6FB02C7-992C-A1B2-A0E8-F0A1668B9202}"/>
              </a:ext>
            </a:extLst>
          </p:cNvPr>
          <p:cNvCxnSpPr>
            <a:cxnSpLocks/>
          </p:cNvCxnSpPr>
          <p:nvPr/>
        </p:nvCxnSpPr>
        <p:spPr>
          <a:xfrm flipV="1">
            <a:off x="3436982" y="2579433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4ECB2A7-84C4-4F86-0FE4-E769EAD64A16}"/>
              </a:ext>
            </a:extLst>
          </p:cNvPr>
          <p:cNvCxnSpPr>
            <a:cxnSpLocks/>
          </p:cNvCxnSpPr>
          <p:nvPr/>
        </p:nvCxnSpPr>
        <p:spPr>
          <a:xfrm>
            <a:off x="2943192" y="2571569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73B9DB86-361A-0070-3E37-A5C79C243C9E}"/>
              </a:ext>
            </a:extLst>
          </p:cNvPr>
          <p:cNvCxnSpPr>
            <a:cxnSpLocks/>
          </p:cNvCxnSpPr>
          <p:nvPr/>
        </p:nvCxnSpPr>
        <p:spPr>
          <a:xfrm>
            <a:off x="1963686" y="3990705"/>
            <a:ext cx="11721" cy="2135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구름 1050">
            <a:extLst>
              <a:ext uri="{FF2B5EF4-FFF2-40B4-BE49-F238E27FC236}">
                <a16:creationId xmlns:a16="http://schemas.microsoft.com/office/drawing/2014/main" id="{07C7DB42-0F4F-8DC7-C6CF-10BAA57A80F0}"/>
              </a:ext>
            </a:extLst>
          </p:cNvPr>
          <p:cNvSpPr/>
          <p:nvPr/>
        </p:nvSpPr>
        <p:spPr>
          <a:xfrm>
            <a:off x="2458452" y="2864628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rot="5400000">
            <a:off x="6937897" y="2385821"/>
            <a:ext cx="2045543" cy="1185518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96204A-87BB-0E9D-1952-A20D228C276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187998" y="1613864"/>
            <a:ext cx="5377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BB22E9-A5F6-3CBD-815D-A1814CDDC367}"/>
              </a:ext>
            </a:extLst>
          </p:cNvPr>
          <p:cNvCxnSpPr>
            <a:cxnSpLocks/>
            <a:stCxn id="56" idx="2"/>
            <a:endCxn id="1058" idx="0"/>
          </p:cNvCxnSpPr>
          <p:nvPr/>
        </p:nvCxnSpPr>
        <p:spPr>
          <a:xfrm rot="5400000">
            <a:off x="9078573" y="2763139"/>
            <a:ext cx="2118461" cy="4715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9ECDF-BF76-8F3C-8ED5-B369B547D3C3}"/>
              </a:ext>
            </a:extLst>
          </p:cNvPr>
          <p:cNvSpPr txBox="1"/>
          <p:nvPr/>
        </p:nvSpPr>
        <p:spPr>
          <a:xfrm flipH="1">
            <a:off x="7367909" y="3208853"/>
            <a:ext cx="136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유저 정보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21F2-8328-809C-878E-FBCE814687F4}"/>
              </a:ext>
            </a:extLst>
          </p:cNvPr>
          <p:cNvSpPr txBox="1"/>
          <p:nvPr/>
        </p:nvSpPr>
        <p:spPr>
          <a:xfrm flipH="1">
            <a:off x="10354963" y="3100403"/>
            <a:ext cx="12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장애물 정보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5E1783-DADA-FB46-9AB2-307413D28BCC}"/>
              </a:ext>
            </a:extLst>
          </p:cNvPr>
          <p:cNvCxnSpPr>
            <a:cxnSpLocks/>
          </p:cNvCxnSpPr>
          <p:nvPr/>
        </p:nvCxnSpPr>
        <p:spPr>
          <a:xfrm flipH="1">
            <a:off x="4766844" y="2563704"/>
            <a:ext cx="2537056" cy="14427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20CE6-BDE3-00A4-0473-96663A328876}"/>
              </a:ext>
            </a:extLst>
          </p:cNvPr>
          <p:cNvSpPr txBox="1"/>
          <p:nvPr/>
        </p:nvSpPr>
        <p:spPr>
          <a:xfrm rot="19834033">
            <a:off x="5260160" y="336711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매치 메이킹 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23563F-7CFA-B39C-EC48-B7E96CAC04D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318749" y="1629989"/>
            <a:ext cx="60010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1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1F21F-EFE6-DDDA-7453-E56EEA76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협업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548EF-51F8-DC66-5476-19166411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flow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 err="1"/>
              <a:t>Zenhub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이슈 관리가 편하고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자체에서 사용할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b="1" dirty="0"/>
              <a:t>ZEP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원격으로 회의 및 모임을 할 수 있는 공간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4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A1AFB-E7ED-26CF-AC31-E75BBCB0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오픈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24DA-24C2-0BF2-3A0D-701B0C20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latin typeface="+mj-ea"/>
                <a:ea typeface="+mj-ea"/>
              </a:rPr>
              <a:t>인프런</a:t>
            </a:r>
            <a:r>
              <a:rPr lang="ko-KR" altLang="en-US" b="1" dirty="0">
                <a:latin typeface="+mj-ea"/>
                <a:ea typeface="+mj-ea"/>
              </a:rPr>
              <a:t> 강의 코드 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– </a:t>
            </a:r>
            <a:r>
              <a:rPr lang="ko-KR" altLang="en-US" sz="2000" dirty="0">
                <a:latin typeface="+mj-ea"/>
                <a:ea typeface="+mj-ea"/>
              </a:rPr>
              <a:t>서버와 클라 간의 통신 코어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 err="1">
                <a:latin typeface="+mj-ea"/>
                <a:ea typeface="+mj-ea"/>
              </a:rPr>
              <a:t>Protocolbuf</a:t>
            </a:r>
            <a:r>
              <a:rPr lang="en-US" altLang="ko-KR" b="1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en-US" altLang="ko-KR" sz="2000" dirty="0">
                <a:latin typeface="+mj-ea"/>
                <a:ea typeface="+mj-ea"/>
              </a:rPr>
              <a:t>Unity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C++</a:t>
            </a:r>
            <a:r>
              <a:rPr lang="ko-KR" altLang="en-US" sz="2000" dirty="0">
                <a:latin typeface="+mj-ea"/>
                <a:ea typeface="+mj-ea"/>
              </a:rPr>
              <a:t>서버 간의 패킷 형태 맞춤 및 속도 향상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Flask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–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python </a:t>
            </a:r>
            <a:r>
              <a:rPr lang="ko-KR" altLang="en-US" sz="2000" dirty="0">
                <a:latin typeface="+mj-ea"/>
                <a:ea typeface="+mj-ea"/>
              </a:rPr>
              <a:t>웹 프레임 워크이며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게임 플랫폼으로 사용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232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3F01D-3AC8-4EC0-800E-5141CE34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CC64-A1A7-30CD-EE3C-F179F8EE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2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DD9BA-C18D-F0D6-906F-D83A70FFBDAB}"/>
              </a:ext>
            </a:extLst>
          </p:cNvPr>
          <p:cNvSpPr txBox="1"/>
          <p:nvPr/>
        </p:nvSpPr>
        <p:spPr>
          <a:xfrm>
            <a:off x="998290" y="2256639"/>
            <a:ext cx="100158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헤더 </a:t>
            </a:r>
            <a:r>
              <a:rPr lang="en-US" altLang="ko-KR" dirty="0">
                <a:latin typeface="+mj-ea"/>
                <a:ea typeface="+mj-ea"/>
              </a:rPr>
              <a:t>-&gt; id, </a:t>
            </a:r>
            <a:r>
              <a:rPr lang="ko-KR" altLang="en-US" dirty="0">
                <a:latin typeface="+mj-ea"/>
                <a:ea typeface="+mj-ea"/>
              </a:rPr>
              <a:t>사이즈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맵 정보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게임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행동 상태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위치 정보</a:t>
            </a:r>
            <a:r>
              <a:rPr lang="en-US" altLang="ko-KR" dirty="0">
                <a:latin typeface="+mj-ea"/>
                <a:ea typeface="+mj-ea"/>
              </a:rPr>
              <a:t>(Vector3), </a:t>
            </a:r>
            <a:r>
              <a:rPr lang="ko-KR" altLang="en-US" dirty="0">
                <a:latin typeface="+mj-ea"/>
                <a:ea typeface="+mj-ea"/>
              </a:rPr>
              <a:t>세이브 포인트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장애물 달리기</a:t>
            </a:r>
          </a:p>
          <a:p>
            <a:r>
              <a:rPr lang="ko-KR" altLang="en-US" dirty="0">
                <a:latin typeface="+mj-ea"/>
                <a:ea typeface="+mj-ea"/>
              </a:rPr>
              <a:t>게임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행동 상태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위치 정보</a:t>
            </a:r>
            <a:r>
              <a:rPr lang="en-US" altLang="ko-KR" dirty="0">
                <a:latin typeface="+mj-ea"/>
                <a:ea typeface="+mj-ea"/>
              </a:rPr>
              <a:t>(Vector3)	      	 -&gt; </a:t>
            </a:r>
            <a:r>
              <a:rPr lang="ko-KR" altLang="en-US" dirty="0">
                <a:latin typeface="+mj-ea"/>
                <a:ea typeface="+mj-ea"/>
              </a:rPr>
              <a:t>오래 살아남기 </a:t>
            </a:r>
          </a:p>
          <a:p>
            <a:r>
              <a:rPr lang="ko-KR" altLang="en-US" dirty="0">
                <a:latin typeface="+mj-ea"/>
                <a:ea typeface="+mj-ea"/>
              </a:rPr>
              <a:t>게임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행동 상태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위치 정보</a:t>
            </a:r>
            <a:r>
              <a:rPr lang="en-US" altLang="ko-KR" dirty="0">
                <a:latin typeface="+mj-ea"/>
                <a:ea typeface="+mj-ea"/>
              </a:rPr>
              <a:t>(Vector3), </a:t>
            </a:r>
            <a:r>
              <a:rPr lang="ko-KR" altLang="en-US" dirty="0">
                <a:latin typeface="+mj-ea"/>
                <a:ea typeface="+mj-ea"/>
              </a:rPr>
              <a:t>쟁탈 정보     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쟁탈전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행동 상태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잡기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이동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슬라이딩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점프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충돌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장애물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캐릭터 끼리</a:t>
            </a:r>
            <a:r>
              <a:rPr lang="en-US" altLang="ko-KR" dirty="0">
                <a:latin typeface="+mj-ea"/>
                <a:ea typeface="+mj-ea"/>
              </a:rPr>
              <a:t>), </a:t>
            </a:r>
            <a:r>
              <a:rPr lang="ko-KR" altLang="en-US" dirty="0">
                <a:latin typeface="+mj-ea"/>
                <a:ea typeface="+mj-ea"/>
              </a:rPr>
              <a:t>추락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기절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골인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탈락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A52D7-D988-1088-A7B0-F8D41C812283}"/>
              </a:ext>
            </a:extLst>
          </p:cNvPr>
          <p:cNvSpPr txBox="1"/>
          <p:nvPr/>
        </p:nvSpPr>
        <p:spPr>
          <a:xfrm>
            <a:off x="4060271" y="570450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통신 규약</a:t>
            </a:r>
          </a:p>
        </p:txBody>
      </p:sp>
    </p:spTree>
    <p:extLst>
      <p:ext uri="{BB962C8B-B14F-4D97-AF65-F5344CB8AC3E}">
        <p14:creationId xmlns:p14="http://schemas.microsoft.com/office/powerpoint/2010/main" val="157906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4597-641A-D72E-4DB2-B420AA6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패킷 설계 </a:t>
            </a:r>
            <a:r>
              <a:rPr lang="en-US" altLang="ko-KR" b="1" dirty="0"/>
              <a:t>- </a:t>
            </a:r>
            <a:r>
              <a:rPr lang="ko-KR" altLang="en-US" b="1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5E64-B546-4DA0-AAD5-EC6E8502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 : </a:t>
            </a:r>
            <a:r>
              <a:rPr lang="ko-KR" altLang="en-US" dirty="0"/>
              <a:t>세션의 고유 번호</a:t>
            </a:r>
            <a:endParaRPr lang="en-US" altLang="ko-KR" dirty="0"/>
          </a:p>
          <a:p>
            <a:r>
              <a:rPr lang="en-US" altLang="ko-KR" dirty="0"/>
              <a:t>Size : </a:t>
            </a:r>
            <a:r>
              <a:rPr lang="ko-KR" altLang="en-US" dirty="0"/>
              <a:t>패킷 크기</a:t>
            </a:r>
            <a:endParaRPr lang="en-US" altLang="ko-KR" dirty="0"/>
          </a:p>
          <a:p>
            <a:r>
              <a:rPr lang="en-US" altLang="ko-KR" dirty="0"/>
              <a:t>Map state : </a:t>
            </a:r>
            <a:r>
              <a:rPr lang="ko-KR" altLang="en-US" dirty="0"/>
              <a:t>맵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57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4597-641A-D72E-4DB2-B420AA6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패킷 설계 </a:t>
            </a:r>
            <a:r>
              <a:rPr lang="en-US" altLang="ko-KR" b="1" dirty="0"/>
              <a:t>- </a:t>
            </a:r>
            <a:r>
              <a:rPr lang="ko-KR" altLang="en-US" b="1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5E64-B546-4DA0-AAD5-EC6E8502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3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237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협업 툴</vt:lpstr>
      <vt:lpstr>오픈 소스</vt:lpstr>
      <vt:lpstr>DB 설계</vt:lpstr>
      <vt:lpstr>PowerPoint 프레젠테이션</vt:lpstr>
      <vt:lpstr>패킷 설계 - 헤더</vt:lpstr>
      <vt:lpstr>패킷 설계 -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홍지현</dc:creator>
  <cp:lastModifiedBy>홍지현</cp:lastModifiedBy>
  <cp:revision>6</cp:revision>
  <dcterms:created xsi:type="dcterms:W3CDTF">2023-01-06T06:57:35Z</dcterms:created>
  <dcterms:modified xsi:type="dcterms:W3CDTF">2023-01-06T10:50:03Z</dcterms:modified>
</cp:coreProperties>
</file>