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Roboto-regular.fntdata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6" Type="http://schemas.openxmlformats.org/officeDocument/2006/relationships/font" Target="fonts/Robo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4f5aa5aad3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4f5aa5aad3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4f5aa5aad3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4f5aa5aad3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4f5aa5aad3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4f5aa5aad3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4f5aa5aad3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4f5aa5aad3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4f5aa5aad3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4f5aa5aad3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4f5aa5aad3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4f5aa5aad3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4f5aa5aad3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4f5aa5aad3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6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Relationship Id="rId4" Type="http://schemas.openxmlformats.org/officeDocument/2006/relationships/image" Target="../media/image13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8.png"/><Relationship Id="rId6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Ego Network Analysis For Fake News Detection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Brian Srebrenik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Question: Can we detect the sources of fake news on social media websites by analyzing ego networks?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Data: 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CredBank Dataset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Ego Network for all Verified Twitter Users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0" y="55150"/>
            <a:ext cx="3728100" cy="24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Modularity Community Detection</a:t>
            </a:r>
            <a:endParaRPr/>
          </a:p>
        </p:txBody>
      </p:sp>
      <p:pic>
        <p:nvPicPr>
          <p:cNvPr id="98" name="Google Shape;9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0" y="0"/>
            <a:ext cx="6857999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3125325"/>
            <a:ext cx="3027251" cy="201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Real and Fake Sources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6" name="Google Shape;10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51435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44700" y="0"/>
            <a:ext cx="4837299" cy="5143501"/>
          </a:xfrm>
          <a:prstGeom prst="rect">
            <a:avLst/>
          </a:prstGeom>
          <a:noFill/>
          <a:ln cap="flat" cmpd="sng" w="9525">
            <a:solidFill>
              <a:srgbClr val="FFF5F4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Network EDA</a:t>
            </a:r>
            <a:endParaRPr/>
          </a:p>
        </p:txBody>
      </p:sp>
      <p:pic>
        <p:nvPicPr>
          <p:cNvPr id="113" name="Google Shape;11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675" y="3080000"/>
            <a:ext cx="3763449" cy="170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81075" y="3080000"/>
            <a:ext cx="3766799" cy="170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8900" y="1017800"/>
            <a:ext cx="2725625" cy="195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33476" y="1077850"/>
            <a:ext cx="2610420" cy="1836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>
            <p:ph type="title"/>
          </p:nvPr>
        </p:nvSpPr>
        <p:spPr>
          <a:xfrm>
            <a:off x="202525" y="8245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Clustering - Louvain Community Detection</a:t>
            </a:r>
            <a:endParaRPr/>
          </a:p>
        </p:txBody>
      </p:sp>
      <p:sp>
        <p:nvSpPr>
          <p:cNvPr id="122" name="Google Shape;122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3" name="Google Shape;12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90250"/>
            <a:ext cx="4453251" cy="4453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4400" y="696052"/>
            <a:ext cx="4453251" cy="44532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Node2Vec &amp; Word Embeddings</a:t>
            </a:r>
            <a:endParaRPr/>
          </a:p>
        </p:txBody>
      </p:sp>
      <p:sp>
        <p:nvSpPr>
          <p:cNvPr id="130" name="Google Shape;130;p1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1" name="Google Shape;13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91551"/>
            <a:ext cx="8520601" cy="8822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20350" y="2066675"/>
            <a:ext cx="3964350" cy="2992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/>
          <p:nvPr>
            <p:ph idx="1" type="body"/>
          </p:nvPr>
        </p:nvSpPr>
        <p:spPr>
          <a:xfrm rot="-5400000">
            <a:off x="-1099650" y="1774000"/>
            <a:ext cx="3228000" cy="89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XGBOOST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8" name="Google Shape;13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213" y="56250"/>
            <a:ext cx="2876300" cy="2459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70150" y="57475"/>
            <a:ext cx="2876300" cy="245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4725" y="2564625"/>
            <a:ext cx="2765330" cy="245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61675" y="2564625"/>
            <a:ext cx="2693260" cy="2457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0"/>
          <p:cNvSpPr txBox="1"/>
          <p:nvPr>
            <p:ph idx="1" type="body"/>
          </p:nvPr>
        </p:nvSpPr>
        <p:spPr>
          <a:xfrm rot="-5400000">
            <a:off x="3390450" y="1963200"/>
            <a:ext cx="3228000" cy="89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SUPPORT VECTOR MACHINE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