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427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5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4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6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5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3665-F81F-41F3-BE6D-036037A4168E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벌집, 게임, 노트북이(가) 표시된 사진&#10;&#10;자동 생성된 설명">
            <a:extLst>
              <a:ext uri="{FF2B5EF4-FFF2-40B4-BE49-F238E27FC236}">
                <a16:creationId xmlns:a16="http://schemas.microsoft.com/office/drawing/2014/main" id="{81F7A145-D665-4295-9B3C-5E780A64F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5" y="0"/>
            <a:ext cx="6265489" cy="6858000"/>
          </a:xfrm>
          <a:prstGeom prst="rect">
            <a:avLst/>
          </a:prstGeom>
        </p:spPr>
      </p:pic>
      <p:pic>
        <p:nvPicPr>
          <p:cNvPr id="5" name="그림 4" descr="바퀴, 그리기이(가) 표시된 사진&#10;&#10;자동 생성된 설명">
            <a:extLst>
              <a:ext uri="{FF2B5EF4-FFF2-40B4-BE49-F238E27FC236}">
                <a16:creationId xmlns:a16="http://schemas.microsoft.com/office/drawing/2014/main" id="{86312AE4-D2FE-4AC1-A1AD-96153DACE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30" y="395168"/>
            <a:ext cx="773456" cy="2906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D73B0-BD18-47E9-BE67-601E0CE9D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7" y="6035906"/>
            <a:ext cx="577342" cy="577342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F458AD80-7292-4389-A26A-056DB04FC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8" y="4526646"/>
            <a:ext cx="697450" cy="425274"/>
          </a:xfrm>
          <a:prstGeom prst="rect">
            <a:avLst/>
          </a:prstGeom>
        </p:spPr>
      </p:pic>
      <p:pic>
        <p:nvPicPr>
          <p:cNvPr id="21" name="그림 20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D22AFEEC-F0AC-4771-8665-52D6EE6FD8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4" y="1777888"/>
            <a:ext cx="699194" cy="145275"/>
          </a:xfrm>
          <a:prstGeom prst="rect">
            <a:avLst/>
          </a:prstGeom>
        </p:spPr>
      </p:pic>
      <p:pic>
        <p:nvPicPr>
          <p:cNvPr id="25" name="그림 24" descr="검은색, 테이블, 앉아있는이(가) 표시된 사진&#10;&#10;자동 생성된 설명">
            <a:extLst>
              <a:ext uri="{FF2B5EF4-FFF2-40B4-BE49-F238E27FC236}">
                <a16:creationId xmlns:a16="http://schemas.microsoft.com/office/drawing/2014/main" id="{1114ED0F-BDE2-4B0D-8A98-A6F53A7B3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0" y="4672615"/>
            <a:ext cx="637938" cy="637938"/>
          </a:xfrm>
          <a:prstGeom prst="rect">
            <a:avLst/>
          </a:prstGeom>
        </p:spPr>
      </p:pic>
      <p:pic>
        <p:nvPicPr>
          <p:cNvPr id="11" name="그림 10" descr="시계, 표지판, 그리기이(가) 표시된 사진&#10;&#10;자동 생성된 설명">
            <a:extLst>
              <a:ext uri="{FF2B5EF4-FFF2-40B4-BE49-F238E27FC236}">
                <a16:creationId xmlns:a16="http://schemas.microsoft.com/office/drawing/2014/main" id="{78E6D083-8C0C-4829-BC56-6B042C6E7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29" y="3005443"/>
            <a:ext cx="979924" cy="759440"/>
          </a:xfrm>
          <a:prstGeom prst="rect">
            <a:avLst/>
          </a:prstGeom>
        </p:spPr>
      </p:pic>
      <p:pic>
        <p:nvPicPr>
          <p:cNvPr id="41" name="그림 40" descr="램프, 옅은이(가) 표시된 사진&#10;&#10;자동 생성된 설명">
            <a:extLst>
              <a:ext uri="{FF2B5EF4-FFF2-40B4-BE49-F238E27FC236}">
                <a16:creationId xmlns:a16="http://schemas.microsoft.com/office/drawing/2014/main" id="{504087F4-241C-474F-9D5D-02E067825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66" y="1776967"/>
            <a:ext cx="649710" cy="6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6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실내, 하얀색, 벌집, 앉아있는이(가) 표시된 사진&#10;&#10;자동 생성된 설명">
            <a:extLst>
              <a:ext uri="{FF2B5EF4-FFF2-40B4-BE49-F238E27FC236}">
                <a16:creationId xmlns:a16="http://schemas.microsoft.com/office/drawing/2014/main" id="{985383A6-1DB0-43D4-A4F8-0F3F5761D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25938"/>
            <a:ext cx="6952121" cy="4609661"/>
          </a:xfrm>
          <a:prstGeom prst="rect">
            <a:avLst/>
          </a:prstGeom>
        </p:spPr>
      </p:pic>
      <p:pic>
        <p:nvPicPr>
          <p:cNvPr id="6" name="그림 5" descr="바퀴, 그리기이(가) 표시된 사진&#10;&#10;자동 생성된 설명">
            <a:extLst>
              <a:ext uri="{FF2B5EF4-FFF2-40B4-BE49-F238E27FC236}">
                <a16:creationId xmlns:a16="http://schemas.microsoft.com/office/drawing/2014/main" id="{F097DBFD-0E6F-4C89-9D64-87C922DE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01" y="3368540"/>
            <a:ext cx="585164" cy="219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3937BD-4A4F-4221-B42D-F405A43D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38" y="2468880"/>
            <a:ext cx="354674" cy="354674"/>
          </a:xfrm>
          <a:prstGeom prst="rect">
            <a:avLst/>
          </a:prstGeom>
        </p:spPr>
      </p:pic>
      <p:pic>
        <p:nvPicPr>
          <p:cNvPr id="9" name="그림 8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EC3326C6-0B5B-4C25-92EE-0DA41BBBD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06" y="2956898"/>
            <a:ext cx="585164" cy="121582"/>
          </a:xfrm>
          <a:prstGeom prst="rect">
            <a:avLst/>
          </a:prstGeom>
        </p:spPr>
      </p:pic>
      <p:pic>
        <p:nvPicPr>
          <p:cNvPr id="10" name="그림 9" descr="검은색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7FA7ED1-63EB-4B67-BF7B-BE798558F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78" y="2976879"/>
            <a:ext cx="559259" cy="559259"/>
          </a:xfrm>
          <a:prstGeom prst="rect">
            <a:avLst/>
          </a:prstGeom>
        </p:spPr>
      </p:pic>
      <p:pic>
        <p:nvPicPr>
          <p:cNvPr id="11" name="그림 10" descr="시계, 표지판, 그리기이(가) 표시된 사진&#10;&#10;자동 생성된 설명">
            <a:extLst>
              <a:ext uri="{FF2B5EF4-FFF2-40B4-BE49-F238E27FC236}">
                <a16:creationId xmlns:a16="http://schemas.microsoft.com/office/drawing/2014/main" id="{107D0282-3152-401B-8523-95EDCE931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38" y="2446400"/>
            <a:ext cx="1019462" cy="790081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id="{E07161C3-DE8F-47CF-9814-606E5295C5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35" y="2040468"/>
            <a:ext cx="733212" cy="733212"/>
          </a:xfrm>
          <a:prstGeom prst="rect">
            <a:avLst/>
          </a:prstGeom>
        </p:spPr>
      </p:pic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62748810-BADF-4049-B309-3CCDE13EC9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60" y="2855298"/>
            <a:ext cx="400982" cy="400982"/>
          </a:xfrm>
          <a:prstGeom prst="rect">
            <a:avLst/>
          </a:prstGeom>
        </p:spPr>
      </p:pic>
      <p:pic>
        <p:nvPicPr>
          <p:cNvPr id="20" name="그림 19" descr="램프, 옅은이(가) 표시된 사진&#10;&#10;자동 생성된 설명">
            <a:extLst>
              <a:ext uri="{FF2B5EF4-FFF2-40B4-BE49-F238E27FC236}">
                <a16:creationId xmlns:a16="http://schemas.microsoft.com/office/drawing/2014/main" id="{0D549007-6D90-4673-9ADC-12B2A6DAFB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38" y="2962242"/>
            <a:ext cx="258240" cy="2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육각형 14">
            <a:extLst>
              <a:ext uri="{FF2B5EF4-FFF2-40B4-BE49-F238E27FC236}">
                <a16:creationId xmlns:a16="http://schemas.microsoft.com/office/drawing/2014/main" id="{29E1FB32-04AD-40C6-8877-127E266236B4}"/>
              </a:ext>
            </a:extLst>
          </p:cNvPr>
          <p:cNvSpPr/>
          <p:nvPr/>
        </p:nvSpPr>
        <p:spPr>
          <a:xfrm>
            <a:off x="3710568" y="3127160"/>
            <a:ext cx="850526" cy="733212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바퀴, 그리기이(가) 표시된 사진&#10;&#10;자동 생성된 설명">
            <a:extLst>
              <a:ext uri="{FF2B5EF4-FFF2-40B4-BE49-F238E27FC236}">
                <a16:creationId xmlns:a16="http://schemas.microsoft.com/office/drawing/2014/main" id="{B560FD5E-3229-4B6F-A9F9-636528CA9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24" y="3365748"/>
            <a:ext cx="585164" cy="219880"/>
          </a:xfrm>
          <a:prstGeom prst="rect">
            <a:avLst/>
          </a:prstGeom>
        </p:spPr>
      </p:pic>
      <p:sp>
        <p:nvSpPr>
          <p:cNvPr id="18" name="육각형 17">
            <a:extLst>
              <a:ext uri="{FF2B5EF4-FFF2-40B4-BE49-F238E27FC236}">
                <a16:creationId xmlns:a16="http://schemas.microsoft.com/office/drawing/2014/main" id="{CB11C5A0-EAA5-4165-9ADB-E84E78B214DD}"/>
              </a:ext>
            </a:extLst>
          </p:cNvPr>
          <p:cNvSpPr/>
          <p:nvPr/>
        </p:nvSpPr>
        <p:spPr>
          <a:xfrm>
            <a:off x="2050992" y="2478007"/>
            <a:ext cx="584999" cy="504309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EF656-0CF3-411D-A0C5-34844D4B7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98" y="2561566"/>
            <a:ext cx="354674" cy="354674"/>
          </a:xfrm>
          <a:prstGeom prst="rect">
            <a:avLst/>
          </a:prstGeom>
        </p:spPr>
      </p:pic>
      <p:sp>
        <p:nvSpPr>
          <p:cNvPr id="17" name="육각형 16">
            <a:extLst>
              <a:ext uri="{FF2B5EF4-FFF2-40B4-BE49-F238E27FC236}">
                <a16:creationId xmlns:a16="http://schemas.microsoft.com/office/drawing/2014/main" id="{06FA3F5E-F788-4387-9DD3-3BB2DA3D9789}"/>
              </a:ext>
            </a:extLst>
          </p:cNvPr>
          <p:cNvSpPr/>
          <p:nvPr/>
        </p:nvSpPr>
        <p:spPr>
          <a:xfrm>
            <a:off x="1683710" y="2889674"/>
            <a:ext cx="850526" cy="733212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D8193FBD-F8AD-49E2-A409-B89F1E839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90" y="3195489"/>
            <a:ext cx="585164" cy="121582"/>
          </a:xfrm>
          <a:prstGeom prst="rect">
            <a:avLst/>
          </a:prstGeom>
        </p:spPr>
      </p:pic>
      <p:sp>
        <p:nvSpPr>
          <p:cNvPr id="14" name="육각형 13">
            <a:extLst>
              <a:ext uri="{FF2B5EF4-FFF2-40B4-BE49-F238E27FC236}">
                <a16:creationId xmlns:a16="http://schemas.microsoft.com/office/drawing/2014/main" id="{9D050FF0-64D8-4C4A-AC9A-1E358B4C8CAD}"/>
              </a:ext>
            </a:extLst>
          </p:cNvPr>
          <p:cNvSpPr/>
          <p:nvPr/>
        </p:nvSpPr>
        <p:spPr>
          <a:xfrm>
            <a:off x="4249249" y="2692068"/>
            <a:ext cx="850526" cy="733212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검은색, 테이블, 앉아있는이(가) 표시된 사진&#10;&#10;자동 생성된 설명">
            <a:extLst>
              <a:ext uri="{FF2B5EF4-FFF2-40B4-BE49-F238E27FC236}">
                <a16:creationId xmlns:a16="http://schemas.microsoft.com/office/drawing/2014/main" id="{50210084-3D79-4A90-A773-BCB25E760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02" y="2793999"/>
            <a:ext cx="559259" cy="559259"/>
          </a:xfrm>
          <a:prstGeom prst="rect">
            <a:avLst/>
          </a:prstGeom>
        </p:spPr>
      </p:pic>
      <p:sp>
        <p:nvSpPr>
          <p:cNvPr id="5" name="육각형 4">
            <a:extLst>
              <a:ext uri="{FF2B5EF4-FFF2-40B4-BE49-F238E27FC236}">
                <a16:creationId xmlns:a16="http://schemas.microsoft.com/office/drawing/2014/main" id="{49A4088D-3F56-4665-87FA-6FBAC029DDFB}"/>
              </a:ext>
            </a:extLst>
          </p:cNvPr>
          <p:cNvSpPr/>
          <p:nvPr/>
        </p:nvSpPr>
        <p:spPr>
          <a:xfrm>
            <a:off x="2537100" y="2167466"/>
            <a:ext cx="1587659" cy="1368672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시계, 표지판, 그리기이(가) 표시된 사진&#10;&#10;자동 생성된 설명">
            <a:extLst>
              <a:ext uri="{FF2B5EF4-FFF2-40B4-BE49-F238E27FC236}">
                <a16:creationId xmlns:a16="http://schemas.microsoft.com/office/drawing/2014/main" id="{DAAF6DF4-BFC8-475D-B882-5C51B55FB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38" y="2446400"/>
            <a:ext cx="1019462" cy="790081"/>
          </a:xfrm>
          <a:prstGeom prst="rect">
            <a:avLst/>
          </a:prstGeom>
        </p:spPr>
      </p:pic>
      <p:sp>
        <p:nvSpPr>
          <p:cNvPr id="16" name="육각형 15">
            <a:extLst>
              <a:ext uri="{FF2B5EF4-FFF2-40B4-BE49-F238E27FC236}">
                <a16:creationId xmlns:a16="http://schemas.microsoft.com/office/drawing/2014/main" id="{9E59DB48-4979-4DD4-8EFA-889259FB3DF1}"/>
              </a:ext>
            </a:extLst>
          </p:cNvPr>
          <p:cNvSpPr/>
          <p:nvPr/>
        </p:nvSpPr>
        <p:spPr>
          <a:xfrm>
            <a:off x="3663101" y="1831792"/>
            <a:ext cx="1117393" cy="963270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87A59ACB-C209-48F7-9566-4EA7529921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43" y="1952201"/>
            <a:ext cx="733212" cy="733212"/>
          </a:xfrm>
          <a:prstGeom prst="rect">
            <a:avLst/>
          </a:prstGeom>
        </p:spPr>
      </p:pic>
      <p:sp>
        <p:nvSpPr>
          <p:cNvPr id="20" name="육각형 19">
            <a:extLst>
              <a:ext uri="{FF2B5EF4-FFF2-40B4-BE49-F238E27FC236}">
                <a16:creationId xmlns:a16="http://schemas.microsoft.com/office/drawing/2014/main" id="{9C3FFF48-BEFD-4CDE-B021-58EB370A7D08}"/>
              </a:ext>
            </a:extLst>
          </p:cNvPr>
          <p:cNvSpPr/>
          <p:nvPr/>
        </p:nvSpPr>
        <p:spPr>
          <a:xfrm>
            <a:off x="2439026" y="1876015"/>
            <a:ext cx="584999" cy="504309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22B9C2F2-5895-4E6C-ACEE-04C0A202C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35" y="1931127"/>
            <a:ext cx="400982" cy="400982"/>
          </a:xfrm>
          <a:prstGeom prst="rect">
            <a:avLst/>
          </a:prstGeom>
          <a:noFill/>
        </p:spPr>
      </p:pic>
      <p:sp>
        <p:nvSpPr>
          <p:cNvPr id="19" name="육각형 18">
            <a:extLst>
              <a:ext uri="{FF2B5EF4-FFF2-40B4-BE49-F238E27FC236}">
                <a16:creationId xmlns:a16="http://schemas.microsoft.com/office/drawing/2014/main" id="{7B8916B5-7839-466D-AC75-8E77CBA7DC1E}"/>
              </a:ext>
            </a:extLst>
          </p:cNvPr>
          <p:cNvSpPr/>
          <p:nvPr/>
        </p:nvSpPr>
        <p:spPr>
          <a:xfrm>
            <a:off x="1768538" y="3441906"/>
            <a:ext cx="419874" cy="361960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램프, 옅은이(가) 표시된 사진&#10;&#10;자동 생성된 설명">
            <a:extLst>
              <a:ext uri="{FF2B5EF4-FFF2-40B4-BE49-F238E27FC236}">
                <a16:creationId xmlns:a16="http://schemas.microsoft.com/office/drawing/2014/main" id="{0AFC2C6F-2EC4-428B-BB6D-B73863010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93" y="3493766"/>
            <a:ext cx="258240" cy="258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503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9</cp:revision>
  <dcterms:created xsi:type="dcterms:W3CDTF">2020-02-02T14:53:41Z</dcterms:created>
  <dcterms:modified xsi:type="dcterms:W3CDTF">2020-02-02T16:32:28Z</dcterms:modified>
</cp:coreProperties>
</file>