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78" r:id="rId5"/>
    <p:sldId id="265" r:id="rId6"/>
    <p:sldId id="257" r:id="rId7"/>
    <p:sldId id="276" r:id="rId8"/>
    <p:sldId id="279" r:id="rId9"/>
    <p:sldId id="277" r:id="rId10"/>
    <p:sldId id="27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CCFF"/>
    <a:srgbClr val="CCFF99"/>
    <a:srgbClr val="99FF33"/>
    <a:srgbClr val="669900"/>
    <a:srgbClr val="99CC00"/>
    <a:srgbClr val="CC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9" autoAdjust="0"/>
    <p:restoredTop sz="94180" autoAdjust="0"/>
  </p:normalViewPr>
  <p:slideViewPr>
    <p:cSldViewPr>
      <p:cViewPr varScale="1">
        <p:scale>
          <a:sx n="136" d="100"/>
          <a:sy n="136" d="100"/>
        </p:scale>
        <p:origin x="1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2024. 4. 28.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2024. 4. 28.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</a:rPr>
              <a:t>MYME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08" y="3598130"/>
            <a:ext cx="6656784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829895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개발 동기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전체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764B-DC48-3AD3-EF61-5267DBD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개발 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994DD-4E21-4EC3-7F1B-C1B67C85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5B4EC503-B9EE-5A02-543B-CF251DF2A6D8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3ACB5D-1D9C-0701-58DD-232DCC6C9BD5}"/>
              </a:ext>
            </a:extLst>
          </p:cNvPr>
          <p:cNvSpPr txBox="1"/>
          <p:nvPr/>
        </p:nvSpPr>
        <p:spPr>
          <a:xfrm>
            <a:off x="2411760" y="1698412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매번 들어가서 공지를 확인해야 할까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584EC3-37C2-BBDD-6CB5-8720C1A894DE}"/>
              </a:ext>
            </a:extLst>
          </p:cNvPr>
          <p:cNvCxnSpPr>
            <a:cxnSpLocks/>
          </p:cNvCxnSpPr>
          <p:nvPr/>
        </p:nvCxnSpPr>
        <p:spPr>
          <a:xfrm>
            <a:off x="4427984" y="2420888"/>
            <a:ext cx="0" cy="50405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F9FB0-3085-39CB-E9D0-A8D6A05FB854}"/>
              </a:ext>
            </a:extLst>
          </p:cNvPr>
          <p:cNvSpPr txBox="1"/>
          <p:nvPr/>
        </p:nvSpPr>
        <p:spPr>
          <a:xfrm>
            <a:off x="1654374" y="328295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내가 원하는 공지를 모아주고 관리해 주는 곳을 만들자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EA56B60-93D8-5C1F-C3EA-4ED334348E24}"/>
              </a:ext>
            </a:extLst>
          </p:cNvPr>
          <p:cNvCxnSpPr>
            <a:cxnSpLocks/>
          </p:cNvCxnSpPr>
          <p:nvPr/>
        </p:nvCxnSpPr>
        <p:spPr>
          <a:xfrm>
            <a:off x="4410968" y="4149080"/>
            <a:ext cx="0" cy="50405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D5E2F7-78F7-FA25-ACB1-4E7CF9635FE5}"/>
              </a:ext>
            </a:extLst>
          </p:cNvPr>
          <p:cNvSpPr txBox="1"/>
          <p:nvPr/>
        </p:nvSpPr>
        <p:spPr>
          <a:xfrm>
            <a:off x="1308125" y="5148262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공지가 새로 올라온다면 알림을 주어서 공지를 빨리 알려주자</a:t>
            </a:r>
          </a:p>
        </p:txBody>
      </p:sp>
    </p:spTree>
    <p:extLst>
      <p:ext uri="{BB962C8B-B14F-4D97-AF65-F5344CB8AC3E}">
        <p14:creationId xmlns:p14="http://schemas.microsoft.com/office/powerpoint/2010/main" val="332774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8" y="1268760"/>
            <a:ext cx="724665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맞춤형 공지사항 어플은 사용자의 관심사를 고려하여 최신 공지사항을 제공합니다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다양한 기관의 정보를 한 곳에서 효율적으로 확인할 수 있고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새로운 공지사항이 등록되면 즉시 알림을 받을 수 있습니다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검색 기능을 통해 필요한 정보를 빠르게 찾을 수 있으며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개인정보 보호에도 신경을 씁니다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사용자에게 편의성과 빠른 정보 업데이트를 제공하여 공지사항을 효율적으로 활용할 수 있는 서비스를 제공합니다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과제 추진 목적 </a:t>
            </a:r>
            <a:r>
              <a:rPr lang="en-US" altLang="ko-KR" sz="1200" dirty="0">
                <a:solidFill>
                  <a:prstClr val="black"/>
                </a:solidFill>
              </a:rPr>
              <a:t>:</a:t>
            </a:r>
            <a:r>
              <a:rPr lang="ko-KR" altLang="en-US" sz="1200" dirty="0">
                <a:solidFill>
                  <a:prstClr val="black"/>
                </a:solidFill>
              </a:rPr>
              <a:t> 많은 사람들이 최신 정보를 얻기 위해 반복되는 정보를 자주 검색하는 시간을 </a:t>
            </a:r>
            <a:r>
              <a:rPr lang="ko-KR" altLang="en-US" sz="1200" dirty="0" err="1">
                <a:solidFill>
                  <a:prstClr val="black"/>
                </a:solidFill>
              </a:rPr>
              <a:t>줄여줌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편리한 정보 접근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사용자는 다양한 기관의 공지사항을 한 곳에서 효율적으로 확인할 수 있어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정보에 대한 접근이 훨씬 </a:t>
            </a:r>
            <a:r>
              <a:rPr lang="ko-KR" altLang="en-US" sz="1200" dirty="0" err="1">
                <a:solidFill>
                  <a:prstClr val="black"/>
                </a:solidFill>
              </a:rPr>
              <a:t>편리해집니다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시간 절약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검색 기능을 통해 필요한 정보를 빠르게 찾을 수 있고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새로운 공지사항이 등록되면 실시간으로 알림을 받으므로 시간을 절약할 수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놓치지 않는 정보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즉시 알림을 받아 놓치지 않고 최신 정보를 확인할 수 있기 때문에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중요한 정보를 놓치지 않게 됩니다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개인화된 서비스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사용자의 관심사와 위치를 고려한 맞춤형 서비스를 제공하여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개인에 맞는 정보를 더욱 효과적으로 제공받을 수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9B20209-A125-DE1D-7112-77531A049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5152"/>
              </p:ext>
            </p:extLst>
          </p:nvPr>
        </p:nvGraphicFramePr>
        <p:xfrm>
          <a:off x="585402" y="1295172"/>
          <a:ext cx="7947038" cy="465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2">
                  <a:extLst>
                    <a:ext uri="{9D8B030D-6E8A-4147-A177-3AD203B41FA5}">
                      <a16:colId xmlns:a16="http://schemas.microsoft.com/office/drawing/2014/main" val="310445458"/>
                    </a:ext>
                  </a:extLst>
                </a:gridCol>
                <a:gridCol w="6320346">
                  <a:extLst>
                    <a:ext uri="{9D8B030D-6E8A-4147-A177-3AD203B41FA5}">
                      <a16:colId xmlns:a16="http://schemas.microsoft.com/office/drawing/2014/main" val="512031058"/>
                    </a:ext>
                  </a:extLst>
                </a:gridCol>
              </a:tblGrid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자신의 관심사나 필요에 맞는 알림 포스트를 생성할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위해 시스템은 사용자의 설정과 관심사를 고려하여 맞춤형 알림을 생성합니다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알림 포스트는 사용자가 원하는 형식과 내용으로 제공됩니다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72189"/>
                  </a:ext>
                </a:extLst>
              </a:tr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" altLang="ko-KR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생성된 알림을 한눈에 볼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필터를 적용하여 특정 기준에 따라 알림을 볼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사용자는 효율적으로 원하는 정보를 찾고 확인할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92551"/>
                  </a:ext>
                </a:extLst>
              </a:tr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" altLang="ko-KR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자신의 관심 분야를 업데이트할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 포스트에 대한 좋아요 설정을 추가하거나 해제할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메모를 수정하여 필요한 내용을 업데이트할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58160"/>
                  </a:ext>
                </a:extLst>
              </a:tr>
              <a:tr h="11635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" altLang="ko-KR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오래된 알림 포스트나 사용자가 더 이상 관심이 없는 알림은 자동으로 삭제됩니다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필요로 하면 임의로 알림 포스트를 삭제할 수도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시스템에서 더 이상 필요하지 않은 정보를 청소하고 관리할 수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361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704FE-228C-8D07-6C8D-340E895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588022"/>
            <a:ext cx="2133600" cy="250342"/>
          </a:xfrm>
        </p:spPr>
        <p:txBody>
          <a:bodyPr/>
          <a:lstStyle/>
          <a:p>
            <a:fld id="{10230FE5-3BAE-4443-96A1-370C1FED1CD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9" name="직선 연결선 2">
            <a:extLst>
              <a:ext uri="{FF2B5EF4-FFF2-40B4-BE49-F238E27FC236}">
                <a16:creationId xmlns:a16="http://schemas.microsoft.com/office/drawing/2014/main" id="{D93D0499-8F3A-18E9-04C9-5AB64FB32A54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B544F9-BBC4-2D11-6A13-90A71B43A391}"/>
              </a:ext>
            </a:extLst>
          </p:cNvPr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 descr="도표, 포스트잇 노트, 노랑, 평면도이(가) 표시된 사진&#10;&#10;자동 생성된 설명">
            <a:extLst>
              <a:ext uri="{FF2B5EF4-FFF2-40B4-BE49-F238E27FC236}">
                <a16:creationId xmlns:a16="http://schemas.microsoft.com/office/drawing/2014/main" id="{581DC9D4-E622-DACD-9BF0-431C974E2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" y="1517756"/>
            <a:ext cx="9134373" cy="46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A5FDF-EE02-C1E4-D5F8-B78F51F1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F103-FD9B-0EDA-CDD4-F16294F337A5}"/>
              </a:ext>
            </a:extLst>
          </p:cNvPr>
          <p:cNvSpPr txBox="1"/>
          <p:nvPr/>
        </p:nvSpPr>
        <p:spPr>
          <a:xfrm>
            <a:off x="585402" y="188640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테이블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ERD)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직선 연결선 30">
            <a:extLst>
              <a:ext uri="{FF2B5EF4-FFF2-40B4-BE49-F238E27FC236}">
                <a16:creationId xmlns:a16="http://schemas.microsoft.com/office/drawing/2014/main" id="{70C27E98-5473-57C0-AC5C-89D150B46E59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03A61DE-7C1D-9E28-AE97-66FE1B2D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44026"/>
            <a:ext cx="3381490" cy="5589239"/>
          </a:xfrm>
          <a:prstGeom prst="rect">
            <a:avLst/>
          </a:prstGeom>
        </p:spPr>
      </p:pic>
      <p:pic>
        <p:nvPicPr>
          <p:cNvPr id="10" name="그림 9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38C5C6B7-1895-B3C0-8A2F-1607E02E0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46"/>
            <a:ext cx="5148064" cy="2917917"/>
          </a:xfrm>
          <a:prstGeom prst="rect">
            <a:avLst/>
          </a:prstGeom>
        </p:spPr>
      </p:pic>
      <p:pic>
        <p:nvPicPr>
          <p:cNvPr id="12" name="그림 11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7639EA64-4BE0-F85F-5747-76A4C086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3488"/>
            <a:ext cx="5148064" cy="29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9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03C27-7BFB-FE44-3436-F637C58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1">
            <a:extLst>
              <a:ext uri="{FF2B5EF4-FFF2-40B4-BE49-F238E27FC236}">
                <a16:creationId xmlns:a16="http://schemas.microsoft.com/office/drawing/2014/main" id="{1ABEC266-B610-8FCD-CBCE-F5847B2A4E1A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D47100-BD40-7F99-21E8-21E2D640E972}"/>
              </a:ext>
            </a:extLst>
          </p:cNvPr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전체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EF17F2-ABDD-BF5A-A184-F3BA9AAB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02774"/>
              </p:ext>
            </p:extLst>
          </p:nvPr>
        </p:nvGraphicFramePr>
        <p:xfrm>
          <a:off x="683568" y="1340766"/>
          <a:ext cx="7920878" cy="475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4">
                  <a:extLst>
                    <a:ext uri="{9D8B030D-6E8A-4147-A177-3AD203B41FA5}">
                      <a16:colId xmlns:a16="http://schemas.microsoft.com/office/drawing/2014/main" val="2988394317"/>
                    </a:ext>
                  </a:extLst>
                </a:gridCol>
                <a:gridCol w="1131554">
                  <a:extLst>
                    <a:ext uri="{9D8B030D-6E8A-4147-A177-3AD203B41FA5}">
                      <a16:colId xmlns:a16="http://schemas.microsoft.com/office/drawing/2014/main" val="400065549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2810885687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4018131097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3235470092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748558926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449407477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3595509708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2914157657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613081645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2886493533"/>
                    </a:ext>
                  </a:extLst>
                </a:gridCol>
                <a:gridCol w="565777">
                  <a:extLst>
                    <a:ext uri="{9D8B030D-6E8A-4147-A177-3AD203B41FA5}">
                      <a16:colId xmlns:a16="http://schemas.microsoft.com/office/drawing/2014/main" val="4122146372"/>
                    </a:ext>
                  </a:extLst>
                </a:gridCol>
              </a:tblGrid>
              <a:tr h="678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6939"/>
                  </a:ext>
                </a:extLst>
              </a:tr>
              <a:tr h="67893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개발 및 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주제 선정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987087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시스템 주요 기능 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57624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시스템 주요 기능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1980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UI(user interface)</a:t>
                      </a:r>
                    </a:p>
                    <a:p>
                      <a:pPr algn="ctr" latinLnBrk="1"/>
                      <a:r>
                        <a:rPr lang="ko-KR" altLang="en-US" sz="900" dirty="0"/>
                        <a:t>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8101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27058"/>
                  </a:ext>
                </a:extLst>
              </a:tr>
              <a:tr h="678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DB table </a:t>
                      </a:r>
                      <a:r>
                        <a:rPr lang="ko-KR" altLang="en-US" sz="900" dirty="0"/>
                        <a:t>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solidFill>
                            <a:srgbClr val="FF9900"/>
                          </a:solidFill>
                        </a:rPr>
                        <a:t>O</a:t>
                      </a:r>
                      <a:endParaRPr lang="ko-KR" altLang="en-US" sz="30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94722"/>
                  </a:ext>
                </a:extLst>
              </a:tr>
            </a:tbl>
          </a:graphicData>
        </a:graphic>
      </p:graphicFrame>
      <p:sp>
        <p:nvSpPr>
          <p:cNvPr id="3" name="삼각형 2">
            <a:extLst>
              <a:ext uri="{FF2B5EF4-FFF2-40B4-BE49-F238E27FC236}">
                <a16:creationId xmlns:a16="http://schemas.microsoft.com/office/drawing/2014/main" id="{1E8F9F1A-6F4D-EBFB-98A4-DDD13373B359}"/>
              </a:ext>
            </a:extLst>
          </p:cNvPr>
          <p:cNvSpPr/>
          <p:nvPr/>
        </p:nvSpPr>
        <p:spPr>
          <a:xfrm>
            <a:off x="4211960" y="3609012"/>
            <a:ext cx="288032" cy="25203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09665ED0-4013-7AD9-3C2A-4BDDE9B84CBB}"/>
              </a:ext>
            </a:extLst>
          </p:cNvPr>
          <p:cNvSpPr/>
          <p:nvPr/>
        </p:nvSpPr>
        <p:spPr>
          <a:xfrm>
            <a:off x="4221387" y="4293093"/>
            <a:ext cx="288032" cy="25203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97E05C94-329A-F020-5469-8579EB44316B}"/>
              </a:ext>
            </a:extLst>
          </p:cNvPr>
          <p:cNvSpPr/>
          <p:nvPr/>
        </p:nvSpPr>
        <p:spPr>
          <a:xfrm>
            <a:off x="4788024" y="4941168"/>
            <a:ext cx="288032" cy="25203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27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프로젝트 수행하면서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기술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24120</TotalTime>
  <Words>464</Words>
  <Application>Microsoft Macintosh PowerPoint</Application>
  <PresentationFormat>화면 슬라이드 쇼(4:3)</PresentationFormat>
  <Paragraphs>84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디자인 사용자 지정</vt:lpstr>
      <vt:lpstr>MYME</vt:lpstr>
      <vt:lpstr>PowerPoint 프레젠테이션</vt:lpstr>
      <vt:lpstr>1. 프로젝트 개발 동기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형준 홍</cp:lastModifiedBy>
  <cp:revision>1057</cp:revision>
  <cp:lastPrinted>2016-09-22T00:00:28Z</cp:lastPrinted>
  <dcterms:created xsi:type="dcterms:W3CDTF">2016-04-18T13:18:18Z</dcterms:created>
  <dcterms:modified xsi:type="dcterms:W3CDTF">2024-04-30T06:45:12Z</dcterms:modified>
</cp:coreProperties>
</file>