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57" r:id="rId6"/>
    <p:sldId id="267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7" autoAdjust="0"/>
    <p:restoredTop sz="94180" autoAdjust="0"/>
  </p:normalViewPr>
  <p:slideViewPr>
    <p:cSldViewPr>
      <p:cViewPr varScale="1">
        <p:scale>
          <a:sx n="128" d="100"/>
          <a:sy n="128" d="100"/>
        </p:scale>
        <p:origin x="19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2024. 3. 20.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2024. 3. 20.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</a:rPr>
              <a:t>MYME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홍형준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최현우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황준성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허윤서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4352474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팀원 역할 및 활동 내용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8" y="1268760"/>
            <a:ext cx="724665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맞춤형 공지사항 어플은 사용자의 관심사와 위치를 고려하여 최신 공지사항을 제공합니다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다양한 기관의 정보를 한 곳에서 효율적으로 확인할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즉시 알림을 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검색 기능을 통해 필요한 정보를 빠르게 찾을 수 있으며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개인정보 보호에도 신경을 씁니다</a:t>
            </a:r>
            <a:r>
              <a:rPr lang="en-US" altLang="ko-KR" sz="1200" dirty="0">
                <a:solidFill>
                  <a:prstClr val="black"/>
                </a:solidFill>
              </a:rPr>
              <a:t>.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사용자에게 편의성과 빠른 정보 업데이트를 제공하여 공지사항을 효율적으로 활용할 수 있는 서비스를 제공합니다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과제 추진 목적 </a:t>
            </a:r>
            <a:r>
              <a:rPr lang="en-US" altLang="ko-KR" sz="1200" dirty="0">
                <a:solidFill>
                  <a:prstClr val="black"/>
                </a:solidFill>
              </a:rPr>
              <a:t>:</a:t>
            </a:r>
            <a:r>
              <a:rPr lang="ko-KR" altLang="en-US" sz="1200" dirty="0">
                <a:solidFill>
                  <a:prstClr val="black"/>
                </a:solidFill>
              </a:rPr>
              <a:t> 많은 사람들이 최신 정보를 얻기 위해 반복되는 정보를 자주 검색하는 시간을 </a:t>
            </a:r>
            <a:r>
              <a:rPr lang="ko-KR" altLang="en-US" sz="1200" dirty="0" err="1">
                <a:solidFill>
                  <a:prstClr val="black"/>
                </a:solidFill>
              </a:rPr>
              <a:t>줄여줌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 과제 수행 효과 </a:t>
            </a:r>
            <a:r>
              <a:rPr lang="en-US" altLang="ko-KR" sz="1200" dirty="0">
                <a:solidFill>
                  <a:prstClr val="black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편리한 정보 접근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사용자는 다양한 기관의 공지사항을 한 곳에서 효율적으로 확인할 수 있어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정보에 대한 접근이 훨씬 </a:t>
            </a:r>
            <a:r>
              <a:rPr lang="ko-KR" altLang="en-US" sz="1200" dirty="0" err="1">
                <a:solidFill>
                  <a:prstClr val="black"/>
                </a:solidFill>
              </a:rPr>
              <a:t>편리해집니다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시간 절약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검색 기능을 통해 필요한 정보를 빠르게 찾을 수 있고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새로운 공지사항이 등록되면 실시간으로 알림을 받으므로 시간을 절약할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놓치지 않는 정보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즉시 알림을 받아 놓치지 않고 최신 정보를 확인할 수 있기 때문에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중요한 정보를 놓치지 않게 됩니다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</a:rPr>
              <a:t>개인화된 서비스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ko-KR" altLang="en-US" sz="1200" dirty="0">
                <a:solidFill>
                  <a:prstClr val="black"/>
                </a:solidFill>
              </a:rPr>
              <a:t>사용자의 관심사와 위치를 고려한 맞춤형 서비스를 제공하여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개인에 맞는 정보를 더욱 효과적으로 제공받을 수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645080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과제 관련하여 주요 기능 정리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전체 기능 이미지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그림 등 포함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08BB8D95-B3C6-5F9A-396B-7F463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66" y="2230115"/>
            <a:ext cx="6662468" cy="435026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DDBAFE4-93A3-EC74-8118-B226BFBEB022}"/>
              </a:ext>
            </a:extLst>
          </p:cNvPr>
          <p:cNvSpPr txBox="1"/>
          <p:nvPr/>
        </p:nvSpPr>
        <p:spPr>
          <a:xfrm>
            <a:off x="8244408" y="537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1268760"/>
            <a:ext cx="4579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 상세 설계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web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화면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-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테이블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ERD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등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구축 환경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(HW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SW platform)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전체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825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정보수집 등 해결방안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솔루션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활동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해결방안 확정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기본설계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),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테스트 등 전체 추진 일정 작성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(1~2 page)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B73C06-BE4D-655E-D3DD-CD2DF5C8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6781222" cy="3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934D6-8FD6-00A0-09F8-708F534DF48C}"/>
              </a:ext>
            </a:extLst>
          </p:cNvPr>
          <p:cNvSpPr txBox="1"/>
          <p:nvPr/>
        </p:nvSpPr>
        <p:spPr>
          <a:xfrm>
            <a:off x="8100392" y="4645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817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팀원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역할 및 활동 내용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팀원별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역할 및 활동 내용 기술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0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프로젝트 수행하면서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12017</TotalTime>
  <Words>357</Words>
  <Application>Microsoft Macintosh PowerPoint</Application>
  <PresentationFormat>화면 슬라이드 쇼(4:3)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MYME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형준 홍</cp:lastModifiedBy>
  <cp:revision>1048</cp:revision>
  <cp:lastPrinted>2016-09-22T00:00:28Z</cp:lastPrinted>
  <dcterms:created xsi:type="dcterms:W3CDTF">2016-04-18T13:18:18Z</dcterms:created>
  <dcterms:modified xsi:type="dcterms:W3CDTF">2024-03-20T08:48:06Z</dcterms:modified>
</cp:coreProperties>
</file>