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2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6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6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5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4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6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6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2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A8086-5886-488C-858A-1DC0E648D9D0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D282D3-ABE0-48AC-8424-4ECED5120B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飲料菜單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蕭憲鴻</a:t>
            </a:r>
            <a:r>
              <a:rPr lang="en-US" altLang="zh-TW" dirty="0" smtClean="0"/>
              <a:t>204410483</a:t>
            </a:r>
          </a:p>
          <a:p>
            <a:r>
              <a:rPr lang="zh-TW" altLang="en-US" dirty="0" smtClean="0"/>
              <a:t>魏文湧</a:t>
            </a:r>
            <a:r>
              <a:rPr lang="en-US" altLang="zh-TW" dirty="0" smtClean="0"/>
              <a:t>204411028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68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飲料菜單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89" y="2557463"/>
            <a:ext cx="6290822" cy="3317875"/>
          </a:xfrm>
        </p:spPr>
      </p:pic>
    </p:spTree>
    <p:extLst>
      <p:ext uri="{BB962C8B-B14F-4D97-AF65-F5344CB8AC3E}">
        <p14:creationId xmlns:p14="http://schemas.microsoft.com/office/powerpoint/2010/main" val="23556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評論頁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04" y="2557463"/>
            <a:ext cx="6287192" cy="3317875"/>
          </a:xfrm>
        </p:spPr>
      </p:pic>
    </p:spTree>
    <p:extLst>
      <p:ext uri="{BB962C8B-B14F-4D97-AF65-F5344CB8AC3E}">
        <p14:creationId xmlns:p14="http://schemas.microsoft.com/office/powerpoint/2010/main" val="2214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飲料頁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4" y="2557463"/>
            <a:ext cx="6317552" cy="3317875"/>
          </a:xfrm>
        </p:spPr>
      </p:pic>
    </p:spTree>
    <p:extLst>
      <p:ext uri="{BB962C8B-B14F-4D97-AF65-F5344CB8AC3E}">
        <p14:creationId xmlns:p14="http://schemas.microsoft.com/office/powerpoint/2010/main" val="32081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飲料資訊修改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54" y="2557463"/>
            <a:ext cx="6324492" cy="3317875"/>
          </a:xfrm>
        </p:spPr>
      </p:pic>
    </p:spTree>
    <p:extLst>
      <p:ext uri="{BB962C8B-B14F-4D97-AF65-F5344CB8AC3E}">
        <p14:creationId xmlns:p14="http://schemas.microsoft.com/office/powerpoint/2010/main" val="293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飲料編號查詢資訊修改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59" y="2557463"/>
            <a:ext cx="7768682" cy="3317875"/>
          </a:xfrm>
        </p:spPr>
      </p:pic>
    </p:spTree>
    <p:extLst>
      <p:ext uri="{BB962C8B-B14F-4D97-AF65-F5344CB8AC3E}">
        <p14:creationId xmlns:p14="http://schemas.microsoft.com/office/powerpoint/2010/main" val="41124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飲料編號查詢資訊修改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28" y="2557463"/>
            <a:ext cx="8540544" cy="3317875"/>
          </a:xfrm>
        </p:spPr>
      </p:pic>
    </p:spTree>
    <p:extLst>
      <p:ext uri="{BB962C8B-B14F-4D97-AF65-F5344CB8AC3E}">
        <p14:creationId xmlns:p14="http://schemas.microsoft.com/office/powerpoint/2010/main" val="4966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34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Garamond</vt:lpstr>
      <vt:lpstr>有機</vt:lpstr>
      <vt:lpstr>飲料菜單</vt:lpstr>
      <vt:lpstr>主頁-飲料菜單</vt:lpstr>
      <vt:lpstr>評論頁</vt:lpstr>
      <vt:lpstr>飲料頁</vt:lpstr>
      <vt:lpstr>飲料資訊修改&amp;刪除</vt:lpstr>
      <vt:lpstr>飲料編號查詢資訊修改&amp;刪除</vt:lpstr>
      <vt:lpstr>飲料編號查詢資訊修改&amp;刪除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飲料菜單</dc:title>
  <dc:creator>Windows 使用者</dc:creator>
  <cp:lastModifiedBy>Windows 使用者</cp:lastModifiedBy>
  <cp:revision>1</cp:revision>
  <dcterms:created xsi:type="dcterms:W3CDTF">2019-01-04T09:17:25Z</dcterms:created>
  <dcterms:modified xsi:type="dcterms:W3CDTF">2019-01-04T09:25:45Z</dcterms:modified>
</cp:coreProperties>
</file>