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4426" autoAdjust="0"/>
  </p:normalViewPr>
  <p:slideViewPr>
    <p:cSldViewPr snapToGrid="0">
      <p:cViewPr varScale="1">
        <p:scale>
          <a:sx n="96" d="100"/>
          <a:sy n="96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9C416-6737-4722-8F6B-7537F7129E1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24B8A-8B97-4DB8-B65B-E57A567ED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4B8A-8B97-4DB8-B65B-E57A567ED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4B8A-8B97-4DB8-B65B-E57A567ED9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4B8A-8B97-4DB8-B65B-E57A567ED9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2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4B8A-8B97-4DB8-B65B-E57A567ED9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0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4B8A-8B97-4DB8-B65B-E57A567ED9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9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4B8A-8B97-4DB8-B65B-E57A567ED9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4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7094-5145-4CDB-85AA-90BC5B670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EA435-DA89-4B87-B675-2474A788F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A59CD-8F7C-432C-A291-00898744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FA837-A6E0-47E5-B230-8541CFCB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7F7EC-D4E2-4B52-808A-986D1887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75D4-AFE9-4D3D-8944-5312CB47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59E19-7C0C-46D3-A797-DB7EA764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43437-5127-4040-B665-C9B90AC1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37477-1DD7-4013-990F-07F27808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A60E5-C84F-4CE9-A31C-CE2F7AB7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6C8C44-1C68-4E42-8D76-63DAE9538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1C9D7-7F06-4DC0-9078-A80EA12C1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2FBE5-6CF0-47DC-A279-09B34869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96F9-2775-40A7-9B06-D72A9CC1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CAAEC-A61A-46F9-A609-65267F2F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5BF2-2881-4D98-ACB1-6C7A0482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92083-AF97-4B3F-BF33-90E645B6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E7B12-33B3-4147-AFE7-1EB6265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BE30-EDCD-41D7-B0EB-39A9421B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5F31C-C000-4693-BE6E-9719E2BF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2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E8EF3-4918-4C2C-8BF7-549B3CF5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A6771-BE11-46BF-8F6E-B205C260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A7FBB-9092-4F82-A9A1-CBA425B7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973BD-1117-458C-9C37-CC287024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78CD2-C190-4592-89CC-FE41A95A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CEEC-AB33-4EB7-BF39-37C1F4AC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58A72-4BE7-4AC6-B67F-D5379DF96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74EC70-CBB8-4D17-8641-594724AD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3FDB-7C54-418B-8B1F-BB15C00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62DE5-D303-46F0-96DC-8A9364EF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83495-F34D-49C3-9704-C796FCE3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5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F5A7B-50B6-49C2-B1AA-37D00C26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9B83B-7A6A-459B-A23C-E82BD0DB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DBF78-63FA-4D94-A7AD-3C006547E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88D44-719B-487F-BB60-17D94514D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2E561-C460-44A3-BD62-5A2C1B43B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CE3315-B4D5-412D-9E00-B7D1F8C2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FD9B1F-B09C-4B60-96E0-9CB22038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9BE1D7-BB54-47E3-B17E-24012214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0EEE-3084-4963-AB1C-A511417F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5E3DF5-EA26-46B9-9028-57E0969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F2760-BF88-4AB8-903E-7680D2CA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378B67-A6E1-492D-8CD2-26B9D87D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69FE09-1210-4513-AA74-FB565B03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FB808-A3AB-4EFA-A14B-847FE64C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9FEDF-58D1-42B2-A2B1-DBBB0BF6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F294C-E7DF-410F-83C3-B0808E51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284A2-E0D3-4BA8-A4E1-76E1713F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CFD75-5B11-4961-9A50-AEC9EC8C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CA946-9938-454B-8933-C508F254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F7094-2FB6-482E-84BE-9BCC8AE1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97FFD-E142-4DAE-A146-68ED1F75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4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19AB-E0D0-48C0-8076-028253B3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64083-8151-4AE8-8347-61868066D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65A6F-447D-4BEA-9F65-D52C71FD6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943B2-DE4F-4611-9621-D2A86844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A0B56-18D2-4640-92A4-9456B4B2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76105-1766-4A95-9BE7-A468D26E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6C0705-5600-438E-8C9B-8A0AA308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66563-C685-4CB1-94B2-CB98D7BF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F5704-5ED2-41A3-AA5C-FBFDF26E7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7BA2-75B4-4A65-B626-58E421ECB74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F4BE1-5A9F-48D9-8AF0-B97DDDA16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1FDF-F090-4A9B-A8E8-D2D2594DE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9D7E-68B2-4945-9CCC-619FC2359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2C9EB-3EE7-4370-9532-28D5F8E95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생물정보학실습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958E80-D631-4F05-B02A-49A4A242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971D70-83ED-40AB-944E-71517E1C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48" y="0"/>
            <a:ext cx="4943208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2B6E88-E1FB-4B2A-88B5-F04926CB7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6"/>
          <a:stretch/>
        </p:blipFill>
        <p:spPr>
          <a:xfrm>
            <a:off x="429146" y="268710"/>
            <a:ext cx="5322107" cy="3651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B2071D-47A2-4FB8-B723-6E2FBA889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21" y="3823297"/>
            <a:ext cx="5006490" cy="30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33C37-9B32-455E-A6F8-DEA5B400F766}"/>
              </a:ext>
            </a:extLst>
          </p:cNvPr>
          <p:cNvSpPr txBox="1"/>
          <p:nvPr/>
        </p:nvSpPr>
        <p:spPr>
          <a:xfrm>
            <a:off x="629174" y="474345"/>
            <a:ext cx="53367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31</a:t>
            </a:r>
            <a:r>
              <a:rPr lang="ko-KR" altLang="en-US" sz="2000" dirty="0"/>
              <a:t>개 </a:t>
            </a:r>
            <a:r>
              <a:rPr lang="en-US" altLang="ko-KR" sz="2000" dirty="0"/>
              <a:t>cancer types</a:t>
            </a:r>
            <a:r>
              <a:rPr lang="ko-KR" altLang="en-US" sz="2000" dirty="0"/>
              <a:t>을 평가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Acute myeloid leukemia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Basal cell 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Chronic lymphocytic leukemia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Colorectal adenocarcinoma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Colorectal adenocarcinoma with FAP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Colorectal adenocarcinoma with Lynch syndrome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Duodenum adenocarcinoma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Duodenum adenocarcinoma with FAP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Esophageal squamous cell 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Gallbladder non papillary adenocarcinoma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Gilblastoma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Head &amp; neck squamous cell 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Head &amp; neck squamous cell carcinoma with HPV-16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Hepatocellular 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Hepatocellular carcinoma with HCV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Lung adenocarcinoma (nonsmokers)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Lung adenocarcinoma (smokers)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Medulloblastoma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Melanoma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EFD77-0E3F-40CE-A347-81D0A47D61DE}"/>
              </a:ext>
            </a:extLst>
          </p:cNvPr>
          <p:cNvSpPr txBox="1"/>
          <p:nvPr/>
        </p:nvSpPr>
        <p:spPr>
          <a:xfrm>
            <a:off x="6761527" y="1047294"/>
            <a:ext cx="38938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Osteosarcoma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Osteosarcoma of the 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Osteosarcoma of the head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Osteosarcoma of the 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Osteosarcoma of the pelvis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Ovarian germ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Pancreatic ductal adenocarcinoma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Pancreatic endocrine (islet cell) 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Small intestine adenocarcinoma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Testicular germ cell cancer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Thyroid papillary/follicular 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Thyroid medullary carcinoma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4190A-49F5-4212-9009-6B208A59D5A7}"/>
              </a:ext>
            </a:extLst>
          </p:cNvPr>
          <p:cNvSpPr txBox="1"/>
          <p:nvPr/>
        </p:nvSpPr>
        <p:spPr>
          <a:xfrm>
            <a:off x="6980087" y="5374930"/>
            <a:ext cx="51090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Lifetime cancer risk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Total number of normal cells in tissue of origin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Number of normal stem cells in tissue of origin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Number of divisions of each stem cell per year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Number of divisions of each stem cell per lifetime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Cumulative number of divisions of all stem cells per lifetime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2E500-6249-463E-A939-78A5A204C760}"/>
              </a:ext>
            </a:extLst>
          </p:cNvPr>
          <p:cNvSpPr txBox="1"/>
          <p:nvPr/>
        </p:nvSpPr>
        <p:spPr>
          <a:xfrm>
            <a:off x="0" y="6581001"/>
            <a:ext cx="450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FAP=Familial</a:t>
            </a:r>
            <a:r>
              <a:rPr lang="ko-KR" altLang="en-US" sz="1200" dirty="0"/>
              <a:t> </a:t>
            </a:r>
            <a:r>
              <a:rPr lang="en-US" altLang="ko-KR" sz="1200" dirty="0"/>
              <a:t>Adenomatous</a:t>
            </a:r>
            <a:r>
              <a:rPr lang="ko-KR" altLang="en-US" sz="1200" dirty="0"/>
              <a:t> </a:t>
            </a:r>
            <a:r>
              <a:rPr lang="en-US" altLang="ko-KR" sz="1200" dirty="0"/>
              <a:t>Polyposis,</a:t>
            </a:r>
            <a:r>
              <a:rPr lang="ko-KR" altLang="en-US" sz="1200" dirty="0"/>
              <a:t> </a:t>
            </a:r>
            <a:r>
              <a:rPr lang="en-US" altLang="ko-KR" sz="1200" dirty="0"/>
              <a:t>HCV=Hepatitis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  <a:r>
              <a:rPr lang="ko-KR" altLang="en-US" sz="1200" dirty="0"/>
              <a:t> </a:t>
            </a:r>
            <a:r>
              <a:rPr lang="en-US" altLang="ko-KR" sz="1200" dirty="0"/>
              <a:t>virus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6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F2C491-5249-40BC-A7CE-E002AFB1E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82"/>
          <a:stretch/>
        </p:blipFill>
        <p:spPr>
          <a:xfrm>
            <a:off x="379167" y="522028"/>
            <a:ext cx="9033281" cy="6274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B8E122-BA72-4798-A844-5370EED9CC68}"/>
              </a:ext>
            </a:extLst>
          </p:cNvPr>
          <p:cNvSpPr txBox="1"/>
          <p:nvPr/>
        </p:nvSpPr>
        <p:spPr>
          <a:xfrm>
            <a:off x="329268" y="1592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Acute myeloid leukemia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95249D-B428-47D4-8446-F121FEBB4718}"/>
              </a:ext>
            </a:extLst>
          </p:cNvPr>
          <p:cNvCxnSpPr>
            <a:cxnSpLocks/>
          </p:cNvCxnSpPr>
          <p:nvPr/>
        </p:nvCxnSpPr>
        <p:spPr>
          <a:xfrm>
            <a:off x="1371205" y="6200602"/>
            <a:ext cx="3771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F6361E-0706-44EA-A333-F5D67253E372}"/>
              </a:ext>
            </a:extLst>
          </p:cNvPr>
          <p:cNvSpPr txBox="1"/>
          <p:nvPr/>
        </p:nvSpPr>
        <p:spPr>
          <a:xfrm>
            <a:off x="5600785" y="522028"/>
            <a:ext cx="49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727F5F-5043-491C-8483-1C3468D9A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091" y="1489707"/>
            <a:ext cx="3590357" cy="325190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5D2C97-2C63-481F-9E85-993EE8AE93EC}"/>
              </a:ext>
            </a:extLst>
          </p:cNvPr>
          <p:cNvCxnSpPr>
            <a:cxnSpLocks/>
          </p:cNvCxnSpPr>
          <p:nvPr/>
        </p:nvCxnSpPr>
        <p:spPr>
          <a:xfrm>
            <a:off x="7256478" y="4708054"/>
            <a:ext cx="2038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A5493A3-151C-4213-AEC3-E1496834E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712" y="-15806"/>
            <a:ext cx="3895288" cy="15592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DC3206-ACE2-4135-A7F7-AD5A898268E5}"/>
              </a:ext>
            </a:extLst>
          </p:cNvPr>
          <p:cNvSpPr txBox="1"/>
          <p:nvPr/>
        </p:nvSpPr>
        <p:spPr>
          <a:xfrm>
            <a:off x="5341623" y="1337151"/>
            <a:ext cx="6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[32]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87DCA63-E18F-4E76-A6CA-1EFEF09FC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6087" y="1609812"/>
            <a:ext cx="3085913" cy="1242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F5F5C0-84B8-45BB-95FE-79AC321E7005}"/>
              </a:ext>
            </a:extLst>
          </p:cNvPr>
          <p:cNvSpPr txBox="1"/>
          <p:nvPr/>
        </p:nvSpPr>
        <p:spPr>
          <a:xfrm>
            <a:off x="8646452" y="1484372"/>
            <a:ext cx="6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[32]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45778-144C-41DE-A529-DFB04E581155}"/>
              </a:ext>
            </a:extLst>
          </p:cNvPr>
          <p:cNvCxnSpPr>
            <a:cxnSpLocks/>
          </p:cNvCxnSpPr>
          <p:nvPr/>
        </p:nvCxnSpPr>
        <p:spPr>
          <a:xfrm>
            <a:off x="9106087" y="2679316"/>
            <a:ext cx="1271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9173AA-3985-4C66-B535-21223E0CA41C}"/>
              </a:ext>
            </a:extLst>
          </p:cNvPr>
          <p:cNvCxnSpPr/>
          <p:nvPr/>
        </p:nvCxnSpPr>
        <p:spPr>
          <a:xfrm flipV="1">
            <a:off x="5142451" y="1337151"/>
            <a:ext cx="4060272" cy="473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E63BAD6-59DE-4147-8B2D-852F4C208699}"/>
              </a:ext>
            </a:extLst>
          </p:cNvPr>
          <p:cNvCxnSpPr/>
          <p:nvPr/>
        </p:nvCxnSpPr>
        <p:spPr>
          <a:xfrm flipV="1">
            <a:off x="8275740" y="1337151"/>
            <a:ext cx="1499731" cy="319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6EE4FBC-9C5F-44A1-81AC-FDEF73A66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628" y="2857399"/>
            <a:ext cx="4438372" cy="3693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028ECF-A5E0-4BFD-B046-8FF8B09833A1}"/>
              </a:ext>
            </a:extLst>
          </p:cNvPr>
          <p:cNvSpPr txBox="1"/>
          <p:nvPr/>
        </p:nvSpPr>
        <p:spPr>
          <a:xfrm>
            <a:off x="10201274" y="2644909"/>
            <a:ext cx="6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[33]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BD752B1-1CE5-4873-AF1B-79BBD4DB8E91}"/>
              </a:ext>
            </a:extLst>
          </p:cNvPr>
          <p:cNvCxnSpPr>
            <a:cxnSpLocks/>
          </p:cNvCxnSpPr>
          <p:nvPr/>
        </p:nvCxnSpPr>
        <p:spPr>
          <a:xfrm>
            <a:off x="9608808" y="3042061"/>
            <a:ext cx="1556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8A69D9-B7A2-4A05-A712-F4B5A5A6578E}"/>
              </a:ext>
            </a:extLst>
          </p:cNvPr>
          <p:cNvSpPr txBox="1"/>
          <p:nvPr/>
        </p:nvSpPr>
        <p:spPr>
          <a:xfrm>
            <a:off x="9610093" y="4603648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A8ED7E-A87B-45F2-9BCE-F67F1E505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481" y="2845661"/>
            <a:ext cx="4686841" cy="1392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84BA14-94AA-428C-8913-9AB939FC5639}"/>
              </a:ext>
            </a:extLst>
          </p:cNvPr>
          <p:cNvSpPr txBox="1"/>
          <p:nvPr/>
        </p:nvSpPr>
        <p:spPr>
          <a:xfrm>
            <a:off x="662967" y="2746326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EE0D2-91FF-477E-AF51-CD2CDE5B5B7D}"/>
              </a:ext>
            </a:extLst>
          </p:cNvPr>
          <p:cNvCxnSpPr>
            <a:cxnSpLocks/>
          </p:cNvCxnSpPr>
          <p:nvPr/>
        </p:nvCxnSpPr>
        <p:spPr>
          <a:xfrm>
            <a:off x="8776900" y="6073629"/>
            <a:ext cx="998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A327217-B94F-4AF5-BD80-E18260588768}"/>
              </a:ext>
            </a:extLst>
          </p:cNvPr>
          <p:cNvCxnSpPr>
            <a:cxnSpLocks/>
          </p:cNvCxnSpPr>
          <p:nvPr/>
        </p:nvCxnSpPr>
        <p:spPr>
          <a:xfrm>
            <a:off x="169481" y="3753359"/>
            <a:ext cx="2176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78D3FBE-3A9F-4B2A-9DEB-F1F6D8D8F8F2}"/>
              </a:ext>
            </a:extLst>
          </p:cNvPr>
          <p:cNvCxnSpPr/>
          <p:nvPr/>
        </p:nvCxnSpPr>
        <p:spPr>
          <a:xfrm flipV="1">
            <a:off x="2080470" y="1337151"/>
            <a:ext cx="9227890" cy="23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838365-3FA6-41B9-AD92-F3BF1F36D82A}"/>
              </a:ext>
            </a:extLst>
          </p:cNvPr>
          <p:cNvSpPr txBox="1"/>
          <p:nvPr/>
        </p:nvSpPr>
        <p:spPr>
          <a:xfrm>
            <a:off x="11044902" y="133358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80*12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C5F4E8-03F3-4E89-82E7-C25FF1E77106}"/>
              </a:ext>
            </a:extLst>
          </p:cNvPr>
          <p:cNvCxnSpPr>
            <a:cxnSpLocks/>
          </p:cNvCxnSpPr>
          <p:nvPr/>
        </p:nvCxnSpPr>
        <p:spPr>
          <a:xfrm>
            <a:off x="11027191" y="1296320"/>
            <a:ext cx="559499" cy="351361"/>
          </a:xfrm>
          <a:prstGeom prst="bentConnector4">
            <a:avLst>
              <a:gd name="adj1" fmla="val 14745"/>
              <a:gd name="adj2" fmla="val 165061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C2BD6E6-0E6C-40BB-B857-1C7A0414999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396" b="6026"/>
          <a:stretch/>
        </p:blipFill>
        <p:spPr>
          <a:xfrm>
            <a:off x="9219639" y="3198265"/>
            <a:ext cx="3880023" cy="963100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FF5C090-AD14-40B0-9787-EE11737B5DF5}"/>
              </a:ext>
            </a:extLst>
          </p:cNvPr>
          <p:cNvCxnSpPr>
            <a:cxnSpLocks/>
          </p:cNvCxnSpPr>
          <p:nvPr/>
        </p:nvCxnSpPr>
        <p:spPr>
          <a:xfrm flipV="1">
            <a:off x="11650287" y="1416115"/>
            <a:ext cx="245302" cy="258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5E8045-3C55-4244-B6CD-C26CB02686A3}"/>
              </a:ext>
            </a:extLst>
          </p:cNvPr>
          <p:cNvSpPr txBox="1"/>
          <p:nvPr/>
        </p:nvSpPr>
        <p:spPr>
          <a:xfrm>
            <a:off x="10702277" y="4034022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F6E4CB8-F851-4B8F-9BF9-832E15757EB6}"/>
              </a:ext>
            </a:extLst>
          </p:cNvPr>
          <p:cNvCxnSpPr>
            <a:cxnSpLocks/>
          </p:cNvCxnSpPr>
          <p:nvPr/>
        </p:nvCxnSpPr>
        <p:spPr>
          <a:xfrm>
            <a:off x="10530199" y="4141279"/>
            <a:ext cx="1271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3328001-AF68-47AF-8B7E-F30430602F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9266" y="5128596"/>
            <a:ext cx="4958622" cy="1456437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9460840-F86F-4D15-92D8-F6A2D22425F9}"/>
              </a:ext>
            </a:extLst>
          </p:cNvPr>
          <p:cNvCxnSpPr>
            <a:cxnSpLocks/>
          </p:cNvCxnSpPr>
          <p:nvPr/>
        </p:nvCxnSpPr>
        <p:spPr>
          <a:xfrm flipV="1">
            <a:off x="7607153" y="1376070"/>
            <a:ext cx="2765966" cy="4824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3EC838-1CE0-43CF-AA5B-632CA1245E31}"/>
              </a:ext>
            </a:extLst>
          </p:cNvPr>
          <p:cNvCxnSpPr>
            <a:cxnSpLocks/>
          </p:cNvCxnSpPr>
          <p:nvPr/>
        </p:nvCxnSpPr>
        <p:spPr>
          <a:xfrm flipV="1">
            <a:off x="10573542" y="1376070"/>
            <a:ext cx="247253" cy="50063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00D71-C19D-449C-9407-A23F424D9CD7}"/>
              </a:ext>
            </a:extLst>
          </p:cNvPr>
          <p:cNvSpPr txBox="1"/>
          <p:nvPr/>
        </p:nvSpPr>
        <p:spPr>
          <a:xfrm>
            <a:off x="127932" y="67004"/>
            <a:ext cx="331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Chronic lymphocytic leukemia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976306-1722-42F3-A069-40ADD95A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336"/>
            <a:ext cx="8226234" cy="457199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FE0334-D5F1-49B2-9010-73185E5847C3}"/>
              </a:ext>
            </a:extLst>
          </p:cNvPr>
          <p:cNvCxnSpPr>
            <a:cxnSpLocks/>
          </p:cNvCxnSpPr>
          <p:nvPr/>
        </p:nvCxnSpPr>
        <p:spPr>
          <a:xfrm>
            <a:off x="742031" y="4471072"/>
            <a:ext cx="2772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CD776D-7F04-4617-B96B-460B3806E3B0}"/>
              </a:ext>
            </a:extLst>
          </p:cNvPr>
          <p:cNvGrpSpPr/>
          <p:nvPr/>
        </p:nvGrpSpPr>
        <p:grpSpPr>
          <a:xfrm>
            <a:off x="8288321" y="-15806"/>
            <a:ext cx="3903679" cy="1699634"/>
            <a:chOff x="8288321" y="-15806"/>
            <a:chExt cx="3903679" cy="16996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15F0EFB-2CCA-40B7-A640-C325A9A46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436"/>
            <a:stretch/>
          </p:blipFill>
          <p:spPr>
            <a:xfrm>
              <a:off x="8296712" y="-15806"/>
              <a:ext cx="3895288" cy="124059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816A1B8-4B73-428E-8978-620B59CCE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77" b="3045"/>
            <a:stretch/>
          </p:blipFill>
          <p:spPr>
            <a:xfrm>
              <a:off x="8288321" y="1225009"/>
              <a:ext cx="3895289" cy="458819"/>
            </a:xfrm>
            <a:prstGeom prst="rect">
              <a:avLst/>
            </a:prstGeom>
          </p:spPr>
        </p:pic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A655C7-54AE-4823-9F0B-40DEAA2DC7B3}"/>
              </a:ext>
            </a:extLst>
          </p:cNvPr>
          <p:cNvCxnSpPr/>
          <p:nvPr/>
        </p:nvCxnSpPr>
        <p:spPr>
          <a:xfrm flipV="1">
            <a:off x="3447875" y="1317072"/>
            <a:ext cx="5763237" cy="30619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7A04144-11C0-4A64-80F7-9D096E991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839" y="4055098"/>
            <a:ext cx="3094625" cy="280290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190685-69E7-41F5-B7F8-C6FB15A05B6F}"/>
              </a:ext>
            </a:extLst>
          </p:cNvPr>
          <p:cNvCxnSpPr>
            <a:cxnSpLocks/>
          </p:cNvCxnSpPr>
          <p:nvPr/>
        </p:nvCxnSpPr>
        <p:spPr>
          <a:xfrm>
            <a:off x="5041783" y="6841222"/>
            <a:ext cx="1740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8AC1F0-02B4-4083-9FAF-9368222D08F8}"/>
              </a:ext>
            </a:extLst>
          </p:cNvPr>
          <p:cNvSpPr txBox="1"/>
          <p:nvPr/>
        </p:nvSpPr>
        <p:spPr>
          <a:xfrm>
            <a:off x="3474342" y="4075093"/>
            <a:ext cx="533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[32]</a:t>
            </a:r>
            <a:endParaRPr lang="ko-KR" altLang="en-US" sz="1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BB52F59-B4B4-4683-890F-6193E33A9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77" y="5465654"/>
            <a:ext cx="3085913" cy="124243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BF82F5-35A8-4A4E-BA71-C34D13938B82}"/>
              </a:ext>
            </a:extLst>
          </p:cNvPr>
          <p:cNvCxnSpPr>
            <a:cxnSpLocks/>
          </p:cNvCxnSpPr>
          <p:nvPr/>
        </p:nvCxnSpPr>
        <p:spPr>
          <a:xfrm>
            <a:off x="655577" y="6535158"/>
            <a:ext cx="1271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33491F6-DBD2-4DF7-8236-3108393595FC}"/>
              </a:ext>
            </a:extLst>
          </p:cNvPr>
          <p:cNvCxnSpPr>
            <a:cxnSpLocks/>
          </p:cNvCxnSpPr>
          <p:nvPr/>
        </p:nvCxnSpPr>
        <p:spPr>
          <a:xfrm flipV="1">
            <a:off x="5645791" y="1337151"/>
            <a:ext cx="4129680" cy="53740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742F3998-18C3-4B49-9D86-8AB92DF56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5238" y="6454010"/>
            <a:ext cx="4438372" cy="369325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C0D074E-4BD6-4BE3-A512-C60F38C3EA9A}"/>
              </a:ext>
            </a:extLst>
          </p:cNvPr>
          <p:cNvCxnSpPr>
            <a:cxnSpLocks/>
          </p:cNvCxnSpPr>
          <p:nvPr/>
        </p:nvCxnSpPr>
        <p:spPr>
          <a:xfrm>
            <a:off x="9600418" y="6638672"/>
            <a:ext cx="1556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910EEC-68D6-4D49-BFAD-5A06C3B838BC}"/>
              </a:ext>
            </a:extLst>
          </p:cNvPr>
          <p:cNvSpPr txBox="1"/>
          <p:nvPr/>
        </p:nvSpPr>
        <p:spPr>
          <a:xfrm>
            <a:off x="4546568" y="318462"/>
            <a:ext cx="49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E0B4D-CFA2-49C1-B4AD-7EFC82D7E2F0}"/>
              </a:ext>
            </a:extLst>
          </p:cNvPr>
          <p:cNvSpPr txBox="1"/>
          <p:nvPr/>
        </p:nvSpPr>
        <p:spPr>
          <a:xfrm>
            <a:off x="2329381" y="5377114"/>
            <a:ext cx="533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[32]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CE35F-8380-4A37-8498-7098E1C5791C}"/>
              </a:ext>
            </a:extLst>
          </p:cNvPr>
          <p:cNvSpPr txBox="1"/>
          <p:nvPr/>
        </p:nvSpPr>
        <p:spPr>
          <a:xfrm>
            <a:off x="7266646" y="6406876"/>
            <a:ext cx="6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[33]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01968A1-CACB-4F2E-8FCD-86052942A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2441" y="4862434"/>
            <a:ext cx="5256689" cy="1356203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F99EBF-A15B-437F-B350-47AF1A29342A}"/>
              </a:ext>
            </a:extLst>
          </p:cNvPr>
          <p:cNvCxnSpPr>
            <a:cxnSpLocks/>
          </p:cNvCxnSpPr>
          <p:nvPr/>
        </p:nvCxnSpPr>
        <p:spPr>
          <a:xfrm>
            <a:off x="9964424" y="6027673"/>
            <a:ext cx="1998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A1AAEF1-EC0B-4865-88E7-3ED53240948F}"/>
              </a:ext>
            </a:extLst>
          </p:cNvPr>
          <p:cNvCxnSpPr/>
          <p:nvPr/>
        </p:nvCxnSpPr>
        <p:spPr>
          <a:xfrm flipV="1">
            <a:off x="1711354" y="5939406"/>
            <a:ext cx="8253070" cy="4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057854-E966-48EC-BB77-BA1C4AD442C9}"/>
              </a:ext>
            </a:extLst>
          </p:cNvPr>
          <p:cNvCxnSpPr/>
          <p:nvPr/>
        </p:nvCxnSpPr>
        <p:spPr>
          <a:xfrm flipV="1">
            <a:off x="10378887" y="6010016"/>
            <a:ext cx="417744" cy="47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E7E8ED-88B2-4BA6-86FA-C78345703B8F}"/>
              </a:ext>
            </a:extLst>
          </p:cNvPr>
          <p:cNvCxnSpPr/>
          <p:nvPr/>
        </p:nvCxnSpPr>
        <p:spPr>
          <a:xfrm>
            <a:off x="9964424" y="5684891"/>
            <a:ext cx="1192933" cy="2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7C34B0E-251C-49A5-9FC0-ACEE00153513}"/>
              </a:ext>
            </a:extLst>
          </p:cNvPr>
          <p:cNvCxnSpPr/>
          <p:nvPr/>
        </p:nvCxnSpPr>
        <p:spPr>
          <a:xfrm flipH="1" flipV="1">
            <a:off x="10378887" y="1337151"/>
            <a:ext cx="1290199" cy="4535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7BBF62C4-989B-4BDE-B074-91B6C8BE7E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9380" y="2945082"/>
            <a:ext cx="5619750" cy="390525"/>
          </a:xfrm>
          <a:prstGeom prst="rect">
            <a:avLst/>
          </a:prstGeom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D93BB5C-B1D8-4493-8812-915138468F6E}"/>
              </a:ext>
            </a:extLst>
          </p:cNvPr>
          <p:cNvCxnSpPr/>
          <p:nvPr/>
        </p:nvCxnSpPr>
        <p:spPr>
          <a:xfrm flipV="1">
            <a:off x="10560890" y="1409455"/>
            <a:ext cx="287689" cy="171456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17F08F1-53EA-4CB4-BA52-0A7A7F8839F8}"/>
              </a:ext>
            </a:extLst>
          </p:cNvPr>
          <p:cNvSpPr txBox="1"/>
          <p:nvPr/>
        </p:nvSpPr>
        <p:spPr>
          <a:xfrm>
            <a:off x="8822862" y="4614426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D7A5C0-CEB2-4B4A-B09C-CC723D41E670}"/>
              </a:ext>
            </a:extLst>
          </p:cNvPr>
          <p:cNvSpPr txBox="1"/>
          <p:nvPr/>
        </p:nvSpPr>
        <p:spPr>
          <a:xfrm>
            <a:off x="8922252" y="2626809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FF0062B-4E88-45D4-8EA8-31C78ACC9F16}"/>
              </a:ext>
            </a:extLst>
          </p:cNvPr>
          <p:cNvCxnSpPr>
            <a:cxnSpLocks/>
          </p:cNvCxnSpPr>
          <p:nvPr/>
        </p:nvCxnSpPr>
        <p:spPr>
          <a:xfrm>
            <a:off x="10879903" y="1351553"/>
            <a:ext cx="559499" cy="351361"/>
          </a:xfrm>
          <a:prstGeom prst="bentConnector4">
            <a:avLst>
              <a:gd name="adj1" fmla="val 14745"/>
              <a:gd name="adj2" fmla="val 165061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364BB1-F67F-4287-A70F-623F32392608}"/>
              </a:ext>
            </a:extLst>
          </p:cNvPr>
          <p:cNvSpPr txBox="1"/>
          <p:nvPr/>
        </p:nvSpPr>
        <p:spPr>
          <a:xfrm>
            <a:off x="11044902" y="133358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80*12</a:t>
            </a:r>
            <a:endParaRPr lang="ko-KR" altLang="en-US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AD212399-C419-4787-B435-D6D268FF46C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6648" t="78850" r="34799" b="8019"/>
          <a:stretch/>
        </p:blipFill>
        <p:spPr>
          <a:xfrm>
            <a:off x="11097680" y="2629880"/>
            <a:ext cx="1107853" cy="146059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E0DDE90-58E9-43C7-82A6-9B4A7FDD657E}"/>
              </a:ext>
            </a:extLst>
          </p:cNvPr>
          <p:cNvCxnSpPr>
            <a:cxnSpLocks/>
          </p:cNvCxnSpPr>
          <p:nvPr/>
        </p:nvCxnSpPr>
        <p:spPr>
          <a:xfrm flipV="1">
            <a:off x="11769754" y="1382109"/>
            <a:ext cx="115443" cy="124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49DD89F-1CCF-4D94-814F-F242F765220B}"/>
              </a:ext>
            </a:extLst>
          </p:cNvPr>
          <p:cNvSpPr txBox="1"/>
          <p:nvPr/>
        </p:nvSpPr>
        <p:spPr>
          <a:xfrm>
            <a:off x="10852172" y="2244780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74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5A33202-CCEF-490B-8C04-8923CF63B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26" y="2045259"/>
            <a:ext cx="4881519" cy="2260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A91ED6-A9A2-4F58-B808-EA4E778261A0}"/>
              </a:ext>
            </a:extLst>
          </p:cNvPr>
          <p:cNvSpPr txBox="1"/>
          <p:nvPr/>
        </p:nvSpPr>
        <p:spPr>
          <a:xfrm>
            <a:off x="186655" y="75393"/>
            <a:ext cx="232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Basal cell carcinoma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7D080A-28E5-4BBE-A439-1604142AC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5" y="444725"/>
            <a:ext cx="5476875" cy="262674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A313DD-21AB-45AB-9273-0FA3A3CC5AFB}"/>
              </a:ext>
            </a:extLst>
          </p:cNvPr>
          <p:cNvCxnSpPr>
            <a:cxnSpLocks/>
          </p:cNvCxnSpPr>
          <p:nvPr/>
        </p:nvCxnSpPr>
        <p:spPr>
          <a:xfrm>
            <a:off x="1018868" y="2836617"/>
            <a:ext cx="344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25BB10-046F-4DCB-8EE0-6BA59D12CA18}"/>
              </a:ext>
            </a:extLst>
          </p:cNvPr>
          <p:cNvGrpSpPr/>
          <p:nvPr/>
        </p:nvGrpSpPr>
        <p:grpSpPr>
          <a:xfrm>
            <a:off x="8288324" y="-15806"/>
            <a:ext cx="3903676" cy="1579084"/>
            <a:chOff x="8288324" y="-15806"/>
            <a:chExt cx="3903676" cy="157908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A9DDE07-5F72-4612-90DB-FDC3BF850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0436"/>
            <a:stretch/>
          </p:blipFill>
          <p:spPr>
            <a:xfrm>
              <a:off x="8296712" y="-15806"/>
              <a:ext cx="3895288" cy="124059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98637E5-3513-4141-8291-DF2B688E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88324" y="1200940"/>
              <a:ext cx="3895288" cy="362338"/>
            </a:xfrm>
            <a:prstGeom prst="rect">
              <a:avLst/>
            </a:prstGeom>
          </p:spPr>
        </p:pic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9AEB1B-B2B3-4F3F-9268-7CBC99ABD3B8}"/>
              </a:ext>
            </a:extLst>
          </p:cNvPr>
          <p:cNvCxnSpPr/>
          <p:nvPr/>
        </p:nvCxnSpPr>
        <p:spPr>
          <a:xfrm flipV="1">
            <a:off x="3691156" y="1308683"/>
            <a:ext cx="5578679" cy="13757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3357A7-A74F-4035-AEBE-16BB031A7309}"/>
              </a:ext>
            </a:extLst>
          </p:cNvPr>
          <p:cNvSpPr txBox="1"/>
          <p:nvPr/>
        </p:nvSpPr>
        <p:spPr>
          <a:xfrm>
            <a:off x="2740905" y="604493"/>
            <a:ext cx="6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[40]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1B7674C-964E-4B8E-8878-D40DA5606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55" y="3175611"/>
            <a:ext cx="5909345" cy="203425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16F3467-5E2A-436D-84C0-67487F63CA5D}"/>
              </a:ext>
            </a:extLst>
          </p:cNvPr>
          <p:cNvCxnSpPr>
            <a:cxnSpLocks/>
          </p:cNvCxnSpPr>
          <p:nvPr/>
        </p:nvCxnSpPr>
        <p:spPr>
          <a:xfrm>
            <a:off x="3431097" y="4121531"/>
            <a:ext cx="2172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0CBAC27-EF3F-443D-ADEB-2DEF223A2DCB}"/>
              </a:ext>
            </a:extLst>
          </p:cNvPr>
          <p:cNvCxnSpPr/>
          <p:nvPr/>
        </p:nvCxnSpPr>
        <p:spPr>
          <a:xfrm flipV="1">
            <a:off x="5603846" y="1308683"/>
            <a:ext cx="4093827" cy="26844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1FD4EA-8B44-48E3-8CEB-EC596A7326A5}"/>
              </a:ext>
            </a:extLst>
          </p:cNvPr>
          <p:cNvSpPr txBox="1"/>
          <p:nvPr/>
        </p:nvSpPr>
        <p:spPr>
          <a:xfrm>
            <a:off x="3381395" y="3132369"/>
            <a:ext cx="6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[32]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0BB9B4D-5110-4848-8FD2-68E6709B77A3}"/>
              </a:ext>
            </a:extLst>
          </p:cNvPr>
          <p:cNvGrpSpPr/>
          <p:nvPr/>
        </p:nvGrpSpPr>
        <p:grpSpPr>
          <a:xfrm>
            <a:off x="7015991" y="4503895"/>
            <a:ext cx="5167621" cy="2292180"/>
            <a:chOff x="8387" y="-75393"/>
            <a:chExt cx="8006631" cy="394329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2A1A14D-08A1-4B79-AD92-A4CDF2DC31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706"/>
            <a:stretch/>
          </p:blipFill>
          <p:spPr>
            <a:xfrm>
              <a:off x="8387" y="3024808"/>
              <a:ext cx="8006631" cy="843094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D7EBBCE-EDA5-4F67-AFB9-990355453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4672"/>
            <a:stretch/>
          </p:blipFill>
          <p:spPr>
            <a:xfrm>
              <a:off x="8387" y="-75393"/>
              <a:ext cx="8006631" cy="3108590"/>
            </a:xfrm>
            <a:prstGeom prst="rect">
              <a:avLst/>
            </a:prstGeom>
          </p:spPr>
        </p:pic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92A830-2976-49A9-BB33-C543AC6BEC39}"/>
              </a:ext>
            </a:extLst>
          </p:cNvPr>
          <p:cNvCxnSpPr>
            <a:cxnSpLocks/>
          </p:cNvCxnSpPr>
          <p:nvPr/>
        </p:nvCxnSpPr>
        <p:spPr>
          <a:xfrm>
            <a:off x="7015991" y="6730507"/>
            <a:ext cx="827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EB98653-A493-4E66-B6B0-708D00AE034C}"/>
              </a:ext>
            </a:extLst>
          </p:cNvPr>
          <p:cNvCxnSpPr>
            <a:cxnSpLocks/>
          </p:cNvCxnSpPr>
          <p:nvPr/>
        </p:nvCxnSpPr>
        <p:spPr>
          <a:xfrm flipV="1">
            <a:off x="7676628" y="1382110"/>
            <a:ext cx="2718730" cy="516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EBD869-B537-4970-9241-EFC331CD46E5}"/>
              </a:ext>
            </a:extLst>
          </p:cNvPr>
          <p:cNvCxnSpPr>
            <a:cxnSpLocks/>
          </p:cNvCxnSpPr>
          <p:nvPr/>
        </p:nvCxnSpPr>
        <p:spPr>
          <a:xfrm>
            <a:off x="7404681" y="4264017"/>
            <a:ext cx="1512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7BBC28-836A-4104-B2F2-90FBED7877EE}"/>
              </a:ext>
            </a:extLst>
          </p:cNvPr>
          <p:cNvCxnSpPr/>
          <p:nvPr/>
        </p:nvCxnSpPr>
        <p:spPr>
          <a:xfrm flipV="1">
            <a:off x="8472881" y="1382109"/>
            <a:ext cx="2382473" cy="27394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637E46C-AFA0-46EE-8AE6-95D3B615B810}"/>
              </a:ext>
            </a:extLst>
          </p:cNvPr>
          <p:cNvSpPr txBox="1"/>
          <p:nvPr/>
        </p:nvSpPr>
        <p:spPr>
          <a:xfrm>
            <a:off x="6646939" y="1965820"/>
            <a:ext cx="6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[51]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30A751-CAE1-4146-8BFC-100AA2EB3567}"/>
              </a:ext>
            </a:extLst>
          </p:cNvPr>
          <p:cNvSpPr txBox="1"/>
          <p:nvPr/>
        </p:nvSpPr>
        <p:spPr>
          <a:xfrm>
            <a:off x="6543194" y="4263732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619903-1791-48AC-91F4-06E830F60229}"/>
              </a:ext>
            </a:extLst>
          </p:cNvPr>
          <p:cNvSpPr txBox="1"/>
          <p:nvPr/>
        </p:nvSpPr>
        <p:spPr>
          <a:xfrm>
            <a:off x="11044902" y="133358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80*7.6</a:t>
            </a:r>
            <a:endParaRPr lang="ko-KR" altLang="en-US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62BB37B-C153-407A-AB78-3EF8246431F5}"/>
              </a:ext>
            </a:extLst>
          </p:cNvPr>
          <p:cNvCxnSpPr>
            <a:cxnSpLocks/>
          </p:cNvCxnSpPr>
          <p:nvPr/>
        </p:nvCxnSpPr>
        <p:spPr>
          <a:xfrm>
            <a:off x="10879903" y="1351553"/>
            <a:ext cx="559499" cy="351361"/>
          </a:xfrm>
          <a:prstGeom prst="bentConnector4">
            <a:avLst>
              <a:gd name="adj1" fmla="val 14745"/>
              <a:gd name="adj2" fmla="val 165061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FBD0472E-6BD4-433E-8529-6DCBF00065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648" t="78850" r="34799" b="8019"/>
          <a:stretch/>
        </p:blipFill>
        <p:spPr>
          <a:xfrm>
            <a:off x="11097680" y="2629880"/>
            <a:ext cx="1107853" cy="146059"/>
          </a:xfrm>
          <a:prstGeom prst="rect">
            <a:avLst/>
          </a:prstGeom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589BC9D-D519-46A4-AC30-473D1AF842FB}"/>
              </a:ext>
            </a:extLst>
          </p:cNvPr>
          <p:cNvCxnSpPr>
            <a:cxnSpLocks/>
          </p:cNvCxnSpPr>
          <p:nvPr/>
        </p:nvCxnSpPr>
        <p:spPr>
          <a:xfrm flipV="1">
            <a:off x="11769754" y="1382109"/>
            <a:ext cx="115443" cy="124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B1FAB24-C08F-4FF4-A2AC-C084E32D021F}"/>
              </a:ext>
            </a:extLst>
          </p:cNvPr>
          <p:cNvSpPr txBox="1"/>
          <p:nvPr/>
        </p:nvSpPr>
        <p:spPr>
          <a:xfrm>
            <a:off x="11157969" y="2738669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54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C95B88-7471-427F-AE5D-2294002DB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36"/>
          <a:stretch/>
        </p:blipFill>
        <p:spPr>
          <a:xfrm>
            <a:off x="8296712" y="-15806"/>
            <a:ext cx="3895288" cy="1240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CB639-262F-4B6B-905D-1700D26B8A87}"/>
              </a:ext>
            </a:extLst>
          </p:cNvPr>
          <p:cNvSpPr txBox="1"/>
          <p:nvPr/>
        </p:nvSpPr>
        <p:spPr>
          <a:xfrm>
            <a:off x="0" y="0"/>
            <a:ext cx="3118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Colorectal adenocarcinoma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1EE09F-634D-488F-BC9A-B6A4D2A21A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91"/>
          <a:stretch/>
        </p:blipFill>
        <p:spPr>
          <a:xfrm>
            <a:off x="60386" y="453006"/>
            <a:ext cx="6768254" cy="470745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B90637-22C2-4F41-A8D2-90C0FCCC25B5}"/>
              </a:ext>
            </a:extLst>
          </p:cNvPr>
          <p:cNvCxnSpPr>
            <a:cxnSpLocks/>
          </p:cNvCxnSpPr>
          <p:nvPr/>
        </p:nvCxnSpPr>
        <p:spPr>
          <a:xfrm>
            <a:off x="800754" y="2289934"/>
            <a:ext cx="2890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BE4B95-D0FD-42A8-99A3-0ACADF522FEF}"/>
              </a:ext>
            </a:extLst>
          </p:cNvPr>
          <p:cNvSpPr txBox="1"/>
          <p:nvPr/>
        </p:nvSpPr>
        <p:spPr>
          <a:xfrm>
            <a:off x="4781459" y="369332"/>
            <a:ext cx="49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F09E9-E9F7-49B1-8D4A-83379C8BA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102" y="1224793"/>
            <a:ext cx="3886898" cy="140800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831244-A517-41A9-939E-E33FA37621C6}"/>
              </a:ext>
            </a:extLst>
          </p:cNvPr>
          <p:cNvCxnSpPr>
            <a:cxnSpLocks/>
          </p:cNvCxnSpPr>
          <p:nvPr/>
        </p:nvCxnSpPr>
        <p:spPr>
          <a:xfrm flipV="1">
            <a:off x="3649211" y="1291905"/>
            <a:ext cx="5503178" cy="9311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901A46B-7526-4FD8-B7B2-8C5765619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23" y="2600238"/>
            <a:ext cx="5751877" cy="20486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B8C922-D798-450A-8C03-6A680EB5A684}"/>
              </a:ext>
            </a:extLst>
          </p:cNvPr>
          <p:cNvCxnSpPr>
            <a:cxnSpLocks/>
          </p:cNvCxnSpPr>
          <p:nvPr/>
        </p:nvCxnSpPr>
        <p:spPr>
          <a:xfrm flipV="1">
            <a:off x="4295163" y="1652787"/>
            <a:ext cx="4974672" cy="15769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F7AD7C-152E-4E09-82E5-463DE404AF42}"/>
              </a:ext>
            </a:extLst>
          </p:cNvPr>
          <p:cNvCxnSpPr/>
          <p:nvPr/>
        </p:nvCxnSpPr>
        <p:spPr>
          <a:xfrm flipV="1">
            <a:off x="3649211" y="2063692"/>
            <a:ext cx="5595457" cy="23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66599EF-2460-4A5B-9554-3AD943D3D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98832"/>
            <a:ext cx="5915025" cy="12668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D82F1B-0116-437D-8A89-A3DE29195071}"/>
              </a:ext>
            </a:extLst>
          </p:cNvPr>
          <p:cNvSpPr txBox="1"/>
          <p:nvPr/>
        </p:nvSpPr>
        <p:spPr>
          <a:xfrm>
            <a:off x="0" y="5108483"/>
            <a:ext cx="533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[52]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213863-0555-42E6-A410-69E1668BEF0A}"/>
              </a:ext>
            </a:extLst>
          </p:cNvPr>
          <p:cNvCxnSpPr>
            <a:cxnSpLocks/>
          </p:cNvCxnSpPr>
          <p:nvPr/>
        </p:nvCxnSpPr>
        <p:spPr>
          <a:xfrm>
            <a:off x="800754" y="6225769"/>
            <a:ext cx="126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2C5A63B9-A4AA-450C-AED8-B8962856D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2879" y="3815468"/>
            <a:ext cx="4659121" cy="30503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050C0F-4E40-44B1-B8E6-17180D3B257F}"/>
              </a:ext>
            </a:extLst>
          </p:cNvPr>
          <p:cNvSpPr txBox="1"/>
          <p:nvPr/>
        </p:nvSpPr>
        <p:spPr>
          <a:xfrm>
            <a:off x="7220224" y="4047918"/>
            <a:ext cx="533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[56]</a:t>
            </a:r>
            <a:endParaRPr lang="ko-KR" altLang="en-US" sz="14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8B9C7B-61F3-42A5-ACEC-F597D787BAEB}"/>
              </a:ext>
            </a:extLst>
          </p:cNvPr>
          <p:cNvCxnSpPr>
            <a:cxnSpLocks/>
          </p:cNvCxnSpPr>
          <p:nvPr/>
        </p:nvCxnSpPr>
        <p:spPr>
          <a:xfrm>
            <a:off x="8613199" y="5732217"/>
            <a:ext cx="126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B18C050-DF2D-4B19-9DBF-04D66E5C476B}"/>
              </a:ext>
            </a:extLst>
          </p:cNvPr>
          <p:cNvCxnSpPr>
            <a:cxnSpLocks/>
          </p:cNvCxnSpPr>
          <p:nvPr/>
        </p:nvCxnSpPr>
        <p:spPr>
          <a:xfrm>
            <a:off x="10726328" y="5556048"/>
            <a:ext cx="126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F273CB3E-08B3-4BAF-AB26-8316035A05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8802" y="5228582"/>
            <a:ext cx="4175404" cy="16390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EB22605-7793-4D60-B198-DE96CA8DC0E0}"/>
              </a:ext>
            </a:extLst>
          </p:cNvPr>
          <p:cNvSpPr txBox="1"/>
          <p:nvPr/>
        </p:nvSpPr>
        <p:spPr>
          <a:xfrm>
            <a:off x="3311811" y="5020207"/>
            <a:ext cx="533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[53]</a:t>
            </a:r>
            <a:endParaRPr lang="ko-KR" altLang="en-US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22E94BF-5D5D-4DCD-8633-322F1817626F}"/>
              </a:ext>
            </a:extLst>
          </p:cNvPr>
          <p:cNvCxnSpPr>
            <a:cxnSpLocks/>
          </p:cNvCxnSpPr>
          <p:nvPr/>
        </p:nvCxnSpPr>
        <p:spPr>
          <a:xfrm>
            <a:off x="3518521" y="6824444"/>
            <a:ext cx="126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5772AE53-2F77-4F13-B8B9-B3BB6ED49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6639" y="2487595"/>
            <a:ext cx="5514975" cy="16002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5F959E-FCD6-496E-B011-907780734491}"/>
              </a:ext>
            </a:extLst>
          </p:cNvPr>
          <p:cNvCxnSpPr/>
          <p:nvPr/>
        </p:nvCxnSpPr>
        <p:spPr>
          <a:xfrm flipV="1">
            <a:off x="1862356" y="3287695"/>
            <a:ext cx="7382312" cy="276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DB2EB0E-407E-4C7A-A24F-D3D02ACA8289}"/>
              </a:ext>
            </a:extLst>
          </p:cNvPr>
          <p:cNvCxnSpPr/>
          <p:nvPr/>
        </p:nvCxnSpPr>
        <p:spPr>
          <a:xfrm flipV="1">
            <a:off x="4488059" y="3559739"/>
            <a:ext cx="3531816" cy="314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3976097-15CA-4E7F-A6FE-E295DEB1A359}"/>
              </a:ext>
            </a:extLst>
          </p:cNvPr>
          <p:cNvCxnSpPr/>
          <p:nvPr/>
        </p:nvCxnSpPr>
        <p:spPr>
          <a:xfrm flipH="1" flipV="1">
            <a:off x="8922233" y="3532296"/>
            <a:ext cx="1771890" cy="184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AF61BDB-C6FA-4D2D-8805-4AEDDEC7B08A}"/>
              </a:ext>
            </a:extLst>
          </p:cNvPr>
          <p:cNvSpPr/>
          <p:nvPr/>
        </p:nvSpPr>
        <p:spPr>
          <a:xfrm>
            <a:off x="7386168" y="3186043"/>
            <a:ext cx="1883667" cy="37369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367944-05FA-4D84-B548-51F82BE51A82}"/>
              </a:ext>
            </a:extLst>
          </p:cNvPr>
          <p:cNvCxnSpPr/>
          <p:nvPr/>
        </p:nvCxnSpPr>
        <p:spPr>
          <a:xfrm flipV="1">
            <a:off x="9018165" y="1397058"/>
            <a:ext cx="666660" cy="17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F74EEB-ACFD-4EA8-B991-DB2C3C0E5D7A}"/>
              </a:ext>
            </a:extLst>
          </p:cNvPr>
          <p:cNvCxnSpPr>
            <a:cxnSpLocks/>
          </p:cNvCxnSpPr>
          <p:nvPr/>
        </p:nvCxnSpPr>
        <p:spPr>
          <a:xfrm flipV="1">
            <a:off x="9018165" y="1697452"/>
            <a:ext cx="738231" cy="146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BEC3A52-D062-4C4A-ADAB-5E2EBDEE8D9F}"/>
              </a:ext>
            </a:extLst>
          </p:cNvPr>
          <p:cNvCxnSpPr/>
          <p:nvPr/>
        </p:nvCxnSpPr>
        <p:spPr>
          <a:xfrm flipV="1">
            <a:off x="9018165" y="2124287"/>
            <a:ext cx="666660" cy="103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4876CB3-A28B-4DA8-9E8E-779A43176064}"/>
              </a:ext>
            </a:extLst>
          </p:cNvPr>
          <p:cNvCxnSpPr/>
          <p:nvPr/>
        </p:nvCxnSpPr>
        <p:spPr>
          <a:xfrm>
            <a:off x="7675927" y="3699545"/>
            <a:ext cx="343948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6B052DB-A33F-441B-B06E-AB6C17C82473}"/>
              </a:ext>
            </a:extLst>
          </p:cNvPr>
          <p:cNvCxnSpPr/>
          <p:nvPr/>
        </p:nvCxnSpPr>
        <p:spPr>
          <a:xfrm flipH="1">
            <a:off x="7835317" y="3363985"/>
            <a:ext cx="629175" cy="55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6CF10D7-E2A6-4CD7-A88E-4701EEA0255B}"/>
              </a:ext>
            </a:extLst>
          </p:cNvPr>
          <p:cNvCxnSpPr/>
          <p:nvPr/>
        </p:nvCxnSpPr>
        <p:spPr>
          <a:xfrm flipV="1">
            <a:off x="8464492" y="2124287"/>
            <a:ext cx="1795244" cy="181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43E6AD5-D1AA-43D1-9DE4-8DAA9026CBCD}"/>
              </a:ext>
            </a:extLst>
          </p:cNvPr>
          <p:cNvCxnSpPr/>
          <p:nvPr/>
        </p:nvCxnSpPr>
        <p:spPr>
          <a:xfrm flipV="1">
            <a:off x="8464492" y="1652787"/>
            <a:ext cx="1865152" cy="2281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0D87017-7621-4F69-880C-2985313CF360}"/>
              </a:ext>
            </a:extLst>
          </p:cNvPr>
          <p:cNvCxnSpPr/>
          <p:nvPr/>
        </p:nvCxnSpPr>
        <p:spPr>
          <a:xfrm flipV="1">
            <a:off x="8464492" y="1397058"/>
            <a:ext cx="1795244" cy="2537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E3766B62-21B1-4C45-9B1D-3DA306B440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4675" y="6333310"/>
            <a:ext cx="5267325" cy="51435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55F95C6-2F50-4718-9EE7-5B60659A8E63}"/>
              </a:ext>
            </a:extLst>
          </p:cNvPr>
          <p:cNvSpPr txBox="1"/>
          <p:nvPr/>
        </p:nvSpPr>
        <p:spPr>
          <a:xfrm>
            <a:off x="7404412" y="6145360"/>
            <a:ext cx="533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[57]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33D055E-DBEC-476F-935F-AF48068AF295}"/>
              </a:ext>
            </a:extLst>
          </p:cNvPr>
          <p:cNvCxnSpPr>
            <a:cxnSpLocks/>
          </p:cNvCxnSpPr>
          <p:nvPr/>
        </p:nvCxnSpPr>
        <p:spPr>
          <a:xfrm>
            <a:off x="10994510" y="6662086"/>
            <a:ext cx="126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860AFBF-3ED0-4146-9CBE-776974BE9011}"/>
              </a:ext>
            </a:extLst>
          </p:cNvPr>
          <p:cNvCxnSpPr>
            <a:cxnSpLocks/>
          </p:cNvCxnSpPr>
          <p:nvPr/>
        </p:nvCxnSpPr>
        <p:spPr>
          <a:xfrm>
            <a:off x="6828640" y="6824444"/>
            <a:ext cx="268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436CC5E-E998-42AC-8A32-8124C93BCDC5}"/>
              </a:ext>
            </a:extLst>
          </p:cNvPr>
          <p:cNvCxnSpPr/>
          <p:nvPr/>
        </p:nvCxnSpPr>
        <p:spPr>
          <a:xfrm flipH="1" flipV="1">
            <a:off x="7754206" y="3640822"/>
            <a:ext cx="3603591" cy="292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AA196DD-C609-4112-A1CC-54C5B64E49A1}"/>
              </a:ext>
            </a:extLst>
          </p:cNvPr>
          <p:cNvSpPr txBox="1"/>
          <p:nvPr/>
        </p:nvSpPr>
        <p:spPr>
          <a:xfrm>
            <a:off x="6996244" y="2256608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DCA697-3836-48DF-8CE4-C0B4BA75FF99}"/>
              </a:ext>
            </a:extLst>
          </p:cNvPr>
          <p:cNvSpPr txBox="1"/>
          <p:nvPr/>
        </p:nvSpPr>
        <p:spPr>
          <a:xfrm>
            <a:off x="283737" y="2373609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5F4C9-33C5-40B7-B49D-405AC56D4970}"/>
              </a:ext>
            </a:extLst>
          </p:cNvPr>
          <p:cNvSpPr txBox="1"/>
          <p:nvPr/>
        </p:nvSpPr>
        <p:spPr>
          <a:xfrm>
            <a:off x="257062" y="3439879"/>
            <a:ext cx="107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[supple]</a:t>
            </a:r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5936772-2C78-499C-A06D-2919D10161A1}"/>
              </a:ext>
            </a:extLst>
          </p:cNvPr>
          <p:cNvCxnSpPr/>
          <p:nvPr/>
        </p:nvCxnSpPr>
        <p:spPr>
          <a:xfrm>
            <a:off x="7124744" y="3855615"/>
            <a:ext cx="3762945" cy="13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CABC52F-8E1D-48E5-8985-EA6002EB9FEF}"/>
              </a:ext>
            </a:extLst>
          </p:cNvPr>
          <p:cNvCxnSpPr/>
          <p:nvPr/>
        </p:nvCxnSpPr>
        <p:spPr>
          <a:xfrm flipH="1" flipV="1">
            <a:off x="10922466" y="2173802"/>
            <a:ext cx="563798" cy="17537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635EB06-B329-4B91-A54F-DCB49DCF1EE7}"/>
              </a:ext>
            </a:extLst>
          </p:cNvPr>
          <p:cNvCxnSpPr/>
          <p:nvPr/>
        </p:nvCxnSpPr>
        <p:spPr>
          <a:xfrm flipH="1" flipV="1">
            <a:off x="10905687" y="1697452"/>
            <a:ext cx="660457" cy="22202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BFA4823-1BF3-461F-9184-EA35C3288784}"/>
              </a:ext>
            </a:extLst>
          </p:cNvPr>
          <p:cNvCxnSpPr/>
          <p:nvPr/>
        </p:nvCxnSpPr>
        <p:spPr>
          <a:xfrm flipH="1" flipV="1">
            <a:off x="10937848" y="1396541"/>
            <a:ext cx="641276" cy="25211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790D156-0EA4-4B0D-98F6-A421A162F70F}"/>
              </a:ext>
            </a:extLst>
          </p:cNvPr>
          <p:cNvCxnSpPr>
            <a:cxnSpLocks/>
          </p:cNvCxnSpPr>
          <p:nvPr/>
        </p:nvCxnSpPr>
        <p:spPr>
          <a:xfrm>
            <a:off x="10994510" y="4087795"/>
            <a:ext cx="741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7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280</Words>
  <Application>Microsoft Office PowerPoint</Application>
  <PresentationFormat>와이드스크린</PresentationFormat>
  <Paragraphs>81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생물정보학실습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생물정보학실습</dc:title>
  <dc:creator>2020311257@office.khu.ac.kr</dc:creator>
  <cp:lastModifiedBy>jsjyk@khu.ac.kr</cp:lastModifiedBy>
  <cp:revision>35</cp:revision>
  <dcterms:created xsi:type="dcterms:W3CDTF">2020-07-15T08:11:41Z</dcterms:created>
  <dcterms:modified xsi:type="dcterms:W3CDTF">2020-10-07T12:51:42Z</dcterms:modified>
</cp:coreProperties>
</file>