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25FF-E77F-C716-0906-04BF1194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818DD-2D0A-6086-7C1A-99111B5B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8C4FB-6C36-A859-2C93-AE506A5F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9EBC-34C6-2EE1-6781-120C7AC2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E421-C261-DB00-3DBE-889CCA5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11862-7A34-BA9B-D513-C7CEB5F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E6314-E032-FA51-233A-D240D48D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5A7F-5BA3-FAD8-441D-EFADC82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794F0-97B5-5686-93A8-C317908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91A5-DB7C-ED10-8EE8-D032F103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9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BE837-AFA8-28BF-B7D7-FFBDD16F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98C2-B94D-AC41-6735-7EA72FF5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96DFA-9652-4E75-2FDB-65A94AA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F47FB-CE32-CB83-2696-3E33384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B89D-6B0B-BB19-4508-B0565B8E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7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54E5-1785-E682-67BD-2B0D106A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470C-E90F-F721-2406-F70B10DB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3E559-7953-8E56-91FF-2A2D563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6594-7E0F-4DB0-9527-48E4527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C207A-4E00-F3E9-3026-28D25D3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6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E693-6961-F9A6-6C6B-C073157F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EAD20-CFD8-64BC-B1D3-A5B29A8F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2F4E-2871-12D5-01CA-9DD98293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1DEC-1727-B13B-3EBA-28D410E5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38E5E-69AB-FAB8-8643-A82FC73C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BB1D-B0CF-F9C8-EDB8-F65E092F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FC7F-59BD-0C68-4EE9-F0246077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18EBE-04D4-C5CE-B8F7-362704B6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0FE3E-6190-87EB-33E6-4BC11BF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68AE4-9608-0FF7-3041-48CC1CD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135BD-191F-5881-05FF-9119642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DD1A-82CE-2999-7E52-C986B4D3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9B8FD-B1D2-DDBB-E210-4C65DC36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A7881-CC6B-B8B4-DA1A-6BB39056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D63C5-7E13-7FEC-C644-05F6DB54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6EEE1-4C63-F417-CB83-3A19C5ED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57F6B-E4A4-B552-D437-A4DDB02C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79DEF-5C18-0EDF-AA46-6EB749F6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D384F-9DBD-3F08-2690-380E303E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2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4D79A-9D97-72AA-8D0B-A90E1A4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A5B9D-1951-FC57-BF41-4DCA5FF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1159B-C366-35B0-69BF-922DDC93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1890D-16BE-2151-B6EE-A99D10B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6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D6FA04-6986-A1F4-540E-8FF81B7B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30EAF-0167-5969-9012-0C07F5D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EB8FD-1727-F549-D12A-9268440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CDEE-45FE-27E0-EF7E-47346C87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635B2-35C7-AE91-B47F-0C87E034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F525F-DA9E-F222-4587-7A00D8C8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B6714-82F3-BCB0-F014-96EE398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92BD1-25CB-0B81-3C2C-47BF46F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190FB-3A89-7CB9-A59B-A47BD30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8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D71CF-4203-94DB-0554-C68EA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CCC49D-39A7-005A-437F-8596BCA6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1CA86-A307-6C27-1D67-8A730499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E61A2-C2E5-925F-80BE-A1DB2EF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01C80-97C8-20A9-BF92-96C55FC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EFB53-7EC9-8EAF-1BEE-389371F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49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12F2F-B8C3-BD5E-BFD2-93A35682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23404-77EE-F1A7-03EC-8BD13AC4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FBF9C-876F-5674-E00C-E720DEEFB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AF10-BA31-58CF-9F14-FEB9F43A5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4B3C-9E65-39DF-23B2-419AC4CD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9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8DF9-EE5E-E569-CD38-D7E8BCE12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퀴즈 모음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6C422-BD51-651B-3435-5895783F4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9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67" y="85174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endParaRPr kumimoji="1" lang="ko-Kore-KR" altLang="en-US" sz="3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 소스 코드에서 클래스를 작성하여 게임 캐릭터의 능력치와 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베기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결과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542.4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210.3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58</a:t>
            </a:r>
          </a:p>
          <a:p>
            <a:pPr marL="0" indent="0">
              <a:buNone/>
            </a:pP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베기</a:t>
            </a: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0C3E81-6B22-07F2-4B11-2DBC70ED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10" y="2528997"/>
            <a:ext cx="6625109" cy="20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Macintosh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BM JUA OTF</vt:lpstr>
      <vt:lpstr>Arial</vt:lpstr>
      <vt:lpstr>Calibri</vt:lpstr>
      <vt:lpstr>Calibri Light</vt:lpstr>
      <vt:lpstr>Office 테마</vt:lpstr>
      <vt:lpstr>퀴즈 모음</vt:lpstr>
      <vt:lpstr>Quiz1. 클래스 : 게임 캐릭터 클래스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 모음</dc:title>
  <dc:creator>김홍비</dc:creator>
  <cp:lastModifiedBy>김홍비</cp:lastModifiedBy>
  <cp:revision>4</cp:revision>
  <dcterms:created xsi:type="dcterms:W3CDTF">2022-07-05T07:37:39Z</dcterms:created>
  <dcterms:modified xsi:type="dcterms:W3CDTF">2022-07-05T07:46:09Z</dcterms:modified>
</cp:coreProperties>
</file>