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EF833-4FC7-1F44-92D7-970BE88DE960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F567-B506-DC49-93DF-6148BF5B5D6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DF567-B506-DC49-93DF-6148BF5B5D6A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2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25FF-E77F-C716-0906-04BF1194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818DD-2D0A-6086-7C1A-99111B5B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8C4FB-6C36-A859-2C93-AE506A5F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9EBC-34C6-2EE1-6781-120C7AC2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0E421-C261-DB00-3DBE-889CCA5F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11862-7A34-BA9B-D513-C7CEB5F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E6314-E032-FA51-233A-D240D48D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5A7F-5BA3-FAD8-441D-EFADC82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94F0-97B5-5686-93A8-C317908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991A5-DB7C-ED10-8EE8-D032F10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9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BE837-AFA8-28BF-B7D7-FFBDD16F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98C2-B94D-AC41-6735-7EA72FF5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96DFA-9652-4E75-2FDB-65A94AA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F47FB-CE32-CB83-2696-3E33384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B89D-6B0B-BB19-4508-B0565B8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77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C54E5-1785-E682-67BD-2B0D106A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470C-E90F-F721-2406-F70B10DB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E559-7953-8E56-91FF-2A2D563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6594-7E0F-4DB0-9527-48E4527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C207A-4E00-F3E9-3026-28D25D33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61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E693-6961-F9A6-6C6B-C073157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EAD20-CFD8-64BC-B1D3-A5B29A8F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2F4E-2871-12D5-01CA-9DD98293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1DEC-1727-B13B-3EBA-28D410E5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8E5E-69AB-FAB8-8643-A82FC73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BB1D-B0CF-F9C8-EDB8-F65E092F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4FC7F-59BD-0C68-4EE9-F0246077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18EBE-04D4-C5CE-B8F7-362704B6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0FE3E-6190-87EB-33E6-4BC11BF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68AE4-9608-0FF7-3041-48CC1CD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135BD-191F-5881-05FF-91196424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DD1A-82CE-2999-7E52-C986B4D3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9B8FD-B1D2-DDBB-E210-4C65DC36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A7881-CC6B-B8B4-DA1A-6BB39056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D63C5-7E13-7FEC-C644-05F6DB54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6EEE1-4C63-F417-CB83-3A19C5ED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57F6B-E4A4-B552-D437-A4DDB02C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79DEF-5C18-0EDF-AA46-6EB749F6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D384F-9DBD-3F08-2690-380E303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2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4D79A-9D97-72AA-8D0B-A90E1A4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9A5B9D-1951-FC57-BF41-4DCA5FF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1159B-C366-35B0-69BF-922DDC93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1890D-16BE-2151-B6EE-A99D10BF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6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D6FA04-6986-A1F4-540E-8FF81B7B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30EAF-0167-5969-9012-0C07F5D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EB8FD-1727-F549-D12A-9268440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CDEE-45FE-27E0-EF7E-47346C87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635B2-35C7-AE91-B47F-0C87E034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525F-DA9E-F222-4587-7A00D8C8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B6714-82F3-BCB0-F014-96EE398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92BD1-25CB-0B81-3C2C-47BF46F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190FB-3A89-7CB9-A59B-A47BD30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8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D71CF-4203-94DB-0554-C68EAFDD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CCC49D-39A7-005A-437F-8596BCA6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1CA86-A307-6C27-1D67-8A730499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E61A2-C2E5-925F-80BE-A1DB2EF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01C80-97C8-20A9-BF92-96C55FC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EFB53-7EC9-8EAF-1BEE-389371F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4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12F2F-B8C3-BD5E-BFD2-93A35682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23404-77EE-F1A7-03EC-8BD13AC43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FBF9C-876F-5674-E00C-E720DEEFB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1388-09C6-3E49-A40C-85020E732A91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AF10-BA31-58CF-9F14-FEB9F43A5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4B3C-9E65-39DF-23B2-419AC4CD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036-6352-BF49-8C98-86F940E412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B8DF9-EE5E-E569-CD38-D7E8BCE12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퀴즈 모음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6C422-BD51-651B-3435-5895783F4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9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4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Quiz1.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endParaRPr kumimoji="1" lang="ko-Kore-KR" altLang="en-US" sz="3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33" y="1216024"/>
            <a:ext cx="10515600" cy="547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다음 소스 코드에서 클래스를 작성하여 게임 캐릭터의 능력치와 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베기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'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542.4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210.3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38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결과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E472AC-943D-828F-5936-4FC821BAECFB}"/>
              </a:ext>
            </a:extLst>
          </p:cNvPr>
          <p:cNvGrpSpPr/>
          <p:nvPr/>
        </p:nvGrpSpPr>
        <p:grpSpPr>
          <a:xfrm>
            <a:off x="4084003" y="1654969"/>
            <a:ext cx="5969000" cy="4876800"/>
            <a:chOff x="4147065" y="2177311"/>
            <a:chExt cx="5969000" cy="4876800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1CA6FC5D-8B68-C507-638C-F21FAEC3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7065" y="2177311"/>
              <a:ext cx="5969000" cy="48768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D3C2B8-E647-6C31-993C-440BE6133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745" y="2528997"/>
              <a:ext cx="4412882" cy="2092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46E6-290E-FFD2-E3E0-619ACBE2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17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Quiz2.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클래스 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 게임 캐릭터 클래스 만들기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심화</a:t>
            </a:r>
            <a:r>
              <a:rPr kumimoji="1" lang="en-US" altLang="ko-KR" sz="35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ore-KR" altLang="en-US" sz="3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812E-55E5-8F0A-A8D8-966630E4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97"/>
            <a:ext cx="10515600" cy="6310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표준 입력으로 게임 캐릭터 능력치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체력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마나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가 입력됩니다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다음 소스 코드에서 애니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Annie)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클래스를 작성하여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en" altLang="ko-KR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tibbers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 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스킬의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피해량이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출력되게 만드세요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티버의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피해량은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 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 * 0.65 + 400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이며 </a:t>
            </a:r>
            <a:r>
              <a:rPr lang="en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AP(Ability Power, </a:t>
            </a:r>
            <a:r>
              <a:rPr lang="ko-KR" altLang="en-US" sz="23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주문력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는 마법 능력치를 뜻합니다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입력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511.68 334.0 298</a:t>
            </a: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sz="23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&lt;</a:t>
            </a:r>
            <a:r>
              <a:rPr lang="ko-KR" altLang="en-US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실행 결과</a:t>
            </a:r>
            <a:r>
              <a:rPr lang="en-US" altLang="ko-KR" sz="2300" dirty="0">
                <a:latin typeface="BM JUA OTF" panose="02020603020101020101" pitchFamily="18" charset="-127"/>
                <a:ea typeface="BM JUA OTF" panose="02020603020101020101" pitchFamily="18" charset="-127"/>
              </a:rPr>
              <a:t>&gt;</a:t>
            </a:r>
          </a:p>
          <a:p>
            <a:endParaRPr lang="en-US" altLang="ko-KR" sz="2300" dirty="0"/>
          </a:p>
          <a:p>
            <a:pPr marL="0" indent="0">
              <a:buNone/>
            </a:pPr>
            <a:endParaRPr kumimoji="1" lang="ko-Kore-KR" altLang="en-US" sz="23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89245-BFE7-734A-B5B1-13F4830572F2}"/>
              </a:ext>
            </a:extLst>
          </p:cNvPr>
          <p:cNvGrpSpPr/>
          <p:nvPr/>
        </p:nvGrpSpPr>
        <p:grpSpPr>
          <a:xfrm>
            <a:off x="2599996" y="2242349"/>
            <a:ext cx="7048501" cy="4358147"/>
            <a:chOff x="838200" y="2210262"/>
            <a:chExt cx="8153400" cy="4914900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80355A26-BC72-D1B9-FE01-A0C990941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10262"/>
              <a:ext cx="8153400" cy="49149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C4F9F3-299D-E3CA-839F-46B5B7337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6916" y="2520950"/>
              <a:ext cx="6847279" cy="1927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92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920C7E-3FE8-8C8F-AE61-383DABB5A549}"/>
              </a:ext>
            </a:extLst>
          </p:cNvPr>
          <p:cNvSpPr/>
          <p:nvPr/>
        </p:nvSpPr>
        <p:spPr>
          <a:xfrm>
            <a:off x="1828799" y="2340949"/>
            <a:ext cx="78407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x = Knight(health=542.4, mana=210.3, armor=38)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클래스에 값을 넣어서 인스턴스를 생성하고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print(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, 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x.armor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 속성을 출력하고 있습니다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따라서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class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클래스를 만들고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init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__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메서드에 매개변수로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mana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armor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지정합니다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이때 반드시 첫 번째 매개변수는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self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라야 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함수 안에서는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self.health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 = health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처럼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모든 매개변수를 그대로 속성으로 만들어줍니다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그다음에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ko-Kore-KR" b="0" i="0" dirty="0" err="1">
                <a:solidFill>
                  <a:srgbClr val="656565"/>
                </a:solidFill>
                <a:effectLst/>
                <a:latin typeface="N_Code"/>
              </a:rPr>
              <a:t>x.slash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()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와 같이 인스턴스로 메서드를 호출하고 있으므로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Knight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클래스 안에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slash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메서드를 만들고 </a:t>
            </a:r>
            <a:r>
              <a:rPr lang="en" altLang="ko-Kore-KR" b="0" i="0" dirty="0">
                <a:solidFill>
                  <a:srgbClr val="656565"/>
                </a:solidFill>
                <a:effectLst/>
                <a:latin typeface="N_Code"/>
              </a:rPr>
              <a:t>print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로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N_Code"/>
              </a:rPr>
              <a:t>베기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N_Code"/>
              </a:rPr>
              <a:t>'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 출력하도록 만들면 됩니다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67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82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233</Words>
  <Application>Microsoft Macintosh PowerPoint</Application>
  <PresentationFormat>와이드스크린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BM JUA OTF</vt:lpstr>
      <vt:lpstr>N_Code</vt:lpstr>
      <vt:lpstr>Arial</vt:lpstr>
      <vt:lpstr>Calibri</vt:lpstr>
      <vt:lpstr>Calibri Light</vt:lpstr>
      <vt:lpstr>Office 테마</vt:lpstr>
      <vt:lpstr>퀴즈 모음</vt:lpstr>
      <vt:lpstr>Quiz1. 클래스 : 게임 캐릭터 클래스 만들기</vt:lpstr>
      <vt:lpstr>Quiz2. 클래스 : 게임 캐릭터 클래스 만들기(심화)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퀴즈 모음</dc:title>
  <dc:creator>김홍비</dc:creator>
  <cp:lastModifiedBy>김홍비</cp:lastModifiedBy>
  <cp:revision>10</cp:revision>
  <dcterms:created xsi:type="dcterms:W3CDTF">2022-07-05T07:37:39Z</dcterms:created>
  <dcterms:modified xsi:type="dcterms:W3CDTF">2022-07-05T08:09:15Z</dcterms:modified>
</cp:coreProperties>
</file>