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68" r:id="rId3"/>
    <p:sldId id="266" r:id="rId4"/>
    <p:sldId id="270" r:id="rId5"/>
    <p:sldId id="272" r:id="rId6"/>
    <p:sldId id="277" r:id="rId7"/>
    <p:sldId id="280" r:id="rId8"/>
    <p:sldId id="279" r:id="rId9"/>
    <p:sldId id="273" r:id="rId10"/>
    <p:sldId id="275" r:id="rId11"/>
    <p:sldId id="274" r:id="rId12"/>
    <p:sldId id="281" r:id="rId13"/>
    <p:sldId id="27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282" r:id="rId38"/>
    <p:sldId id="306" r:id="rId39"/>
    <p:sldId id="269" r:id="rId40"/>
    <p:sldId id="262" r:id="rId41"/>
    <p:sldId id="267" r:id="rId42"/>
    <p:sldId id="263" r:id="rId43"/>
    <p:sldId id="265" r:id="rId44"/>
    <p:sldId id="257" r:id="rId45"/>
    <p:sldId id="260" r:id="rId46"/>
    <p:sldId id="261" r:id="rId47"/>
    <p:sldId id="258" r:id="rId48"/>
    <p:sldId id="259" r:id="rId4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-10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F833-4FC7-1F44-92D7-970BE88DE960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F567-B506-DC49-93DF-6148BF5B5D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778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041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58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668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772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618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4098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36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272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1824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480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948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2415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742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14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508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214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7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21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534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813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358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521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530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48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57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25FF-E77F-C716-0906-04BF1194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818DD-2D0A-6086-7C1A-99111B5B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8C4FB-6C36-A859-2C93-AE506A5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9EBC-34C6-2EE1-6781-120C7AC2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E421-C261-DB00-3DBE-889CCA5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11862-7A34-BA9B-D513-C7CEB5F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E6314-E032-FA51-233A-D240D48D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5A7F-5BA3-FAD8-441D-EFADC82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94F0-97B5-5686-93A8-C317908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91A5-DB7C-ED10-8EE8-D032F10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9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BE837-AFA8-28BF-B7D7-FFBDD16F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98C2-B94D-AC41-6735-7EA72FF5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96DFA-9652-4E75-2FDB-65A94AA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F47FB-CE32-CB83-2696-3E33384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B89D-6B0B-BB19-4508-B0565B8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7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54E5-1785-E682-67BD-2B0D106A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470C-E90F-F721-2406-F70B10DB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E559-7953-8E56-91FF-2A2D563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6594-7E0F-4DB0-9527-48E4527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C207A-4E00-F3E9-3026-28D25D3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6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E693-6961-F9A6-6C6B-C073157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EAD20-CFD8-64BC-B1D3-A5B29A8F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2F4E-2871-12D5-01CA-9DD98293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1DEC-1727-B13B-3EBA-28D410E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8E5E-69AB-FAB8-8643-A82FC73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BB1D-B0CF-F9C8-EDB8-F65E092F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FC7F-59BD-0C68-4EE9-F0246077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18EBE-04D4-C5CE-B8F7-362704B6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0FE3E-6190-87EB-33E6-4BC11BF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68AE4-9608-0FF7-3041-48CC1CD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35BD-191F-5881-05FF-9119642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DD1A-82CE-2999-7E52-C986B4D3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9B8FD-B1D2-DDBB-E210-4C65DC3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A7881-CC6B-B8B4-DA1A-6BB39056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D63C5-7E13-7FEC-C644-05F6DB54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6EEE1-4C63-F417-CB83-3A19C5ED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57F6B-E4A4-B552-D437-A4DDB02C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9DEF-5C18-0EDF-AA46-6EB749F6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D384F-9DBD-3F08-2690-380E303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2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4D79A-9D97-72AA-8D0B-A90E1A4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A5B9D-1951-FC57-BF41-4DCA5FF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1159B-C366-35B0-69BF-922DDC93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1890D-16BE-2151-B6EE-A99D10B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6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6FA04-6986-A1F4-540E-8FF81B7B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30EAF-0167-5969-9012-0C07F5D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EB8FD-1727-F549-D12A-9268440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CDEE-45FE-27E0-EF7E-47346C87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635B2-35C7-AE91-B47F-0C87E034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525F-DA9E-F222-4587-7A00D8C8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B6714-82F3-BCB0-F014-96EE398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92BD1-25CB-0B81-3C2C-47BF46F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190FB-3A89-7CB9-A59B-A47BD30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8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71CF-4203-94DB-0554-C68EA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CC49D-39A7-005A-437F-8596BCA6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1CA86-A307-6C27-1D67-8A730499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61A2-C2E5-925F-80BE-A1DB2EF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01C80-97C8-20A9-BF92-96C55FC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EFB53-7EC9-8EAF-1BEE-389371F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4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2F2F-B8C3-BD5E-BFD2-93A35682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23404-77EE-F1A7-03EC-8BD13AC4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BF9C-876F-5674-E00C-E720DEEFB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388-09C6-3E49-A40C-85020E732A9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AF10-BA31-58CF-9F14-FEB9F43A5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4B3C-9E65-39DF-23B2-419AC4CD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8DF9-EE5E-E569-CD38-D7E8BCE12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퀴즈 모음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6C422-BD51-651B-3435-5895783F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9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22" y="532851"/>
            <a:ext cx="10515600" cy="2896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replace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메서드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아래 문자열에서 소문자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'a'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대문자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'A'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로 변경하세요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ore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ore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ore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endParaRPr lang="en-US" altLang="ko-Kore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A95FE3F-C3E5-592E-6DA9-C2BDD991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85" y="1544616"/>
            <a:ext cx="3860800" cy="1714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DBD2E1-2278-C37B-404C-15914C71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24" y="1816433"/>
            <a:ext cx="2776342" cy="7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6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Quiz12.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문자열 다루기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(split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사용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url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저장된 웹 페이지 주소에서 도메인을 출력하세요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2F60A4-C967-4EA1-DF8B-BA2EC4423E51}"/>
              </a:ext>
            </a:extLst>
          </p:cNvPr>
          <p:cNvGrpSpPr/>
          <p:nvPr/>
        </p:nvGrpSpPr>
        <p:grpSpPr>
          <a:xfrm>
            <a:off x="1930400" y="1469633"/>
            <a:ext cx="4165600" cy="1689100"/>
            <a:chOff x="2297134" y="1519737"/>
            <a:chExt cx="4165600" cy="1689100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872946A1-DB6E-AD4E-22B6-F853BCD1F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7134" y="1519737"/>
              <a:ext cx="4165600" cy="1689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577DCB-01A0-31BD-5E2E-E27E3BED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5421" y="1979112"/>
              <a:ext cx="2263297" cy="733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3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Quiz13.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split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메서드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7EB2DE-7064-30A9-4DE5-E4884730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78" y="1519911"/>
            <a:ext cx="3149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BA4C-9193-3A15-BFAF-1B867B92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주차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Lab02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664B3-6C41-B612-9F9C-622B6421A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자료형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튜플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68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7EB2DE-7064-30A9-4DE5-E4884730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78" y="1519911"/>
            <a:ext cx="3149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Quiz2.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연습문제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range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로 리스트 만들기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30E3F4-1E89-DD80-7A0E-B4EECE77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48" y="0"/>
            <a:ext cx="9116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6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EEF7D22-C132-C0BC-3543-55147CFA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2362200"/>
            <a:ext cx="5524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D77891A-33E8-207F-CD33-8A67D95B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2279650"/>
            <a:ext cx="5676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6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D8AA8C85-9712-0552-0B7E-DDA18E55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82" y="3745717"/>
            <a:ext cx="9118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C71538-ADAA-3248-4DD0-765D4D1B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20" y="0"/>
            <a:ext cx="5623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BA4C-9193-3A15-BFAF-1B867B92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주차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Lab01	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664B3-6C41-B612-9F9C-622B6421A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파이썬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기초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자료형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숫자형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문자열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49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4D7491B-5241-90E8-5B7A-2AC31C77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803400"/>
            <a:ext cx="9067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2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Quiz10.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E9175E-066D-6BFD-4911-1F58A921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20" y="0"/>
            <a:ext cx="7688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76B27-628C-C1AA-BE78-A76371BE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97" y="0"/>
            <a:ext cx="7628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94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Quiz12.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E9B762-269B-07C7-8C81-109B196A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790" y="0"/>
            <a:ext cx="9728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Quiz13.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리스트의 마지막 부분 삭제하기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(11.8)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0D878A-17BB-2D7C-B79D-BB95A485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012" y="1703540"/>
            <a:ext cx="706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5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Quiz14.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C161A2-BEF1-2862-58D8-E1A94CA2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2406650"/>
            <a:ext cx="48260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Quiz15.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C161A2-BEF1-2862-58D8-E1A94CA2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2406650"/>
            <a:ext cx="4826000" cy="2044700"/>
          </a:xfrm>
          <a:prstGeom prst="rect">
            <a:avLst/>
          </a:prstGeom>
        </p:spPr>
      </p:pic>
      <p:pic>
        <p:nvPicPr>
          <p:cNvPr id="5" name="그림 4" descr="텍스트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7BEE42BD-86A3-1D77-77FE-E402ACAA8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1593850"/>
            <a:ext cx="7670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04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Quiz16.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C161A2-BEF1-2862-58D8-E1A94CA2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2406650"/>
            <a:ext cx="4826000" cy="20447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8C2A18-7520-740D-0198-CFDD30CF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6650"/>
            <a:ext cx="10083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6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Quiz17.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C161A2-BEF1-2862-58D8-E1A94CA2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2406650"/>
            <a:ext cx="4826000" cy="20447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8C2A18-7520-740D-0198-CFDD30CF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6650"/>
            <a:ext cx="10083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8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Quiz18.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C161A2-BEF1-2862-58D8-E1A94CA2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2406650"/>
            <a:ext cx="4826000" cy="20447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8D3440-471E-23A8-4487-10148145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1949450"/>
            <a:ext cx="7670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1446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print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기초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화면에 아래 문장을 출력하세요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중간에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””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있음에 주의하세요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.)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0154C65-3431-3D5C-87C0-79FC44B25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2" t="64468" r="46751" b="18993"/>
          <a:stretch/>
        </p:blipFill>
        <p:spPr>
          <a:xfrm>
            <a:off x="1791222" y="1534687"/>
            <a:ext cx="2655518" cy="3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28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Quiz19.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6" name="그림 5" descr="텍스트, 검은색, 화면, 스크린샷이(가) 표시된 사진&#10;&#10;자동 생성된 설명">
            <a:extLst>
              <a:ext uri="{FF2B5EF4-FFF2-40B4-BE49-F238E27FC236}">
                <a16:creationId xmlns:a16="http://schemas.microsoft.com/office/drawing/2014/main" id="{3960756A-7BFA-85FC-AE79-2A50C453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1067896"/>
            <a:ext cx="11518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Quiz20.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C8D68C-4DF1-9AB0-B76A-568748C1F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835150"/>
            <a:ext cx="11747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Quiz21.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5" name="그림 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0EE83D0E-01CE-9F51-C15D-63ACD311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898" y="3429000"/>
            <a:ext cx="119253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66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Quiz22.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210FE38E-A8F1-664F-F78D-85B206F3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828800"/>
            <a:ext cx="11988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9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Quiz22.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4" name="그림 3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210FE38E-A8F1-664F-F78D-85B206F3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828800"/>
            <a:ext cx="11988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6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Quiz23.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38AF99-AC6C-A245-7074-218A94A2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53" y="0"/>
            <a:ext cx="7576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0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Quiz24.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딕셔너리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공백을 기준으로 문자열을 나눠보세요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394B95D-0CFA-8B19-416A-4A66E9C6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083" y="0"/>
            <a:ext cx="6639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24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BA4C-9193-3A15-BFAF-1B867B92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주차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Lab03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664B3-6C41-B612-9F9C-622B6421A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함수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558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BA4C-9193-3A15-BFAF-1B867B92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주차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Lab05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06	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664B3-6C41-B612-9F9C-622B6421A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함수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987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1096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인스턴스 생성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사람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(Human)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클래스의 인스턴스를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”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생성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”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하고 이를 </a:t>
            </a:r>
            <a:r>
              <a:rPr lang="en-US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areum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변수로 바인딩해보세요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98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448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Quiz2.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문자열 인덱싱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letters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바인딩하는 문자열에서 첫번째와 세번째 문자를 출력하세요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EA7BBB-F9C7-CEBD-F663-6218AC0F53A3}"/>
              </a:ext>
            </a:extLst>
          </p:cNvPr>
          <p:cNvGrpSpPr/>
          <p:nvPr/>
        </p:nvGrpSpPr>
        <p:grpSpPr>
          <a:xfrm>
            <a:off x="1943361" y="1452497"/>
            <a:ext cx="4152639" cy="1315755"/>
            <a:chOff x="3943350" y="2705100"/>
            <a:chExt cx="4305300" cy="1447800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ABD26932-848C-2F62-4324-C799768BA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2705100"/>
              <a:ext cx="4305300" cy="1447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C9670EC-F9B4-9B9F-EDFE-C3F6452C5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2646" y="2997200"/>
              <a:ext cx="3434219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739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84942D-07C0-A704-0A83-FD5673EA9D10}"/>
              </a:ext>
            </a:extLst>
          </p:cNvPr>
          <p:cNvGrpSpPr/>
          <p:nvPr/>
        </p:nvGrpSpPr>
        <p:grpSpPr>
          <a:xfrm>
            <a:off x="838200" y="1629104"/>
            <a:ext cx="10515600" cy="1799896"/>
            <a:chOff x="838200" y="1629104"/>
            <a:chExt cx="10515600" cy="1799896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DFB7F3F7-D79D-2C17-6020-C7B0BD4E368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629104"/>
              <a:ext cx="10515600" cy="17998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Quiz2.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클래스 </a:t>
              </a: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생성자</a:t>
              </a:r>
              <a:endPara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문제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사람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(Human) 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클래스에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(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이름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나이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성별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)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을 받는 생성자를 추가하세요</a:t>
              </a: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7FC05B4D-E18D-A735-023E-D351FBB75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100" y="2711669"/>
              <a:ext cx="3479800" cy="52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145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AAC4874-5ED7-913E-A842-8B5BFECD0F51}"/>
              </a:ext>
            </a:extLst>
          </p:cNvPr>
          <p:cNvGrpSpPr/>
          <p:nvPr/>
        </p:nvGrpSpPr>
        <p:grpSpPr>
          <a:xfrm>
            <a:off x="838200" y="3611617"/>
            <a:ext cx="10515600" cy="2144329"/>
            <a:chOff x="838200" y="3611617"/>
            <a:chExt cx="10515600" cy="2144329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E4886903-D827-CBE6-5C93-6F6293DF54E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11617"/>
              <a:ext cx="10515600" cy="17998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Quiz3.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클래스 </a:t>
              </a: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인스턴스 속성에 접근</a:t>
              </a:r>
              <a:endPara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문제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Quiz2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에서 생성한 인스턴스의 이름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나이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성별을 출력하세요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인스턴스 변수에 접근하여 값을 출력하면 됩니다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408C3D-880C-3A09-C1CE-CFB4C9C3E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00" y="4701846"/>
              <a:ext cx="1981200" cy="105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503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0B2A75-9348-A5DC-76FB-6FC7D9C67AC5}"/>
              </a:ext>
            </a:extLst>
          </p:cNvPr>
          <p:cNvGrpSpPr/>
          <p:nvPr/>
        </p:nvGrpSpPr>
        <p:grpSpPr>
          <a:xfrm>
            <a:off x="838200" y="606994"/>
            <a:ext cx="10515600" cy="5310330"/>
            <a:chOff x="838200" y="606994"/>
            <a:chExt cx="10515600" cy="531033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CF3CD4AE-1A8E-3F87-0895-336ACC5DB00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06994"/>
              <a:ext cx="10515600" cy="531033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Quiz4.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클래스 메소드</a:t>
              </a:r>
              <a:endPara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문제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사람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(Human) 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클래스에서 이름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나이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성별을 출력하는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who() 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메소드를 추가하세요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출력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CDA05CE-64E7-E2D2-67EC-CB161DCC82B6}"/>
                </a:ext>
              </a:extLst>
            </p:cNvPr>
            <p:cNvGrpSpPr/>
            <p:nvPr/>
          </p:nvGrpSpPr>
          <p:grpSpPr>
            <a:xfrm>
              <a:off x="1757636" y="1536700"/>
              <a:ext cx="8143109" cy="3497755"/>
              <a:chOff x="958850" y="2871514"/>
              <a:chExt cx="9025978" cy="3784600"/>
            </a:xfrm>
          </p:grpSpPr>
          <p:pic>
            <p:nvPicPr>
              <p:cNvPr id="3" name="그림 2" descr="텍스트, 모니터, 화면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2589FA78-DCC1-B23E-087E-E85DFE3BFA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2150"/>
              <a:stretch/>
            </p:blipFill>
            <p:spPr>
              <a:xfrm>
                <a:off x="958850" y="2871514"/>
                <a:ext cx="9025978" cy="378460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623BC82-BA18-C94C-99CF-4DAD237A91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3073"/>
              <a:stretch/>
            </p:blipFill>
            <p:spPr>
              <a:xfrm>
                <a:off x="1630749" y="3199542"/>
                <a:ext cx="8217444" cy="1892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10214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9BD444-81A4-2422-3355-A8F5F946C082}"/>
              </a:ext>
            </a:extLst>
          </p:cNvPr>
          <p:cNvGrpSpPr/>
          <p:nvPr/>
        </p:nvGrpSpPr>
        <p:grpSpPr>
          <a:xfrm>
            <a:off x="1025217" y="606993"/>
            <a:ext cx="10515600" cy="5751765"/>
            <a:chOff x="1025217" y="606993"/>
            <a:chExt cx="10515600" cy="5751765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977B3EE7-7BBE-AF7C-1920-F38004465A00}"/>
                </a:ext>
              </a:extLst>
            </p:cNvPr>
            <p:cNvSpPr txBox="1">
              <a:spLocks/>
            </p:cNvSpPr>
            <p:nvPr/>
          </p:nvSpPr>
          <p:spPr>
            <a:xfrm>
              <a:off x="1025217" y="606993"/>
              <a:ext cx="10515600" cy="575176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Quiz5.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kumimoji="1" lang="en-US" altLang="ko-KR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Account </a:t>
              </a:r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클래스 만들기</a:t>
              </a:r>
              <a:endPara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문제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은행에 가서 계좌를 개설하면 은행이름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예금주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계좌번호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잔액이 설정됩니다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Account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클래스를 생성한 후 생성자를 구현해보세요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생성자에서는 예금주와 초기 잔액만 입력 받습니다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은행이름은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SC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은행으로 계좌번호는 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3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자리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-2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자리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-6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자리 형태로 랜덤하게 생성됩니다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&lt;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출력</a:t>
              </a:r>
              <a:r>
                <a:rPr lang="en-US" altLang="ko-KR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&gt;</a:t>
              </a:r>
              <a:r>
                <a:rPr lang="ko-KR" altLang="en-US" sz="23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D6924E-528A-2A31-FB02-2D47B7C8486C}"/>
                </a:ext>
              </a:extLst>
            </p:cNvPr>
            <p:cNvGrpSpPr/>
            <p:nvPr/>
          </p:nvGrpSpPr>
          <p:grpSpPr>
            <a:xfrm>
              <a:off x="2036839" y="2207828"/>
              <a:ext cx="8562890" cy="4150930"/>
              <a:chOff x="-1105994" y="1650781"/>
              <a:chExt cx="10515602" cy="4991100"/>
            </a:xfrm>
          </p:grpSpPr>
          <p:pic>
            <p:nvPicPr>
              <p:cNvPr id="12" name="그림 11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F33C297C-7E9F-1880-BAD9-24DDF779F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9902"/>
              <a:stretch/>
            </p:blipFill>
            <p:spPr>
              <a:xfrm>
                <a:off x="-1105994" y="1650781"/>
                <a:ext cx="10515602" cy="49911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B36A897-3EA1-29AE-1AA2-5BAD336C6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477109"/>
                <a:ext cx="9409608" cy="25394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55492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4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Quiz6.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endParaRPr kumimoji="1" lang="ko-Kore-KR" alt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33" y="1216024"/>
            <a:ext cx="10515600" cy="547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 소스 코드에서 클래스를 작성하여 게임 캐릭터의 능력치와 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542.4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210.3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38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84CE47D-6B38-7800-1B67-2AC47FEB7A0C}"/>
              </a:ext>
            </a:extLst>
          </p:cNvPr>
          <p:cNvGrpSpPr/>
          <p:nvPr/>
        </p:nvGrpSpPr>
        <p:grpSpPr>
          <a:xfrm>
            <a:off x="2279119" y="2323071"/>
            <a:ext cx="7633762" cy="4123500"/>
            <a:chOff x="2279119" y="2323071"/>
            <a:chExt cx="7633762" cy="4123500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B1A94422-A94C-BDE2-2583-73993A80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9119" y="2323071"/>
              <a:ext cx="7633762" cy="41235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6072AB-83DF-48E2-0F88-B53F4BF0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1936" y="2622055"/>
              <a:ext cx="6286500" cy="1603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7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17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Quiz7.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심화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97"/>
            <a:ext cx="10515600" cy="6310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표준 입력으로 게임 캐릭터 능력치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체력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마나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입력됩니다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다음 소스 코드에서 애니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Annie)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클래스를 작성하여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tibbers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스킬의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피해량이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티버의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피해량은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 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 * 0.65 + 400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이며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AP(Ability Power,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주문력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마법 능력치를 뜻합니다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511.68 334.0 298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89245-BFE7-734A-B5B1-13F4830572F2}"/>
              </a:ext>
            </a:extLst>
          </p:cNvPr>
          <p:cNvGrpSpPr/>
          <p:nvPr/>
        </p:nvGrpSpPr>
        <p:grpSpPr>
          <a:xfrm>
            <a:off x="2599996" y="2242349"/>
            <a:ext cx="7048501" cy="4358147"/>
            <a:chOff x="838200" y="2210262"/>
            <a:chExt cx="8153400" cy="4914900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80355A26-BC72-D1B9-FE01-A0C990941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0262"/>
              <a:ext cx="8153400" cy="49149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C4F9F3-299D-E3CA-839F-46B5B733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6916" y="2520950"/>
              <a:ext cx="6847279" cy="1927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929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52F0-42B3-3B8D-9CC1-85FD61AE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349C9-F0F4-2E68-D56F-C60A9D8B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8182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920C7E-3FE8-8C8F-AE61-383DABB5A549}"/>
              </a:ext>
            </a:extLst>
          </p:cNvPr>
          <p:cNvSpPr/>
          <p:nvPr/>
        </p:nvSpPr>
        <p:spPr>
          <a:xfrm>
            <a:off x="1828799" y="2340949"/>
            <a:ext cx="78407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x = Knight(health=542.4, mana=210.3, armor=38)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클래스에 값을 넣어서 인스턴스를 생성하고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print(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x.armor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 속성을 출력하고 있습니다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따라서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class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클래스를 만들고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init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메서드에 매개변수로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armor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지정합니다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이때 반드시 첫 번째 매개변수는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라야 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함수 안에서는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self.health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 = health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처럼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모든 매개변수를 그대로 속성으로 만들어줍니다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그다음에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()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인스턴스로 메서드를 호출하고 있으므로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 안에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메서드를 만들고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N_Code"/>
              </a:rPr>
              <a:t>베기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출력하도록 만들면 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670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82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1"/>
            <a:ext cx="10515600" cy="3788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Quiz3.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문자열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슬라이싱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자동차 번호가 다음과 같을 때 다음 두가지를 출력하세요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DAB2F1-E2F6-3A1B-8860-05B723FC7533}"/>
              </a:ext>
            </a:extLst>
          </p:cNvPr>
          <p:cNvGrpSpPr/>
          <p:nvPr/>
        </p:nvGrpSpPr>
        <p:grpSpPr>
          <a:xfrm>
            <a:off x="2004860" y="1475722"/>
            <a:ext cx="4775200" cy="2667000"/>
            <a:chOff x="2004860" y="1475722"/>
            <a:chExt cx="4775200" cy="2667000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AF1BDFA9-34E8-A5C6-EA5C-1933F76E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4860" y="1475722"/>
              <a:ext cx="4775200" cy="2667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CDF148-5B86-1836-1EB7-EA37B344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410" y="1968066"/>
              <a:ext cx="2832100" cy="1238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1"/>
            <a:ext cx="10515600" cy="6444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변수에 다음과 같이 문자열과 정수가 바인딩되어 있을 때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다음과 같이 출력해보세요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’</a:t>
            </a:r>
            <a:b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Quiz4.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문자열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포매팅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*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%formatting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사용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Quiz5.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문자열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포매팅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 *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format()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메서드 사용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Quiz6.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문자열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포매팅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*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f-string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화면, 점수판이(가) 표시된 사진&#10;&#10;자동 생성된 설명">
            <a:extLst>
              <a:ext uri="{FF2B5EF4-FFF2-40B4-BE49-F238E27FC236}">
                <a16:creationId xmlns:a16="http://schemas.microsoft.com/office/drawing/2014/main" id="{D89B22BA-B33B-64CD-6615-F03D1BB89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55" b="4093"/>
          <a:stretch/>
        </p:blipFill>
        <p:spPr>
          <a:xfrm>
            <a:off x="2096980" y="5097597"/>
            <a:ext cx="5041900" cy="676407"/>
          </a:xfrm>
          <a:prstGeom prst="rect">
            <a:avLst/>
          </a:prstGeom>
        </p:spPr>
      </p:pic>
      <p:pic>
        <p:nvPicPr>
          <p:cNvPr id="8" name="그림 7" descr="텍스트, 화면, 점수판이(가) 표시된 사진&#10;&#10;자동 생성된 설명">
            <a:extLst>
              <a:ext uri="{FF2B5EF4-FFF2-40B4-BE49-F238E27FC236}">
                <a16:creationId xmlns:a16="http://schemas.microsoft.com/office/drawing/2014/main" id="{98003E28-B6A9-D57F-E099-60F358EE2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14"/>
          <a:stretch/>
        </p:blipFill>
        <p:spPr>
          <a:xfrm>
            <a:off x="2096980" y="3754923"/>
            <a:ext cx="5041900" cy="11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5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3087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Quiz7.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upper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메서드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이를 대문자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BTC_KRW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로 변경하세요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3D40CD-A745-F611-4A3E-8C3A7B5A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72" y="1501036"/>
            <a:ext cx="3009900" cy="167640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0BDD07A-8724-5799-2F9B-6C1656C8A9F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87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Quiz8.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lower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메서드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다음과 같은 문자열이 있을 때 이를 소문자 </a:t>
            </a:r>
            <a:r>
              <a:rPr lang="en-US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btc_krw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로 변경하세요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656710-B339-6839-D7D9-65D75136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72" y="4430065"/>
            <a:ext cx="2959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89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Quiz9.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strip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메서드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문자열의 좌우의 공백이 있을 때 이를 제거해보세요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6722A03-4E46-3D7C-F871-7D921D59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51" y="1574626"/>
            <a:ext cx="3670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852"/>
            <a:ext cx="10515600" cy="2799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Quiz10.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문자열 삽입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아래의 전화번호 사이에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하이푼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(＇-’)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제거하고 출력하세요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출력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897CC10-0AE8-F0C5-D6EA-798572939ED0}"/>
              </a:ext>
            </a:extLst>
          </p:cNvPr>
          <p:cNvGrpSpPr/>
          <p:nvPr/>
        </p:nvGrpSpPr>
        <p:grpSpPr>
          <a:xfrm>
            <a:off x="1864464" y="1494860"/>
            <a:ext cx="5156200" cy="1663700"/>
            <a:chOff x="1939621" y="1519912"/>
            <a:chExt cx="5156200" cy="1663700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A525A18A-1F7C-1ECA-4166-46431BD6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9621" y="1519912"/>
              <a:ext cx="5156200" cy="1663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6C7B45-6F13-B2C2-AC60-74FA4962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121" y="1824712"/>
              <a:ext cx="4457700" cy="567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021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1161</Words>
  <Application>Microsoft Macintosh PowerPoint</Application>
  <PresentationFormat>와이드스크린</PresentationFormat>
  <Paragraphs>305</Paragraphs>
  <Slides>48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BM JUA OTF</vt:lpstr>
      <vt:lpstr>N_Code</vt:lpstr>
      <vt:lpstr>Arial</vt:lpstr>
      <vt:lpstr>Calibri</vt:lpstr>
      <vt:lpstr>Calibri Light</vt:lpstr>
      <vt:lpstr>Office 테마</vt:lpstr>
      <vt:lpstr>퀴즈 모음</vt:lpstr>
      <vt:lpstr>1주차. Lab01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1주차. Lab02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2주차. Lab03</vt:lpstr>
      <vt:lpstr>3주차. Lab05 - 06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Quiz6. 클래스 : 게임 캐릭터 클래스 만들기</vt:lpstr>
      <vt:lpstr>Quiz7. 클래스 : 게임 캐릭터 클래스 만들기(심화)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 모음</dc:title>
  <dc:creator>김홍비</dc:creator>
  <cp:lastModifiedBy>김홍비</cp:lastModifiedBy>
  <cp:revision>59</cp:revision>
  <dcterms:created xsi:type="dcterms:W3CDTF">2022-07-05T07:37:39Z</dcterms:created>
  <dcterms:modified xsi:type="dcterms:W3CDTF">2022-07-05T17:57:05Z</dcterms:modified>
</cp:coreProperties>
</file>