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56" r:id="rId3"/>
    <p:sldId id="260" r:id="rId4"/>
    <p:sldId id="263" r:id="rId5"/>
    <p:sldId id="258" r:id="rId6"/>
    <p:sldId id="264" r:id="rId7"/>
    <p:sldId id="262" r:id="rId8"/>
    <p:sldId id="265" r:id="rId9"/>
    <p:sldId id="267" r:id="rId10"/>
    <p:sldId id="268" r:id="rId11"/>
    <p:sldId id="272" r:id="rId12"/>
    <p:sldId id="259" r:id="rId13"/>
    <p:sldId id="266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9068"/>
    <a:srgbClr val="153C1C"/>
    <a:srgbClr val="F5F5F5"/>
    <a:srgbClr val="F1F1F3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8620" autoAdjust="0"/>
  </p:normalViewPr>
  <p:slideViewPr>
    <p:cSldViewPr snapToGrid="0">
      <p:cViewPr>
        <p:scale>
          <a:sx n="75" d="100"/>
          <a:sy n="75" d="100"/>
        </p:scale>
        <p:origin x="2952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68E42-BAD9-49E6-ADF7-3C11733DC0BD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DE19B-481F-4718-95CA-BB21EF22A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34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반갑습니다</a:t>
            </a:r>
            <a:r>
              <a:rPr lang="en-US" altLang="ko-KR" dirty="0"/>
              <a:t>. </a:t>
            </a:r>
            <a:r>
              <a:rPr lang="ko-KR" altLang="en-US" dirty="0"/>
              <a:t>이번영상에서는 파이썬 초보자들이 겪는 최대 난제인 클래스를 다뤄보겠습니다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이해하기 쉽게 비유를 들어서 설명해볼 건데요</a:t>
            </a:r>
            <a:r>
              <a:rPr lang="en-US" altLang="ko-KR" dirty="0"/>
              <a:t>. </a:t>
            </a:r>
            <a:r>
              <a:rPr lang="ko-KR" altLang="en-US" dirty="0"/>
              <a:t>어떤 것에 비유를 할 </a:t>
            </a:r>
            <a:r>
              <a:rPr lang="ko-KR" altLang="en-US" dirty="0" err="1"/>
              <a:t>것이냐면</a:t>
            </a:r>
            <a:endParaRPr lang="en-US" altLang="ko-KR" dirty="0"/>
          </a:p>
          <a:p>
            <a:pPr algn="ctr"/>
            <a:r>
              <a:rPr lang="en-US" altLang="ko-KR" dirty="0"/>
              <a:t>/1/ </a:t>
            </a:r>
            <a:r>
              <a:rPr lang="ko-KR" altLang="en-US" dirty="0"/>
              <a:t>네</a:t>
            </a:r>
            <a:r>
              <a:rPr lang="en-US" altLang="ko-KR" dirty="0"/>
              <a:t>, </a:t>
            </a:r>
            <a:r>
              <a:rPr lang="ko-KR" altLang="en-US" dirty="0"/>
              <a:t>클래스를 자기소개서에 빗대어 설명해보도록 하겠습니다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DE19B-481F-4718-95CA-BB21EF22A46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077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DE19B-481F-4718-95CA-BB21EF22A46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479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DE19B-481F-4718-95CA-BB21EF22A46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457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DE19B-481F-4718-95CA-BB21EF22A46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131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DE19B-481F-4718-95CA-BB21EF22A46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79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DE19B-481F-4718-95CA-BB21EF22A46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310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DE19B-481F-4718-95CA-BB21EF22A46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564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DE19B-481F-4718-95CA-BB21EF22A46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22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DE19B-481F-4718-95CA-BB21EF22A46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619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DE19B-481F-4718-95CA-BB21EF22A46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754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DE19B-481F-4718-95CA-BB21EF22A46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589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DE19B-481F-4718-95CA-BB21EF22A46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942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DE19B-481F-4718-95CA-BB21EF22A46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17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DE19B-481F-4718-95CA-BB21EF22A46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6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2CA76-66C6-4927-A995-AAF539712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278E63-AF3C-4513-B643-593DE332B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D00EB-54BA-41D8-BC1B-2D0D75E8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815B-09E2-459E-A270-57827DB6CE0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DDA95-6F01-4DEF-AA70-53B1B109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408BF-5AFE-4642-8D8D-6AC54FB1B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0298-557C-4363-BDBA-53DD1D125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43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CB1EA-0824-4132-AA14-2CE700D4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BC4852-8A9E-40B9-BBDB-FBF1084F0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1A229-5BDD-4654-8D25-EE9E268E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815B-09E2-459E-A270-57827DB6CE0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86DBEF-8E57-4FF4-B333-A9776CD2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597B3A-E0F3-4F4B-8652-DBFF2BED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0298-557C-4363-BDBA-53DD1D125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33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85A1C1-9AD0-41E5-B046-AA6B84356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9DCE41-D64D-4DD8-92B6-AF956317E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AC25B4-80B8-4E5F-A766-912476A4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815B-09E2-459E-A270-57827DB6CE0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048A7-A9B2-4B82-9736-63221940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833ED-8E9C-49FA-B0CC-9BCC0D29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0298-557C-4363-BDBA-53DD1D125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47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EA191-F248-40E7-946A-E8B0C13C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74FAC-B77E-47CC-9B70-40D4EE70A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A2365-3DEF-42E4-A4CA-BB812482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815B-09E2-459E-A270-57827DB6CE0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EC6BA-7DBE-4565-BBD0-FBEFA922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A2055-FF54-4E47-863C-B45AF1FC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0298-557C-4363-BDBA-53DD1D125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05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6182-7E70-4097-BAD2-31858B634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371F3-5C93-4D54-9689-3381D8833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4DC41A-51B0-466A-B814-7EB0A374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815B-09E2-459E-A270-57827DB6CE0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35DE0-A14E-45CA-A04D-07B703CE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1730B-6D69-457C-B663-81A5CB65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0298-557C-4363-BDBA-53DD1D125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7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1E4AC-CEA4-4567-A3CE-109BBE72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764C7-4508-46A0-9479-FC3B175D0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56D2CF-4F2B-4503-BC58-A92D1CB9B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40459A-8D56-43CD-832E-F11F2264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815B-09E2-459E-A270-57827DB6CE0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94E637-D963-49BA-B7D7-7AE58E7D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A6AA4-E9EC-4D7E-8BB0-917E7C79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0298-557C-4363-BDBA-53DD1D125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3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0FC11-E617-4463-977B-D9707E48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CD13F-9BB5-46EF-B1BD-FE7F8BBB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D2916C-1F0D-4D5C-89D6-58490785F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372CA6-52CB-45BC-A65E-1DA135214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223AE-1B64-4B7A-B89E-6FCA47E2F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6724F-70DB-4356-B296-0DA6DF55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815B-09E2-459E-A270-57827DB6CE0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FA72E6-1604-480B-BC3E-196E3894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2DA897-8798-40B1-9989-1905D5FB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0298-557C-4363-BDBA-53DD1D125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98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42257-B6BA-40C9-BDDE-BEC51F59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93B817-7AE6-4B82-AC9A-2A142B78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815B-09E2-459E-A270-57827DB6CE0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28A2A7-3348-4C54-B3A7-F5CC589F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45DD7C-C4A0-4176-9A31-DFBBFF09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0298-557C-4363-BDBA-53DD1D125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25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AD5810-2271-4CCD-B739-CA0FFE82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815B-09E2-459E-A270-57827DB6CE0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21EF34-6896-4921-8F4C-AD3F68D9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6818E3-7141-406B-8841-C1F09F15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0298-557C-4363-BDBA-53DD1D125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15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A5BF4-F549-46E4-A98A-C23F0EF0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484647-D260-45AC-88AC-47DA6656E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22233-032B-4970-94F6-D8F4D2643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B5921B-079A-460F-BF85-F113CB8F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815B-09E2-459E-A270-57827DB6CE0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65950A-91A9-4534-9E08-796994CD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40767F-C355-44CD-90FB-A3D74E05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0298-557C-4363-BDBA-53DD1D125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6A866-C48E-4BB1-9C36-2B5AB1AB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87E4F2-800E-4729-839F-F79407A96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01B527-C79D-4A7A-BF03-07750BD6E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05D8EA-D03E-4DBD-A140-3788BD26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815B-09E2-459E-A270-57827DB6CE0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E3A6FF-BC4C-46F7-A228-D8FA37F2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DE04DE-F28C-4A83-888C-019C3467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0298-557C-4363-BDBA-53DD1D125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46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3D2EE6-5FC1-4780-A434-EC63DB96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B1309-D470-4938-AB37-3765A0312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0FE40-DF10-4E0E-913E-64582D05F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D815B-09E2-459E-A270-57827DB6CE00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5AB8D-10ED-41F2-91BE-225AEF71C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ED81E-804F-4FF6-9179-6DCD41750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C0298-557C-4363-BDBA-53DD1D125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96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A759E3-350A-4C1E-BEDC-B360EEB18D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3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698BE23-6A89-49D0-A84F-047A3FBB677F}"/>
              </a:ext>
            </a:extLst>
          </p:cNvPr>
          <p:cNvGrpSpPr/>
          <p:nvPr/>
        </p:nvGrpSpPr>
        <p:grpSpPr>
          <a:xfrm>
            <a:off x="1155208" y="1231612"/>
            <a:ext cx="9048335" cy="3960043"/>
            <a:chOff x="908465" y="1059732"/>
            <a:chExt cx="10246753" cy="4484536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20D3B43-3DAC-44D5-951B-B536B9E74ECC}"/>
                </a:ext>
              </a:extLst>
            </p:cNvPr>
            <p:cNvSpPr/>
            <p:nvPr/>
          </p:nvSpPr>
          <p:spPr>
            <a:xfrm>
              <a:off x="1372873" y="3505589"/>
              <a:ext cx="7212328" cy="1903568"/>
            </a:xfrm>
            <a:prstGeom prst="roundRect">
              <a:avLst/>
            </a:prstGeom>
            <a:solidFill>
              <a:schemeClr val="bg1"/>
            </a:solidFill>
            <a:ln w="127000"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0">
                    <a:srgbClr val="D2D2D2"/>
                  </a:gs>
                  <a:gs pos="100000">
                    <a:schemeClr val="accent3">
                      <a:lumMod val="10000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800" dirty="0">
                  <a:solidFill>
                    <a:schemeClr val="tx1"/>
                  </a:solidFill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자기소개서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E0D4DE-68B2-46C8-96C6-EE5593B5BF71}"/>
                </a:ext>
              </a:extLst>
            </p:cNvPr>
            <p:cNvSpPr txBox="1"/>
            <p:nvPr/>
          </p:nvSpPr>
          <p:spPr>
            <a:xfrm>
              <a:off x="908465" y="1059732"/>
              <a:ext cx="603166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800" dirty="0">
                  <a:solidFill>
                    <a:schemeClr val="bg1"/>
                  </a:solidFill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클래스는</a:t>
              </a: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34A29913-9BA9-4706-BC77-A0F41F73435B}"/>
                </a:ext>
              </a:extLst>
            </p:cNvPr>
            <p:cNvSpPr/>
            <p:nvPr/>
          </p:nvSpPr>
          <p:spPr>
            <a:xfrm rot="5400000">
              <a:off x="1232689" y="3341965"/>
              <a:ext cx="696685" cy="696685"/>
            </a:xfrm>
            <a:custGeom>
              <a:avLst/>
              <a:gdLst>
                <a:gd name="connsiteX0" fmla="*/ 0 w 696685"/>
                <a:gd name="connsiteY0" fmla="*/ 650722 h 696685"/>
                <a:gd name="connsiteX1" fmla="*/ 0 w 696685"/>
                <a:gd name="connsiteY1" fmla="*/ 643466 h 696685"/>
                <a:gd name="connsiteX2" fmla="*/ 0 w 696685"/>
                <a:gd name="connsiteY2" fmla="*/ 459621 h 696685"/>
                <a:gd name="connsiteX3" fmla="*/ 0 w 696685"/>
                <a:gd name="connsiteY3" fmla="*/ 45963 h 696685"/>
                <a:gd name="connsiteX4" fmla="*/ 45963 w 696685"/>
                <a:gd name="connsiteY4" fmla="*/ 0 h 696685"/>
                <a:gd name="connsiteX5" fmla="*/ 229808 w 696685"/>
                <a:gd name="connsiteY5" fmla="*/ 0 h 696685"/>
                <a:gd name="connsiteX6" fmla="*/ 275771 w 696685"/>
                <a:gd name="connsiteY6" fmla="*/ 45963 h 696685"/>
                <a:gd name="connsiteX7" fmla="*/ 275771 w 696685"/>
                <a:gd name="connsiteY7" fmla="*/ 413658 h 696685"/>
                <a:gd name="connsiteX8" fmla="*/ 650722 w 696685"/>
                <a:gd name="connsiteY8" fmla="*/ 413658 h 696685"/>
                <a:gd name="connsiteX9" fmla="*/ 696685 w 696685"/>
                <a:gd name="connsiteY9" fmla="*/ 459621 h 696685"/>
                <a:gd name="connsiteX10" fmla="*/ 696685 w 696685"/>
                <a:gd name="connsiteY10" fmla="*/ 643466 h 696685"/>
                <a:gd name="connsiteX11" fmla="*/ 650722 w 696685"/>
                <a:gd name="connsiteY11" fmla="*/ 689429 h 696685"/>
                <a:gd name="connsiteX12" fmla="*/ 253104 w 696685"/>
                <a:gd name="connsiteY12" fmla="*/ 689429 h 696685"/>
                <a:gd name="connsiteX13" fmla="*/ 247699 w 696685"/>
                <a:gd name="connsiteY13" fmla="*/ 693073 h 696685"/>
                <a:gd name="connsiteX14" fmla="*/ 229808 w 696685"/>
                <a:gd name="connsiteY14" fmla="*/ 696685 h 696685"/>
                <a:gd name="connsiteX15" fmla="*/ 45963 w 696685"/>
                <a:gd name="connsiteY15" fmla="*/ 696685 h 696685"/>
                <a:gd name="connsiteX16" fmla="*/ 0 w 696685"/>
                <a:gd name="connsiteY16" fmla="*/ 650722 h 69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96685" h="696685">
                  <a:moveTo>
                    <a:pt x="0" y="650722"/>
                  </a:moveTo>
                  <a:lnTo>
                    <a:pt x="0" y="643466"/>
                  </a:lnTo>
                  <a:lnTo>
                    <a:pt x="0" y="459621"/>
                  </a:lnTo>
                  <a:lnTo>
                    <a:pt x="0" y="45963"/>
                  </a:lnTo>
                  <a:cubicBezTo>
                    <a:pt x="0" y="20578"/>
                    <a:pt x="20578" y="0"/>
                    <a:pt x="45963" y="0"/>
                  </a:cubicBezTo>
                  <a:lnTo>
                    <a:pt x="229808" y="0"/>
                  </a:lnTo>
                  <a:cubicBezTo>
                    <a:pt x="255193" y="0"/>
                    <a:pt x="275771" y="20578"/>
                    <a:pt x="275771" y="45963"/>
                  </a:cubicBezTo>
                  <a:lnTo>
                    <a:pt x="275771" y="413658"/>
                  </a:lnTo>
                  <a:lnTo>
                    <a:pt x="650722" y="413658"/>
                  </a:lnTo>
                  <a:cubicBezTo>
                    <a:pt x="676107" y="413658"/>
                    <a:pt x="696685" y="434236"/>
                    <a:pt x="696685" y="459621"/>
                  </a:cubicBezTo>
                  <a:lnTo>
                    <a:pt x="696685" y="643466"/>
                  </a:lnTo>
                  <a:cubicBezTo>
                    <a:pt x="696685" y="668851"/>
                    <a:pt x="676107" y="689429"/>
                    <a:pt x="650722" y="689429"/>
                  </a:cubicBezTo>
                  <a:lnTo>
                    <a:pt x="253104" y="689429"/>
                  </a:lnTo>
                  <a:lnTo>
                    <a:pt x="247699" y="693073"/>
                  </a:lnTo>
                  <a:cubicBezTo>
                    <a:pt x="242200" y="695399"/>
                    <a:pt x="236154" y="696685"/>
                    <a:pt x="229808" y="696685"/>
                  </a:cubicBezTo>
                  <a:lnTo>
                    <a:pt x="45963" y="696685"/>
                  </a:lnTo>
                  <a:cubicBezTo>
                    <a:pt x="20578" y="696685"/>
                    <a:pt x="0" y="676107"/>
                    <a:pt x="0" y="65072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700DF588-B355-4108-82E0-EC1FC83F1FE3}"/>
                </a:ext>
              </a:extLst>
            </p:cNvPr>
            <p:cNvSpPr/>
            <p:nvPr/>
          </p:nvSpPr>
          <p:spPr>
            <a:xfrm rot="10800000">
              <a:off x="8028700" y="3366178"/>
              <a:ext cx="696685" cy="696685"/>
            </a:xfrm>
            <a:custGeom>
              <a:avLst/>
              <a:gdLst>
                <a:gd name="connsiteX0" fmla="*/ 0 w 696685"/>
                <a:gd name="connsiteY0" fmla="*/ 650722 h 696685"/>
                <a:gd name="connsiteX1" fmla="*/ 0 w 696685"/>
                <a:gd name="connsiteY1" fmla="*/ 643466 h 696685"/>
                <a:gd name="connsiteX2" fmla="*/ 0 w 696685"/>
                <a:gd name="connsiteY2" fmla="*/ 459621 h 696685"/>
                <a:gd name="connsiteX3" fmla="*/ 0 w 696685"/>
                <a:gd name="connsiteY3" fmla="*/ 45963 h 696685"/>
                <a:gd name="connsiteX4" fmla="*/ 45963 w 696685"/>
                <a:gd name="connsiteY4" fmla="*/ 0 h 696685"/>
                <a:gd name="connsiteX5" fmla="*/ 229808 w 696685"/>
                <a:gd name="connsiteY5" fmla="*/ 0 h 696685"/>
                <a:gd name="connsiteX6" fmla="*/ 275771 w 696685"/>
                <a:gd name="connsiteY6" fmla="*/ 45963 h 696685"/>
                <a:gd name="connsiteX7" fmla="*/ 275771 w 696685"/>
                <a:gd name="connsiteY7" fmla="*/ 413658 h 696685"/>
                <a:gd name="connsiteX8" fmla="*/ 650722 w 696685"/>
                <a:gd name="connsiteY8" fmla="*/ 413658 h 696685"/>
                <a:gd name="connsiteX9" fmla="*/ 696685 w 696685"/>
                <a:gd name="connsiteY9" fmla="*/ 459621 h 696685"/>
                <a:gd name="connsiteX10" fmla="*/ 696685 w 696685"/>
                <a:gd name="connsiteY10" fmla="*/ 643466 h 696685"/>
                <a:gd name="connsiteX11" fmla="*/ 650722 w 696685"/>
                <a:gd name="connsiteY11" fmla="*/ 689429 h 696685"/>
                <a:gd name="connsiteX12" fmla="*/ 253104 w 696685"/>
                <a:gd name="connsiteY12" fmla="*/ 689429 h 696685"/>
                <a:gd name="connsiteX13" fmla="*/ 247699 w 696685"/>
                <a:gd name="connsiteY13" fmla="*/ 693073 h 696685"/>
                <a:gd name="connsiteX14" fmla="*/ 229808 w 696685"/>
                <a:gd name="connsiteY14" fmla="*/ 696685 h 696685"/>
                <a:gd name="connsiteX15" fmla="*/ 45963 w 696685"/>
                <a:gd name="connsiteY15" fmla="*/ 696685 h 696685"/>
                <a:gd name="connsiteX16" fmla="*/ 0 w 696685"/>
                <a:gd name="connsiteY16" fmla="*/ 650722 h 69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96685" h="696685">
                  <a:moveTo>
                    <a:pt x="0" y="650722"/>
                  </a:moveTo>
                  <a:lnTo>
                    <a:pt x="0" y="643466"/>
                  </a:lnTo>
                  <a:lnTo>
                    <a:pt x="0" y="459621"/>
                  </a:lnTo>
                  <a:lnTo>
                    <a:pt x="0" y="45963"/>
                  </a:lnTo>
                  <a:cubicBezTo>
                    <a:pt x="0" y="20578"/>
                    <a:pt x="20578" y="0"/>
                    <a:pt x="45963" y="0"/>
                  </a:cubicBezTo>
                  <a:lnTo>
                    <a:pt x="229808" y="0"/>
                  </a:lnTo>
                  <a:cubicBezTo>
                    <a:pt x="255193" y="0"/>
                    <a:pt x="275771" y="20578"/>
                    <a:pt x="275771" y="45963"/>
                  </a:cubicBezTo>
                  <a:lnTo>
                    <a:pt x="275771" y="413658"/>
                  </a:lnTo>
                  <a:lnTo>
                    <a:pt x="650722" y="413658"/>
                  </a:lnTo>
                  <a:cubicBezTo>
                    <a:pt x="676107" y="413658"/>
                    <a:pt x="696685" y="434236"/>
                    <a:pt x="696685" y="459621"/>
                  </a:cubicBezTo>
                  <a:lnTo>
                    <a:pt x="696685" y="643466"/>
                  </a:lnTo>
                  <a:cubicBezTo>
                    <a:pt x="696685" y="668851"/>
                    <a:pt x="676107" y="689429"/>
                    <a:pt x="650722" y="689429"/>
                  </a:cubicBezTo>
                  <a:lnTo>
                    <a:pt x="253104" y="689429"/>
                  </a:lnTo>
                  <a:lnTo>
                    <a:pt x="247699" y="693073"/>
                  </a:lnTo>
                  <a:cubicBezTo>
                    <a:pt x="242200" y="695399"/>
                    <a:pt x="236154" y="696685"/>
                    <a:pt x="229808" y="696685"/>
                  </a:cubicBezTo>
                  <a:lnTo>
                    <a:pt x="45963" y="696685"/>
                  </a:lnTo>
                  <a:cubicBezTo>
                    <a:pt x="20578" y="696685"/>
                    <a:pt x="0" y="676107"/>
                    <a:pt x="0" y="65072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0110558D-0970-47A0-A8DC-57750F3B1E7A}"/>
                </a:ext>
              </a:extLst>
            </p:cNvPr>
            <p:cNvSpPr/>
            <p:nvPr/>
          </p:nvSpPr>
          <p:spPr>
            <a:xfrm>
              <a:off x="1232689" y="4847582"/>
              <a:ext cx="696685" cy="696685"/>
            </a:xfrm>
            <a:custGeom>
              <a:avLst/>
              <a:gdLst>
                <a:gd name="connsiteX0" fmla="*/ 0 w 696685"/>
                <a:gd name="connsiteY0" fmla="*/ 650722 h 696685"/>
                <a:gd name="connsiteX1" fmla="*/ 0 w 696685"/>
                <a:gd name="connsiteY1" fmla="*/ 643466 h 696685"/>
                <a:gd name="connsiteX2" fmla="*/ 0 w 696685"/>
                <a:gd name="connsiteY2" fmla="*/ 459621 h 696685"/>
                <a:gd name="connsiteX3" fmla="*/ 0 w 696685"/>
                <a:gd name="connsiteY3" fmla="*/ 45963 h 696685"/>
                <a:gd name="connsiteX4" fmla="*/ 45963 w 696685"/>
                <a:gd name="connsiteY4" fmla="*/ 0 h 696685"/>
                <a:gd name="connsiteX5" fmla="*/ 229808 w 696685"/>
                <a:gd name="connsiteY5" fmla="*/ 0 h 696685"/>
                <a:gd name="connsiteX6" fmla="*/ 275771 w 696685"/>
                <a:gd name="connsiteY6" fmla="*/ 45963 h 696685"/>
                <a:gd name="connsiteX7" fmla="*/ 275771 w 696685"/>
                <a:gd name="connsiteY7" fmla="*/ 413658 h 696685"/>
                <a:gd name="connsiteX8" fmla="*/ 650722 w 696685"/>
                <a:gd name="connsiteY8" fmla="*/ 413658 h 696685"/>
                <a:gd name="connsiteX9" fmla="*/ 696685 w 696685"/>
                <a:gd name="connsiteY9" fmla="*/ 459621 h 696685"/>
                <a:gd name="connsiteX10" fmla="*/ 696685 w 696685"/>
                <a:gd name="connsiteY10" fmla="*/ 643466 h 696685"/>
                <a:gd name="connsiteX11" fmla="*/ 650722 w 696685"/>
                <a:gd name="connsiteY11" fmla="*/ 689429 h 696685"/>
                <a:gd name="connsiteX12" fmla="*/ 253104 w 696685"/>
                <a:gd name="connsiteY12" fmla="*/ 689429 h 696685"/>
                <a:gd name="connsiteX13" fmla="*/ 247699 w 696685"/>
                <a:gd name="connsiteY13" fmla="*/ 693073 h 696685"/>
                <a:gd name="connsiteX14" fmla="*/ 229808 w 696685"/>
                <a:gd name="connsiteY14" fmla="*/ 696685 h 696685"/>
                <a:gd name="connsiteX15" fmla="*/ 45963 w 696685"/>
                <a:gd name="connsiteY15" fmla="*/ 696685 h 696685"/>
                <a:gd name="connsiteX16" fmla="*/ 0 w 696685"/>
                <a:gd name="connsiteY16" fmla="*/ 650722 h 69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96685" h="696685">
                  <a:moveTo>
                    <a:pt x="0" y="650722"/>
                  </a:moveTo>
                  <a:lnTo>
                    <a:pt x="0" y="643466"/>
                  </a:lnTo>
                  <a:lnTo>
                    <a:pt x="0" y="459621"/>
                  </a:lnTo>
                  <a:lnTo>
                    <a:pt x="0" y="45963"/>
                  </a:lnTo>
                  <a:cubicBezTo>
                    <a:pt x="0" y="20578"/>
                    <a:pt x="20578" y="0"/>
                    <a:pt x="45963" y="0"/>
                  </a:cubicBezTo>
                  <a:lnTo>
                    <a:pt x="229808" y="0"/>
                  </a:lnTo>
                  <a:cubicBezTo>
                    <a:pt x="255193" y="0"/>
                    <a:pt x="275771" y="20578"/>
                    <a:pt x="275771" y="45963"/>
                  </a:cubicBezTo>
                  <a:lnTo>
                    <a:pt x="275771" y="413658"/>
                  </a:lnTo>
                  <a:lnTo>
                    <a:pt x="650722" y="413658"/>
                  </a:lnTo>
                  <a:cubicBezTo>
                    <a:pt x="676107" y="413658"/>
                    <a:pt x="696685" y="434236"/>
                    <a:pt x="696685" y="459621"/>
                  </a:cubicBezTo>
                  <a:lnTo>
                    <a:pt x="696685" y="643466"/>
                  </a:lnTo>
                  <a:cubicBezTo>
                    <a:pt x="696685" y="668851"/>
                    <a:pt x="676107" y="689429"/>
                    <a:pt x="650722" y="689429"/>
                  </a:cubicBezTo>
                  <a:lnTo>
                    <a:pt x="253104" y="689429"/>
                  </a:lnTo>
                  <a:lnTo>
                    <a:pt x="247699" y="693073"/>
                  </a:lnTo>
                  <a:cubicBezTo>
                    <a:pt x="242200" y="695399"/>
                    <a:pt x="236154" y="696685"/>
                    <a:pt x="229808" y="696685"/>
                  </a:cubicBezTo>
                  <a:lnTo>
                    <a:pt x="45963" y="696685"/>
                  </a:lnTo>
                  <a:cubicBezTo>
                    <a:pt x="20578" y="696685"/>
                    <a:pt x="0" y="676107"/>
                    <a:pt x="0" y="65072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9EB10FE9-0901-49E3-9C85-7E654B4DFFFB}"/>
                </a:ext>
              </a:extLst>
            </p:cNvPr>
            <p:cNvSpPr/>
            <p:nvPr/>
          </p:nvSpPr>
          <p:spPr>
            <a:xfrm rot="16200000">
              <a:off x="8028700" y="4847583"/>
              <a:ext cx="696685" cy="696685"/>
            </a:xfrm>
            <a:custGeom>
              <a:avLst/>
              <a:gdLst>
                <a:gd name="connsiteX0" fmla="*/ 0 w 696685"/>
                <a:gd name="connsiteY0" fmla="*/ 650722 h 696685"/>
                <a:gd name="connsiteX1" fmla="*/ 0 w 696685"/>
                <a:gd name="connsiteY1" fmla="*/ 643466 h 696685"/>
                <a:gd name="connsiteX2" fmla="*/ 0 w 696685"/>
                <a:gd name="connsiteY2" fmla="*/ 459621 h 696685"/>
                <a:gd name="connsiteX3" fmla="*/ 0 w 696685"/>
                <a:gd name="connsiteY3" fmla="*/ 45963 h 696685"/>
                <a:gd name="connsiteX4" fmla="*/ 45963 w 696685"/>
                <a:gd name="connsiteY4" fmla="*/ 0 h 696685"/>
                <a:gd name="connsiteX5" fmla="*/ 229808 w 696685"/>
                <a:gd name="connsiteY5" fmla="*/ 0 h 696685"/>
                <a:gd name="connsiteX6" fmla="*/ 275771 w 696685"/>
                <a:gd name="connsiteY6" fmla="*/ 45963 h 696685"/>
                <a:gd name="connsiteX7" fmla="*/ 275771 w 696685"/>
                <a:gd name="connsiteY7" fmla="*/ 413658 h 696685"/>
                <a:gd name="connsiteX8" fmla="*/ 650722 w 696685"/>
                <a:gd name="connsiteY8" fmla="*/ 413658 h 696685"/>
                <a:gd name="connsiteX9" fmla="*/ 696685 w 696685"/>
                <a:gd name="connsiteY9" fmla="*/ 459621 h 696685"/>
                <a:gd name="connsiteX10" fmla="*/ 696685 w 696685"/>
                <a:gd name="connsiteY10" fmla="*/ 643466 h 696685"/>
                <a:gd name="connsiteX11" fmla="*/ 650722 w 696685"/>
                <a:gd name="connsiteY11" fmla="*/ 689429 h 696685"/>
                <a:gd name="connsiteX12" fmla="*/ 253104 w 696685"/>
                <a:gd name="connsiteY12" fmla="*/ 689429 h 696685"/>
                <a:gd name="connsiteX13" fmla="*/ 247699 w 696685"/>
                <a:gd name="connsiteY13" fmla="*/ 693073 h 696685"/>
                <a:gd name="connsiteX14" fmla="*/ 229808 w 696685"/>
                <a:gd name="connsiteY14" fmla="*/ 696685 h 696685"/>
                <a:gd name="connsiteX15" fmla="*/ 45963 w 696685"/>
                <a:gd name="connsiteY15" fmla="*/ 696685 h 696685"/>
                <a:gd name="connsiteX16" fmla="*/ 0 w 696685"/>
                <a:gd name="connsiteY16" fmla="*/ 650722 h 69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96685" h="696685">
                  <a:moveTo>
                    <a:pt x="0" y="650722"/>
                  </a:moveTo>
                  <a:lnTo>
                    <a:pt x="0" y="643466"/>
                  </a:lnTo>
                  <a:lnTo>
                    <a:pt x="0" y="459621"/>
                  </a:lnTo>
                  <a:lnTo>
                    <a:pt x="0" y="45963"/>
                  </a:lnTo>
                  <a:cubicBezTo>
                    <a:pt x="0" y="20578"/>
                    <a:pt x="20578" y="0"/>
                    <a:pt x="45963" y="0"/>
                  </a:cubicBezTo>
                  <a:lnTo>
                    <a:pt x="229808" y="0"/>
                  </a:lnTo>
                  <a:cubicBezTo>
                    <a:pt x="255193" y="0"/>
                    <a:pt x="275771" y="20578"/>
                    <a:pt x="275771" y="45963"/>
                  </a:cubicBezTo>
                  <a:lnTo>
                    <a:pt x="275771" y="413658"/>
                  </a:lnTo>
                  <a:lnTo>
                    <a:pt x="650722" y="413658"/>
                  </a:lnTo>
                  <a:cubicBezTo>
                    <a:pt x="676107" y="413658"/>
                    <a:pt x="696685" y="434236"/>
                    <a:pt x="696685" y="459621"/>
                  </a:cubicBezTo>
                  <a:lnTo>
                    <a:pt x="696685" y="643466"/>
                  </a:lnTo>
                  <a:cubicBezTo>
                    <a:pt x="696685" y="668851"/>
                    <a:pt x="676107" y="689429"/>
                    <a:pt x="650722" y="689429"/>
                  </a:cubicBezTo>
                  <a:lnTo>
                    <a:pt x="253104" y="689429"/>
                  </a:lnTo>
                  <a:lnTo>
                    <a:pt x="247699" y="693073"/>
                  </a:lnTo>
                  <a:cubicBezTo>
                    <a:pt x="242200" y="695399"/>
                    <a:pt x="236154" y="696685"/>
                    <a:pt x="229808" y="696685"/>
                  </a:cubicBezTo>
                  <a:lnTo>
                    <a:pt x="45963" y="696685"/>
                  </a:lnTo>
                  <a:cubicBezTo>
                    <a:pt x="20578" y="696685"/>
                    <a:pt x="0" y="676107"/>
                    <a:pt x="0" y="65072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DD2CA3-91A0-471A-8184-3971E509A27A}"/>
                </a:ext>
              </a:extLst>
            </p:cNvPr>
            <p:cNvSpPr txBox="1"/>
            <p:nvPr/>
          </p:nvSpPr>
          <p:spPr>
            <a:xfrm>
              <a:off x="8934604" y="3547498"/>
              <a:ext cx="222061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800" dirty="0">
                  <a:solidFill>
                    <a:schemeClr val="bg1"/>
                  </a:solidFill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다</a:t>
              </a:r>
              <a:r>
                <a:rPr lang="en-US" altLang="ko-KR" sz="8800" dirty="0">
                  <a:solidFill>
                    <a:schemeClr val="bg1"/>
                  </a:solidFill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.</a:t>
              </a:r>
              <a:endParaRPr lang="ko-KR" altLang="en-US" sz="8800" dirty="0">
                <a:solidFill>
                  <a:schemeClr val="bg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B0CA9E-A412-445A-9B0C-CB7E547A1D91}"/>
              </a:ext>
            </a:extLst>
          </p:cNvPr>
          <p:cNvSpPr/>
          <p:nvPr/>
        </p:nvSpPr>
        <p:spPr>
          <a:xfrm>
            <a:off x="0" y="0"/>
            <a:ext cx="12192000" cy="377800"/>
          </a:xfrm>
          <a:prstGeom prst="rect">
            <a:avLst/>
          </a:prstGeom>
          <a:solidFill>
            <a:srgbClr val="B59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A1FBF5-BEAC-4E24-B7B4-239B332844DD}"/>
              </a:ext>
            </a:extLst>
          </p:cNvPr>
          <p:cNvSpPr/>
          <p:nvPr/>
        </p:nvSpPr>
        <p:spPr>
          <a:xfrm>
            <a:off x="0" y="6480200"/>
            <a:ext cx="12192000" cy="377800"/>
          </a:xfrm>
          <a:prstGeom prst="rect">
            <a:avLst/>
          </a:prstGeom>
          <a:solidFill>
            <a:srgbClr val="B59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69821F-F34A-471F-8F6B-8AEEE66B9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59" b="95021" l="10000" r="90435">
                        <a14:foregroundMark x1="36522" y1="88382" x2="36522" y2="88382"/>
                        <a14:foregroundMark x1="62174" y1="92116" x2="62174" y2="92116"/>
                        <a14:foregroundMark x1="60870" y1="87967" x2="60870" y2="87967"/>
                        <a14:foregroundMark x1="60000" y1="84232" x2="60000" y2="84232"/>
                        <a14:foregroundMark x1="36522" y1="80498" x2="36522" y2="80498"/>
                        <a14:foregroundMark x1="36957" y1="82573" x2="36957" y2="82573"/>
                        <a14:foregroundMark x1="68261" y1="52282" x2="68261" y2="52282"/>
                        <a14:foregroundMark x1="90435" y1="53527" x2="90435" y2="53527"/>
                        <a14:foregroundMark x1="60870" y1="95021" x2="60870" y2="95021"/>
                        <a14:foregroundMark x1="48261" y1="41909" x2="48261" y2="41909"/>
                        <a14:backgroundMark x1="20435" y1="51452" x2="20435" y2="514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313" y="419713"/>
            <a:ext cx="2979955" cy="31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75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62D50D-0209-40AB-A20A-187032FD3E88}"/>
              </a:ext>
            </a:extLst>
          </p:cNvPr>
          <p:cNvSpPr txBox="1"/>
          <p:nvPr/>
        </p:nvSpPr>
        <p:spPr>
          <a:xfrm>
            <a:off x="2131434" y="3877468"/>
            <a:ext cx="311555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self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DE9FF-D5EB-4AEC-BF3E-D5E6F5323196}"/>
              </a:ext>
            </a:extLst>
          </p:cNvPr>
          <p:cNvSpPr txBox="1"/>
          <p:nvPr/>
        </p:nvSpPr>
        <p:spPr>
          <a:xfrm>
            <a:off x="2651808" y="4578425"/>
            <a:ext cx="461226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클래스를 저장할 변수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557CE0-940F-4675-98E9-1A254299FD33}"/>
              </a:ext>
            </a:extLst>
          </p:cNvPr>
          <p:cNvSpPr txBox="1"/>
          <p:nvPr/>
        </p:nvSpPr>
        <p:spPr>
          <a:xfrm>
            <a:off x="6368154" y="5218422"/>
            <a:ext cx="2074806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 = JSS()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a.show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()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A2166-8D2A-44C8-9D8F-F34EAD0DCE75}"/>
              </a:ext>
            </a:extLst>
          </p:cNvPr>
          <p:cNvSpPr txBox="1"/>
          <p:nvPr/>
        </p:nvSpPr>
        <p:spPr>
          <a:xfrm>
            <a:off x="2651808" y="5218422"/>
            <a:ext cx="2552651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class JSS: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def show(self):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5FCD8ED4-E863-4654-A0AE-EADE9092343A}"/>
              </a:ext>
            </a:extLst>
          </p:cNvPr>
          <p:cNvSpPr/>
          <p:nvPr/>
        </p:nvSpPr>
        <p:spPr>
          <a:xfrm>
            <a:off x="5448301" y="5393958"/>
            <a:ext cx="502920" cy="62611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9996B-AA29-47A2-95E1-FF84D0EEE699}"/>
              </a:ext>
            </a:extLst>
          </p:cNvPr>
          <p:cNvSpPr txBox="1"/>
          <p:nvPr/>
        </p:nvSpPr>
        <p:spPr>
          <a:xfrm>
            <a:off x="1271567" y="605150"/>
            <a:ext cx="9733926" cy="2823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class JSS: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def __init__(self):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self.name = input(“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이름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:”)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self.age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input(“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나이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:”)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def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show(self):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print(“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나의 이름은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{},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나이는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{}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세입니다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.”.format(self.name,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self.age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))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9F967B-7AE8-41AC-B941-7485E88CDF08}"/>
              </a:ext>
            </a:extLst>
          </p:cNvPr>
          <p:cNvSpPr/>
          <p:nvPr/>
        </p:nvSpPr>
        <p:spPr>
          <a:xfrm>
            <a:off x="4320251" y="5760720"/>
            <a:ext cx="564459" cy="4348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FB46473-094A-4319-8F3A-E73CAEE41E4B}"/>
              </a:ext>
            </a:extLst>
          </p:cNvPr>
          <p:cNvSpPr/>
          <p:nvPr/>
        </p:nvSpPr>
        <p:spPr>
          <a:xfrm>
            <a:off x="4625340" y="6126480"/>
            <a:ext cx="1859280" cy="214478"/>
          </a:xfrm>
          <a:custGeom>
            <a:avLst/>
            <a:gdLst>
              <a:gd name="connsiteX0" fmla="*/ 0 w 1859280"/>
              <a:gd name="connsiteY0" fmla="*/ 68580 h 214478"/>
              <a:gd name="connsiteX1" fmla="*/ 1082040 w 1859280"/>
              <a:gd name="connsiteY1" fmla="*/ 213360 h 214478"/>
              <a:gd name="connsiteX2" fmla="*/ 1859280 w 1859280"/>
              <a:gd name="connsiteY2" fmla="*/ 0 h 21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9280" h="214478">
                <a:moveTo>
                  <a:pt x="0" y="68580"/>
                </a:moveTo>
                <a:cubicBezTo>
                  <a:pt x="386080" y="146685"/>
                  <a:pt x="772160" y="224790"/>
                  <a:pt x="1082040" y="213360"/>
                </a:cubicBezTo>
                <a:cubicBezTo>
                  <a:pt x="1391920" y="201930"/>
                  <a:pt x="1625600" y="100965"/>
                  <a:pt x="185928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6EF04-A58A-4853-8163-8DC3F184A614}"/>
              </a:ext>
            </a:extLst>
          </p:cNvPr>
          <p:cNvSpPr txBox="1"/>
          <p:nvPr/>
        </p:nvSpPr>
        <p:spPr>
          <a:xfrm>
            <a:off x="8569252" y="5218422"/>
            <a:ext cx="2074806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a.name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a.age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4EF1C1F2-4FF0-4D06-A3A4-F5185B860A28}"/>
              </a:ext>
            </a:extLst>
          </p:cNvPr>
          <p:cNvSpPr/>
          <p:nvPr/>
        </p:nvSpPr>
        <p:spPr>
          <a:xfrm>
            <a:off x="4693920" y="5562600"/>
            <a:ext cx="3909060" cy="915409"/>
          </a:xfrm>
          <a:custGeom>
            <a:avLst/>
            <a:gdLst>
              <a:gd name="connsiteX0" fmla="*/ 0 w 3909060"/>
              <a:gd name="connsiteY0" fmla="*/ 632460 h 915409"/>
              <a:gd name="connsiteX1" fmla="*/ 1996440 w 3909060"/>
              <a:gd name="connsiteY1" fmla="*/ 883920 h 915409"/>
              <a:gd name="connsiteX2" fmla="*/ 3909060 w 3909060"/>
              <a:gd name="connsiteY2" fmla="*/ 0 h 91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9060" h="915409">
                <a:moveTo>
                  <a:pt x="0" y="632460"/>
                </a:moveTo>
                <a:cubicBezTo>
                  <a:pt x="672465" y="810895"/>
                  <a:pt x="1344930" y="989330"/>
                  <a:pt x="1996440" y="883920"/>
                </a:cubicBezTo>
                <a:cubicBezTo>
                  <a:pt x="2647950" y="778510"/>
                  <a:pt x="3278505" y="389255"/>
                  <a:pt x="390906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B114AAC-D704-4B04-A317-E7F57DBD4B36}"/>
              </a:ext>
            </a:extLst>
          </p:cNvPr>
          <p:cNvSpPr/>
          <p:nvPr/>
        </p:nvSpPr>
        <p:spPr>
          <a:xfrm>
            <a:off x="4701540" y="6050280"/>
            <a:ext cx="3947160" cy="543381"/>
          </a:xfrm>
          <a:custGeom>
            <a:avLst/>
            <a:gdLst>
              <a:gd name="connsiteX0" fmla="*/ 0 w 3947160"/>
              <a:gd name="connsiteY0" fmla="*/ 160020 h 543381"/>
              <a:gd name="connsiteX1" fmla="*/ 1897380 w 3947160"/>
              <a:gd name="connsiteY1" fmla="*/ 541020 h 543381"/>
              <a:gd name="connsiteX2" fmla="*/ 3947160 w 3947160"/>
              <a:gd name="connsiteY2" fmla="*/ 0 h 54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7160" h="543381">
                <a:moveTo>
                  <a:pt x="0" y="160020"/>
                </a:moveTo>
                <a:cubicBezTo>
                  <a:pt x="619760" y="363855"/>
                  <a:pt x="1239520" y="567690"/>
                  <a:pt x="1897380" y="541020"/>
                </a:cubicBezTo>
                <a:cubicBezTo>
                  <a:pt x="2555240" y="514350"/>
                  <a:pt x="3251200" y="257175"/>
                  <a:pt x="394716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6DBB3C0-A0F1-43A4-923B-5CDD92ABB0B3}"/>
              </a:ext>
            </a:extLst>
          </p:cNvPr>
          <p:cNvSpPr/>
          <p:nvPr/>
        </p:nvSpPr>
        <p:spPr>
          <a:xfrm>
            <a:off x="6438954" y="5880402"/>
            <a:ext cx="217625" cy="2454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30AC37D-37D4-4975-A65B-1205B6AF5089}"/>
              </a:ext>
            </a:extLst>
          </p:cNvPr>
          <p:cNvSpPr/>
          <p:nvPr/>
        </p:nvSpPr>
        <p:spPr>
          <a:xfrm>
            <a:off x="8629197" y="5406747"/>
            <a:ext cx="217625" cy="2454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8B286F9-7762-4CF0-ABBD-77084EF20F7B}"/>
              </a:ext>
            </a:extLst>
          </p:cNvPr>
          <p:cNvSpPr/>
          <p:nvPr/>
        </p:nvSpPr>
        <p:spPr>
          <a:xfrm>
            <a:off x="8629197" y="5871924"/>
            <a:ext cx="217625" cy="2454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688380-FD8F-4E9B-B0C0-DC78D4448D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32" t="24471" r="53359" b="61538"/>
          <a:stretch/>
        </p:blipFill>
        <p:spPr>
          <a:xfrm>
            <a:off x="5625758" y="3773178"/>
            <a:ext cx="5379735" cy="11045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469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무료 사진 | 책상에 앉아 세련 된 젊은 남자">
            <a:extLst>
              <a:ext uri="{FF2B5EF4-FFF2-40B4-BE49-F238E27FC236}">
                <a16:creationId xmlns:a16="http://schemas.microsoft.com/office/drawing/2014/main" id="{6DBFB131-8A04-42A9-B59D-21B808E7FF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86"/>
          <a:stretch/>
        </p:blipFill>
        <p:spPr bwMode="auto">
          <a:xfrm>
            <a:off x="2334" y="0"/>
            <a:ext cx="12189666" cy="350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02D14E3-2288-42AC-8A57-05F25071AB77}"/>
              </a:ext>
            </a:extLst>
          </p:cNvPr>
          <p:cNvSpPr/>
          <p:nvPr/>
        </p:nvSpPr>
        <p:spPr>
          <a:xfrm>
            <a:off x="906184" y="3141178"/>
            <a:ext cx="2790558" cy="29541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AF447-EE1B-4B0D-BAE7-62782D0DA56A}"/>
              </a:ext>
            </a:extLst>
          </p:cNvPr>
          <p:cNvSpPr txBox="1"/>
          <p:nvPr/>
        </p:nvSpPr>
        <p:spPr>
          <a:xfrm>
            <a:off x="1232234" y="4140991"/>
            <a:ext cx="230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이름 </a:t>
            </a:r>
            <a:r>
              <a:rPr lang="en-US" altLang="ko-KR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</a:t>
            </a:r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홍길동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87C75-64A5-4B79-A1D7-773BCA2CCFB0}"/>
              </a:ext>
            </a:extLst>
          </p:cNvPr>
          <p:cNvSpPr txBox="1"/>
          <p:nvPr/>
        </p:nvSpPr>
        <p:spPr>
          <a:xfrm>
            <a:off x="1232234" y="4949506"/>
            <a:ext cx="230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나이 </a:t>
            </a:r>
            <a:r>
              <a:rPr lang="en-US" altLang="ko-KR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30</a:t>
            </a:r>
            <a:endParaRPr lang="ko-KR" altLang="en-US" sz="32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569CCB-B5E2-4F5F-9D7C-D1636ADEE826}"/>
              </a:ext>
            </a:extLst>
          </p:cNvPr>
          <p:cNvSpPr/>
          <p:nvPr/>
        </p:nvSpPr>
        <p:spPr>
          <a:xfrm>
            <a:off x="4726123" y="3141178"/>
            <a:ext cx="2790558" cy="29541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A8F66F-0B58-4127-B4B2-FBB0BCBFC5FA}"/>
              </a:ext>
            </a:extLst>
          </p:cNvPr>
          <p:cNvSpPr txBox="1"/>
          <p:nvPr/>
        </p:nvSpPr>
        <p:spPr>
          <a:xfrm>
            <a:off x="5052173" y="4140991"/>
            <a:ext cx="230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이름 </a:t>
            </a:r>
            <a:r>
              <a:rPr lang="en-US" altLang="ko-KR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</a:t>
            </a:r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김철수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0A862-218B-4705-BE06-D20FE44EDA98}"/>
              </a:ext>
            </a:extLst>
          </p:cNvPr>
          <p:cNvSpPr txBox="1"/>
          <p:nvPr/>
        </p:nvSpPr>
        <p:spPr>
          <a:xfrm>
            <a:off x="5052173" y="4949506"/>
            <a:ext cx="230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나이 </a:t>
            </a:r>
            <a:r>
              <a:rPr lang="en-US" altLang="ko-KR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28</a:t>
            </a:r>
            <a:endParaRPr lang="ko-KR" altLang="en-US" sz="32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0D81BB7-EEF1-4344-B774-5B54A41124C5}"/>
              </a:ext>
            </a:extLst>
          </p:cNvPr>
          <p:cNvSpPr/>
          <p:nvPr/>
        </p:nvSpPr>
        <p:spPr>
          <a:xfrm>
            <a:off x="8546062" y="3141178"/>
            <a:ext cx="2790558" cy="29541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7DC75D-9358-42A9-9748-B7FA88A0C7CB}"/>
              </a:ext>
            </a:extLst>
          </p:cNvPr>
          <p:cNvSpPr txBox="1"/>
          <p:nvPr/>
        </p:nvSpPr>
        <p:spPr>
          <a:xfrm>
            <a:off x="8872112" y="4140991"/>
            <a:ext cx="230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이름 </a:t>
            </a:r>
            <a:r>
              <a:rPr lang="en-US" altLang="ko-KR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</a:t>
            </a:r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이영희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0979D-15A2-44AA-BA69-19CA9EF9734B}"/>
              </a:ext>
            </a:extLst>
          </p:cNvPr>
          <p:cNvSpPr txBox="1"/>
          <p:nvPr/>
        </p:nvSpPr>
        <p:spPr>
          <a:xfrm>
            <a:off x="8872112" y="4949506"/>
            <a:ext cx="230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나이 </a:t>
            </a:r>
            <a:r>
              <a:rPr lang="en-US" altLang="ko-KR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25</a:t>
            </a:r>
            <a:endParaRPr lang="ko-KR" altLang="en-US" sz="32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1664155-874B-46B5-A72E-8C6A8C469EF6}"/>
              </a:ext>
            </a:extLst>
          </p:cNvPr>
          <p:cNvGrpSpPr/>
          <p:nvPr/>
        </p:nvGrpSpPr>
        <p:grpSpPr>
          <a:xfrm>
            <a:off x="1574581" y="2396423"/>
            <a:ext cx="1453763" cy="1489510"/>
            <a:chOff x="10909687" y="2913702"/>
            <a:chExt cx="1034837" cy="10602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Oval 479">
              <a:extLst>
                <a:ext uri="{FF2B5EF4-FFF2-40B4-BE49-F238E27FC236}">
                  <a16:creationId xmlns:a16="http://schemas.microsoft.com/office/drawing/2014/main" id="{0FE4470D-4022-4394-A2F0-C2833F36C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9687" y="2913702"/>
              <a:ext cx="1034837" cy="1030596"/>
            </a:xfrm>
            <a:prstGeom prst="ellipse">
              <a:avLst/>
            </a:prstGeom>
            <a:solidFill>
              <a:srgbClr val="F678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80">
              <a:extLst>
                <a:ext uri="{FF2B5EF4-FFF2-40B4-BE49-F238E27FC236}">
                  <a16:creationId xmlns:a16="http://schemas.microsoft.com/office/drawing/2014/main" id="{81EB572D-3D55-496F-B198-1F0952E06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106" y="3096070"/>
              <a:ext cx="485610" cy="848227"/>
            </a:xfrm>
            <a:custGeom>
              <a:avLst/>
              <a:gdLst>
                <a:gd name="T0" fmla="*/ 31 w 97"/>
                <a:gd name="T1" fmla="*/ 0 h 169"/>
                <a:gd name="T2" fmla="*/ 97 w 97"/>
                <a:gd name="T3" fmla="*/ 101 h 169"/>
                <a:gd name="T4" fmla="*/ 6 w 97"/>
                <a:gd name="T5" fmla="*/ 169 h 169"/>
                <a:gd name="T6" fmla="*/ 0 w 97"/>
                <a:gd name="T7" fmla="*/ 86 h 169"/>
                <a:gd name="T8" fmla="*/ 31 w 97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69">
                  <a:moveTo>
                    <a:pt x="31" y="0"/>
                  </a:moveTo>
                  <a:cubicBezTo>
                    <a:pt x="97" y="101"/>
                    <a:pt x="97" y="101"/>
                    <a:pt x="97" y="101"/>
                  </a:cubicBezTo>
                  <a:cubicBezTo>
                    <a:pt x="83" y="139"/>
                    <a:pt x="48" y="166"/>
                    <a:pt x="6" y="16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B54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481">
              <a:extLst>
                <a:ext uri="{FF2B5EF4-FFF2-40B4-BE49-F238E27FC236}">
                  <a16:creationId xmlns:a16="http://schemas.microsoft.com/office/drawing/2014/main" id="{0E0EF3B3-4B79-4036-AEE1-FE38FF78D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5942" y="3280560"/>
              <a:ext cx="301121" cy="366858"/>
            </a:xfrm>
            <a:prstGeom prst="ellipse">
              <a:avLst/>
            </a:prstGeom>
            <a:solidFill>
              <a:srgbClr val="1F0C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82">
              <a:extLst>
                <a:ext uri="{FF2B5EF4-FFF2-40B4-BE49-F238E27FC236}">
                  <a16:creationId xmlns:a16="http://schemas.microsoft.com/office/drawing/2014/main" id="{FF2D3621-2D2D-4BED-A2FE-C9210D7BA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0226" y="3471411"/>
              <a:ext cx="593759" cy="332929"/>
            </a:xfrm>
            <a:custGeom>
              <a:avLst/>
              <a:gdLst>
                <a:gd name="T0" fmla="*/ 3 w 118"/>
                <a:gd name="T1" fmla="*/ 66 h 66"/>
                <a:gd name="T2" fmla="*/ 47 w 118"/>
                <a:gd name="T3" fmla="*/ 19 h 66"/>
                <a:gd name="T4" fmla="*/ 47 w 118"/>
                <a:gd name="T5" fmla="*/ 0 h 66"/>
                <a:gd name="T6" fmla="*/ 59 w 118"/>
                <a:gd name="T7" fmla="*/ 0 h 66"/>
                <a:gd name="T8" fmla="*/ 59 w 118"/>
                <a:gd name="T9" fmla="*/ 0 h 66"/>
                <a:gd name="T10" fmla="*/ 71 w 118"/>
                <a:gd name="T11" fmla="*/ 0 h 66"/>
                <a:gd name="T12" fmla="*/ 71 w 118"/>
                <a:gd name="T13" fmla="*/ 19 h 66"/>
                <a:gd name="T14" fmla="*/ 115 w 118"/>
                <a:gd name="T15" fmla="*/ 66 h 66"/>
                <a:gd name="T16" fmla="*/ 3 w 118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66">
                  <a:moveTo>
                    <a:pt x="3" y="66"/>
                  </a:moveTo>
                  <a:cubicBezTo>
                    <a:pt x="3" y="44"/>
                    <a:pt x="0" y="23"/>
                    <a:pt x="47" y="19"/>
                  </a:cubicBezTo>
                  <a:cubicBezTo>
                    <a:pt x="47" y="17"/>
                    <a:pt x="47" y="2"/>
                    <a:pt x="47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2"/>
                    <a:pt x="71" y="17"/>
                    <a:pt x="71" y="19"/>
                  </a:cubicBezTo>
                  <a:cubicBezTo>
                    <a:pt x="118" y="23"/>
                    <a:pt x="115" y="44"/>
                    <a:pt x="115" y="66"/>
                  </a:cubicBezTo>
                  <a:cubicBezTo>
                    <a:pt x="3" y="66"/>
                    <a:pt x="3" y="66"/>
                    <a:pt x="3" y="66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83">
              <a:extLst>
                <a:ext uri="{FF2B5EF4-FFF2-40B4-BE49-F238E27FC236}">
                  <a16:creationId xmlns:a16="http://schemas.microsoft.com/office/drawing/2014/main" id="{0760CA96-933F-4C1B-9E56-95CA77C28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1368" y="3477773"/>
              <a:ext cx="131475" cy="48773"/>
            </a:xfrm>
            <a:custGeom>
              <a:avLst/>
              <a:gdLst>
                <a:gd name="T0" fmla="*/ 26 w 26"/>
                <a:gd name="T1" fmla="*/ 0 h 10"/>
                <a:gd name="T2" fmla="*/ 0 w 26"/>
                <a:gd name="T3" fmla="*/ 0 h 10"/>
                <a:gd name="T4" fmla="*/ 26 w 26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0">
                  <a:moveTo>
                    <a:pt x="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0"/>
                    <a:pt x="23" y="10"/>
                    <a:pt x="26" y="0"/>
                  </a:cubicBezTo>
                  <a:close/>
                </a:path>
              </a:pathLst>
            </a:custGeom>
            <a:solidFill>
              <a:srgbClr val="E0A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84">
              <a:extLst>
                <a:ext uri="{FF2B5EF4-FFF2-40B4-BE49-F238E27FC236}">
                  <a16:creationId xmlns:a16="http://schemas.microsoft.com/office/drawing/2014/main" id="{9AE8FBA7-DC0A-4F85-8D3F-D484FA727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2013" y="3040936"/>
              <a:ext cx="390184" cy="455922"/>
            </a:xfrm>
            <a:custGeom>
              <a:avLst/>
              <a:gdLst>
                <a:gd name="T0" fmla="*/ 4 w 78"/>
                <a:gd name="T1" fmla="*/ 43 h 91"/>
                <a:gd name="T2" fmla="*/ 8 w 78"/>
                <a:gd name="T3" fmla="*/ 68 h 91"/>
                <a:gd name="T4" fmla="*/ 39 w 78"/>
                <a:gd name="T5" fmla="*/ 91 h 91"/>
                <a:gd name="T6" fmla="*/ 70 w 78"/>
                <a:gd name="T7" fmla="*/ 68 h 91"/>
                <a:gd name="T8" fmla="*/ 73 w 78"/>
                <a:gd name="T9" fmla="*/ 43 h 91"/>
                <a:gd name="T10" fmla="*/ 39 w 78"/>
                <a:gd name="T11" fmla="*/ 0 h 91"/>
                <a:gd name="T12" fmla="*/ 4 w 78"/>
                <a:gd name="T13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91">
                  <a:moveTo>
                    <a:pt x="4" y="43"/>
                  </a:moveTo>
                  <a:cubicBezTo>
                    <a:pt x="0" y="43"/>
                    <a:pt x="1" y="67"/>
                    <a:pt x="8" y="68"/>
                  </a:cubicBezTo>
                  <a:cubicBezTo>
                    <a:pt x="14" y="80"/>
                    <a:pt x="24" y="91"/>
                    <a:pt x="39" y="91"/>
                  </a:cubicBezTo>
                  <a:cubicBezTo>
                    <a:pt x="54" y="91"/>
                    <a:pt x="64" y="80"/>
                    <a:pt x="70" y="68"/>
                  </a:cubicBezTo>
                  <a:cubicBezTo>
                    <a:pt x="76" y="68"/>
                    <a:pt x="78" y="43"/>
                    <a:pt x="73" y="43"/>
                  </a:cubicBezTo>
                  <a:cubicBezTo>
                    <a:pt x="75" y="17"/>
                    <a:pt x="74" y="0"/>
                    <a:pt x="39" y="0"/>
                  </a:cubicBezTo>
                  <a:cubicBezTo>
                    <a:pt x="4" y="0"/>
                    <a:pt x="3" y="16"/>
                    <a:pt x="4" y="43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85">
              <a:extLst>
                <a:ext uri="{FF2B5EF4-FFF2-40B4-BE49-F238E27FC236}">
                  <a16:creationId xmlns:a16="http://schemas.microsoft.com/office/drawing/2014/main" id="{D8A5230E-A319-42D2-A0CA-D3B038DE8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1744" y="3040936"/>
              <a:ext cx="610723" cy="731596"/>
            </a:xfrm>
            <a:custGeom>
              <a:avLst/>
              <a:gdLst>
                <a:gd name="T0" fmla="*/ 61 w 122"/>
                <a:gd name="T1" fmla="*/ 0 h 146"/>
                <a:gd name="T2" fmla="*/ 26 w 122"/>
                <a:gd name="T3" fmla="*/ 26 h 146"/>
                <a:gd name="T4" fmla="*/ 26 w 122"/>
                <a:gd name="T5" fmla="*/ 35 h 146"/>
                <a:gd name="T6" fmla="*/ 15 w 122"/>
                <a:gd name="T7" fmla="*/ 50 h 146"/>
                <a:gd name="T8" fmla="*/ 15 w 122"/>
                <a:gd name="T9" fmla="*/ 78 h 146"/>
                <a:gd name="T10" fmla="*/ 1 w 122"/>
                <a:gd name="T11" fmla="*/ 108 h 146"/>
                <a:gd name="T12" fmla="*/ 8 w 122"/>
                <a:gd name="T13" fmla="*/ 146 h 146"/>
                <a:gd name="T14" fmla="*/ 47 w 122"/>
                <a:gd name="T15" fmla="*/ 144 h 146"/>
                <a:gd name="T16" fmla="*/ 36 w 122"/>
                <a:gd name="T17" fmla="*/ 48 h 146"/>
                <a:gd name="T18" fmla="*/ 61 w 122"/>
                <a:gd name="T19" fmla="*/ 27 h 146"/>
                <a:gd name="T20" fmla="*/ 61 w 122"/>
                <a:gd name="T21" fmla="*/ 27 h 146"/>
                <a:gd name="T22" fmla="*/ 61 w 122"/>
                <a:gd name="T23" fmla="*/ 27 h 146"/>
                <a:gd name="T24" fmla="*/ 61 w 122"/>
                <a:gd name="T25" fmla="*/ 27 h 146"/>
                <a:gd name="T26" fmla="*/ 86 w 122"/>
                <a:gd name="T27" fmla="*/ 48 h 146"/>
                <a:gd name="T28" fmla="*/ 75 w 122"/>
                <a:gd name="T29" fmla="*/ 144 h 146"/>
                <a:gd name="T30" fmla="*/ 114 w 122"/>
                <a:gd name="T31" fmla="*/ 146 h 146"/>
                <a:gd name="T32" fmla="*/ 121 w 122"/>
                <a:gd name="T33" fmla="*/ 108 h 146"/>
                <a:gd name="T34" fmla="*/ 107 w 122"/>
                <a:gd name="T35" fmla="*/ 78 h 146"/>
                <a:gd name="T36" fmla="*/ 107 w 122"/>
                <a:gd name="T37" fmla="*/ 50 h 146"/>
                <a:gd name="T38" fmla="*/ 96 w 122"/>
                <a:gd name="T39" fmla="*/ 35 h 146"/>
                <a:gd name="T40" fmla="*/ 96 w 122"/>
                <a:gd name="T41" fmla="*/ 26 h 146"/>
                <a:gd name="T42" fmla="*/ 61 w 122"/>
                <a:gd name="T43" fmla="*/ 0 h 146"/>
                <a:gd name="T44" fmla="*/ 61 w 122"/>
                <a:gd name="T45" fmla="*/ 0 h 146"/>
                <a:gd name="T46" fmla="*/ 61 w 122"/>
                <a:gd name="T47" fmla="*/ 0 h 146"/>
                <a:gd name="T48" fmla="*/ 61 w 122"/>
                <a:gd name="T4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2" h="146">
                  <a:moveTo>
                    <a:pt x="61" y="0"/>
                  </a:moveTo>
                  <a:cubicBezTo>
                    <a:pt x="45" y="0"/>
                    <a:pt x="18" y="4"/>
                    <a:pt x="26" y="2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3" y="37"/>
                    <a:pt x="18" y="42"/>
                    <a:pt x="15" y="50"/>
                  </a:cubicBezTo>
                  <a:cubicBezTo>
                    <a:pt x="12" y="57"/>
                    <a:pt x="17" y="68"/>
                    <a:pt x="15" y="78"/>
                  </a:cubicBezTo>
                  <a:cubicBezTo>
                    <a:pt x="13" y="89"/>
                    <a:pt x="2" y="98"/>
                    <a:pt x="1" y="108"/>
                  </a:cubicBezTo>
                  <a:cubicBezTo>
                    <a:pt x="0" y="123"/>
                    <a:pt x="5" y="138"/>
                    <a:pt x="8" y="146"/>
                  </a:cubicBezTo>
                  <a:cubicBezTo>
                    <a:pt x="35" y="133"/>
                    <a:pt x="46" y="142"/>
                    <a:pt x="47" y="144"/>
                  </a:cubicBezTo>
                  <a:cubicBezTo>
                    <a:pt x="46" y="120"/>
                    <a:pt x="36" y="67"/>
                    <a:pt x="36" y="48"/>
                  </a:cubicBezTo>
                  <a:cubicBezTo>
                    <a:pt x="35" y="32"/>
                    <a:pt x="49" y="27"/>
                    <a:pt x="61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74" y="27"/>
                    <a:pt x="88" y="32"/>
                    <a:pt x="86" y="48"/>
                  </a:cubicBezTo>
                  <a:cubicBezTo>
                    <a:pt x="86" y="67"/>
                    <a:pt x="76" y="120"/>
                    <a:pt x="75" y="144"/>
                  </a:cubicBezTo>
                  <a:cubicBezTo>
                    <a:pt x="77" y="142"/>
                    <a:pt x="88" y="133"/>
                    <a:pt x="114" y="146"/>
                  </a:cubicBezTo>
                  <a:cubicBezTo>
                    <a:pt x="117" y="138"/>
                    <a:pt x="122" y="123"/>
                    <a:pt x="121" y="108"/>
                  </a:cubicBezTo>
                  <a:cubicBezTo>
                    <a:pt x="120" y="98"/>
                    <a:pt x="109" y="89"/>
                    <a:pt x="107" y="78"/>
                  </a:cubicBezTo>
                  <a:cubicBezTo>
                    <a:pt x="105" y="68"/>
                    <a:pt x="110" y="57"/>
                    <a:pt x="107" y="50"/>
                  </a:cubicBezTo>
                  <a:cubicBezTo>
                    <a:pt x="104" y="42"/>
                    <a:pt x="99" y="37"/>
                    <a:pt x="96" y="35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104" y="4"/>
                    <a:pt x="77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643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86">
              <a:extLst>
                <a:ext uri="{FF2B5EF4-FFF2-40B4-BE49-F238E27FC236}">
                  <a16:creationId xmlns:a16="http://schemas.microsoft.com/office/drawing/2014/main" id="{78002367-1EE6-418D-9DDA-45CC9A894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7191" y="3566836"/>
              <a:ext cx="559830" cy="377461"/>
            </a:xfrm>
            <a:custGeom>
              <a:avLst/>
              <a:gdLst>
                <a:gd name="T0" fmla="*/ 48 w 112"/>
                <a:gd name="T1" fmla="*/ 75 h 75"/>
                <a:gd name="T2" fmla="*/ 64 w 112"/>
                <a:gd name="T3" fmla="*/ 75 h 75"/>
                <a:gd name="T4" fmla="*/ 103 w 112"/>
                <a:gd name="T5" fmla="*/ 64 h 75"/>
                <a:gd name="T6" fmla="*/ 112 w 112"/>
                <a:gd name="T7" fmla="*/ 58 h 75"/>
                <a:gd name="T8" fmla="*/ 112 w 112"/>
                <a:gd name="T9" fmla="*/ 53 h 75"/>
                <a:gd name="T10" fmla="*/ 112 w 112"/>
                <a:gd name="T11" fmla="*/ 47 h 75"/>
                <a:gd name="T12" fmla="*/ 112 w 112"/>
                <a:gd name="T13" fmla="*/ 42 h 75"/>
                <a:gd name="T14" fmla="*/ 112 w 112"/>
                <a:gd name="T15" fmla="*/ 31 h 75"/>
                <a:gd name="T16" fmla="*/ 109 w 112"/>
                <a:gd name="T17" fmla="*/ 20 h 75"/>
                <a:gd name="T18" fmla="*/ 101 w 112"/>
                <a:gd name="T19" fmla="*/ 9 h 75"/>
                <a:gd name="T20" fmla="*/ 68 w 112"/>
                <a:gd name="T21" fmla="*/ 0 h 75"/>
                <a:gd name="T22" fmla="*/ 56 w 112"/>
                <a:gd name="T23" fmla="*/ 30 h 75"/>
                <a:gd name="T24" fmla="*/ 44 w 112"/>
                <a:gd name="T25" fmla="*/ 0 h 75"/>
                <a:gd name="T26" fmla="*/ 11 w 112"/>
                <a:gd name="T27" fmla="*/ 9 h 75"/>
                <a:gd name="T28" fmla="*/ 3 w 112"/>
                <a:gd name="T29" fmla="*/ 20 h 75"/>
                <a:gd name="T30" fmla="*/ 0 w 112"/>
                <a:gd name="T31" fmla="*/ 31 h 75"/>
                <a:gd name="T32" fmla="*/ 0 w 112"/>
                <a:gd name="T33" fmla="*/ 42 h 75"/>
                <a:gd name="T34" fmla="*/ 0 w 112"/>
                <a:gd name="T35" fmla="*/ 47 h 75"/>
                <a:gd name="T36" fmla="*/ 0 w 112"/>
                <a:gd name="T37" fmla="*/ 53 h 75"/>
                <a:gd name="T38" fmla="*/ 0 w 112"/>
                <a:gd name="T39" fmla="*/ 58 h 75"/>
                <a:gd name="T40" fmla="*/ 9 w 112"/>
                <a:gd name="T41" fmla="*/ 64 h 75"/>
                <a:gd name="T42" fmla="*/ 48 w 112"/>
                <a:gd name="T4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" h="75">
                  <a:moveTo>
                    <a:pt x="48" y="75"/>
                  </a:moveTo>
                  <a:cubicBezTo>
                    <a:pt x="64" y="75"/>
                    <a:pt x="64" y="75"/>
                    <a:pt x="64" y="75"/>
                  </a:cubicBezTo>
                  <a:cubicBezTo>
                    <a:pt x="78" y="74"/>
                    <a:pt x="91" y="70"/>
                    <a:pt x="103" y="64"/>
                  </a:cubicBezTo>
                  <a:cubicBezTo>
                    <a:pt x="106" y="62"/>
                    <a:pt x="109" y="60"/>
                    <a:pt x="112" y="58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2" y="46"/>
                    <a:pt x="112" y="44"/>
                    <a:pt x="112" y="42"/>
                  </a:cubicBezTo>
                  <a:cubicBezTo>
                    <a:pt x="112" y="38"/>
                    <a:pt x="112" y="34"/>
                    <a:pt x="112" y="31"/>
                  </a:cubicBezTo>
                  <a:cubicBezTo>
                    <a:pt x="111" y="27"/>
                    <a:pt x="110" y="23"/>
                    <a:pt x="109" y="20"/>
                  </a:cubicBezTo>
                  <a:cubicBezTo>
                    <a:pt x="107" y="16"/>
                    <a:pt x="105" y="12"/>
                    <a:pt x="101" y="9"/>
                  </a:cubicBezTo>
                  <a:cubicBezTo>
                    <a:pt x="94" y="4"/>
                    <a:pt x="84" y="1"/>
                    <a:pt x="68" y="0"/>
                  </a:cubicBezTo>
                  <a:cubicBezTo>
                    <a:pt x="64" y="10"/>
                    <a:pt x="60" y="20"/>
                    <a:pt x="56" y="30"/>
                  </a:cubicBezTo>
                  <a:cubicBezTo>
                    <a:pt x="52" y="20"/>
                    <a:pt x="48" y="10"/>
                    <a:pt x="44" y="0"/>
                  </a:cubicBezTo>
                  <a:cubicBezTo>
                    <a:pt x="28" y="1"/>
                    <a:pt x="18" y="4"/>
                    <a:pt x="11" y="9"/>
                  </a:cubicBezTo>
                  <a:cubicBezTo>
                    <a:pt x="7" y="12"/>
                    <a:pt x="5" y="16"/>
                    <a:pt x="3" y="20"/>
                  </a:cubicBezTo>
                  <a:cubicBezTo>
                    <a:pt x="1" y="23"/>
                    <a:pt x="1" y="27"/>
                    <a:pt x="0" y="31"/>
                  </a:cubicBezTo>
                  <a:cubicBezTo>
                    <a:pt x="0" y="34"/>
                    <a:pt x="0" y="38"/>
                    <a:pt x="0" y="42"/>
                  </a:cubicBezTo>
                  <a:cubicBezTo>
                    <a:pt x="0" y="44"/>
                    <a:pt x="0" y="46"/>
                    <a:pt x="0" y="4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3" y="60"/>
                    <a:pt x="6" y="62"/>
                    <a:pt x="9" y="64"/>
                  </a:cubicBezTo>
                  <a:cubicBezTo>
                    <a:pt x="21" y="70"/>
                    <a:pt x="34" y="74"/>
                    <a:pt x="48" y="75"/>
                  </a:cubicBezTo>
                  <a:close/>
                </a:path>
              </a:pathLst>
            </a:custGeom>
            <a:solidFill>
              <a:srgbClr val="4E8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87">
              <a:extLst>
                <a:ext uri="{FF2B5EF4-FFF2-40B4-BE49-F238E27FC236}">
                  <a16:creationId xmlns:a16="http://schemas.microsoft.com/office/drawing/2014/main" id="{090F3A4A-1DA2-47B8-BD1C-A652F7A8E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2595" y="3240269"/>
              <a:ext cx="229021" cy="95426"/>
            </a:xfrm>
            <a:custGeom>
              <a:avLst/>
              <a:gdLst>
                <a:gd name="T0" fmla="*/ 9 w 46"/>
                <a:gd name="T1" fmla="*/ 0 h 19"/>
                <a:gd name="T2" fmla="*/ 18 w 46"/>
                <a:gd name="T3" fmla="*/ 6 h 19"/>
                <a:gd name="T4" fmla="*/ 23 w 46"/>
                <a:gd name="T5" fmla="*/ 5 h 19"/>
                <a:gd name="T6" fmla="*/ 28 w 46"/>
                <a:gd name="T7" fmla="*/ 6 h 19"/>
                <a:gd name="T8" fmla="*/ 36 w 46"/>
                <a:gd name="T9" fmla="*/ 0 h 19"/>
                <a:gd name="T10" fmla="*/ 46 w 46"/>
                <a:gd name="T11" fmla="*/ 10 h 19"/>
                <a:gd name="T12" fmla="*/ 36 w 46"/>
                <a:gd name="T13" fmla="*/ 19 h 19"/>
                <a:gd name="T14" fmla="*/ 27 w 46"/>
                <a:gd name="T15" fmla="*/ 10 h 19"/>
                <a:gd name="T16" fmla="*/ 27 w 46"/>
                <a:gd name="T17" fmla="*/ 8 h 19"/>
                <a:gd name="T18" fmla="*/ 23 w 46"/>
                <a:gd name="T19" fmla="*/ 7 h 19"/>
                <a:gd name="T20" fmla="*/ 19 w 46"/>
                <a:gd name="T21" fmla="*/ 8 h 19"/>
                <a:gd name="T22" fmla="*/ 19 w 46"/>
                <a:gd name="T23" fmla="*/ 10 h 19"/>
                <a:gd name="T24" fmla="*/ 9 w 46"/>
                <a:gd name="T25" fmla="*/ 19 h 19"/>
                <a:gd name="T26" fmla="*/ 0 w 46"/>
                <a:gd name="T27" fmla="*/ 10 h 19"/>
                <a:gd name="T28" fmla="*/ 9 w 46"/>
                <a:gd name="T2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19">
                  <a:moveTo>
                    <a:pt x="9" y="0"/>
                  </a:moveTo>
                  <a:cubicBezTo>
                    <a:pt x="13" y="0"/>
                    <a:pt x="17" y="3"/>
                    <a:pt x="18" y="6"/>
                  </a:cubicBezTo>
                  <a:cubicBezTo>
                    <a:pt x="20" y="6"/>
                    <a:pt x="21" y="5"/>
                    <a:pt x="23" y="5"/>
                  </a:cubicBezTo>
                  <a:cubicBezTo>
                    <a:pt x="25" y="5"/>
                    <a:pt x="26" y="6"/>
                    <a:pt x="28" y="6"/>
                  </a:cubicBezTo>
                  <a:cubicBezTo>
                    <a:pt x="29" y="3"/>
                    <a:pt x="33" y="0"/>
                    <a:pt x="36" y="0"/>
                  </a:cubicBezTo>
                  <a:cubicBezTo>
                    <a:pt x="42" y="0"/>
                    <a:pt x="46" y="4"/>
                    <a:pt x="46" y="10"/>
                  </a:cubicBezTo>
                  <a:cubicBezTo>
                    <a:pt x="46" y="15"/>
                    <a:pt x="42" y="19"/>
                    <a:pt x="36" y="19"/>
                  </a:cubicBezTo>
                  <a:cubicBezTo>
                    <a:pt x="31" y="19"/>
                    <a:pt x="27" y="15"/>
                    <a:pt x="27" y="10"/>
                  </a:cubicBezTo>
                  <a:cubicBezTo>
                    <a:pt x="27" y="9"/>
                    <a:pt x="27" y="8"/>
                    <a:pt x="27" y="8"/>
                  </a:cubicBezTo>
                  <a:cubicBezTo>
                    <a:pt x="26" y="7"/>
                    <a:pt x="24" y="7"/>
                    <a:pt x="23" y="7"/>
                  </a:cubicBezTo>
                  <a:cubicBezTo>
                    <a:pt x="21" y="7"/>
                    <a:pt x="20" y="7"/>
                    <a:pt x="19" y="8"/>
                  </a:cubicBezTo>
                  <a:cubicBezTo>
                    <a:pt x="19" y="8"/>
                    <a:pt x="19" y="9"/>
                    <a:pt x="19" y="10"/>
                  </a:cubicBezTo>
                  <a:cubicBezTo>
                    <a:pt x="19" y="15"/>
                    <a:pt x="15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1E3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88">
              <a:extLst>
                <a:ext uri="{FF2B5EF4-FFF2-40B4-BE49-F238E27FC236}">
                  <a16:creationId xmlns:a16="http://schemas.microsoft.com/office/drawing/2014/main" id="{8AB235B3-691C-4EE3-8E53-8C0E6B14F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1099" y="3170290"/>
              <a:ext cx="352014" cy="46652"/>
            </a:xfrm>
            <a:custGeom>
              <a:avLst/>
              <a:gdLst>
                <a:gd name="T0" fmla="*/ 0 w 166"/>
                <a:gd name="T1" fmla="*/ 0 h 22"/>
                <a:gd name="T2" fmla="*/ 166 w 166"/>
                <a:gd name="T3" fmla="*/ 0 h 22"/>
                <a:gd name="T4" fmla="*/ 166 w 166"/>
                <a:gd name="T5" fmla="*/ 22 h 22"/>
                <a:gd name="T6" fmla="*/ 0 w 166"/>
                <a:gd name="T7" fmla="*/ 22 h 22"/>
                <a:gd name="T8" fmla="*/ 0 w 166"/>
                <a:gd name="T9" fmla="*/ 0 h 22"/>
                <a:gd name="T10" fmla="*/ 0 w 166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22">
                  <a:moveTo>
                    <a:pt x="0" y="0"/>
                  </a:moveTo>
                  <a:lnTo>
                    <a:pt x="166" y="0"/>
                  </a:lnTo>
                  <a:lnTo>
                    <a:pt x="166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8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89">
              <a:extLst>
                <a:ext uri="{FF2B5EF4-FFF2-40B4-BE49-F238E27FC236}">
                  <a16:creationId xmlns:a16="http://schemas.microsoft.com/office/drawing/2014/main" id="{99A5304D-C4A4-4DED-A9E6-A0E6C28846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1723" y="3628333"/>
              <a:ext cx="466525" cy="345652"/>
            </a:xfrm>
            <a:custGeom>
              <a:avLst/>
              <a:gdLst>
                <a:gd name="T0" fmla="*/ 50 w 93"/>
                <a:gd name="T1" fmla="*/ 39 h 69"/>
                <a:gd name="T2" fmla="*/ 45 w 93"/>
                <a:gd name="T3" fmla="*/ 55 h 69"/>
                <a:gd name="T4" fmla="*/ 70 w 93"/>
                <a:gd name="T5" fmla="*/ 18 h 69"/>
                <a:gd name="T6" fmla="*/ 51 w 93"/>
                <a:gd name="T7" fmla="*/ 7 h 69"/>
                <a:gd name="T8" fmla="*/ 54 w 93"/>
                <a:gd name="T9" fmla="*/ 0 h 69"/>
                <a:gd name="T10" fmla="*/ 81 w 93"/>
                <a:gd name="T11" fmla="*/ 53 h 69"/>
                <a:gd name="T12" fmla="*/ 77 w 93"/>
                <a:gd name="T13" fmla="*/ 59 h 69"/>
                <a:gd name="T14" fmla="*/ 55 w 93"/>
                <a:gd name="T15" fmla="*/ 63 h 69"/>
                <a:gd name="T16" fmla="*/ 39 w 93"/>
                <a:gd name="T17" fmla="*/ 63 h 69"/>
                <a:gd name="T18" fmla="*/ 38 w 93"/>
                <a:gd name="T19" fmla="*/ 63 h 69"/>
                <a:gd name="T20" fmla="*/ 30 w 93"/>
                <a:gd name="T21" fmla="*/ 40 h 69"/>
                <a:gd name="T22" fmla="*/ 59 w 93"/>
                <a:gd name="T23" fmla="*/ 38 h 69"/>
                <a:gd name="T24" fmla="*/ 51 w 93"/>
                <a:gd name="T25" fmla="*/ 40 h 69"/>
                <a:gd name="T26" fmla="*/ 50 w 93"/>
                <a:gd name="T27" fmla="*/ 39 h 69"/>
                <a:gd name="T28" fmla="*/ 42 w 93"/>
                <a:gd name="T29" fmla="*/ 7 h 69"/>
                <a:gd name="T30" fmla="*/ 9 w 93"/>
                <a:gd name="T31" fmla="*/ 56 h 69"/>
                <a:gd name="T32" fmla="*/ 4 w 93"/>
                <a:gd name="T33" fmla="*/ 53 h 69"/>
                <a:gd name="T34" fmla="*/ 23 w 93"/>
                <a:gd name="T35" fmla="*/ 7 h 69"/>
                <a:gd name="T36" fmla="*/ 40 w 93"/>
                <a:gd name="T37" fmla="*/ 0 h 69"/>
                <a:gd name="T38" fmla="*/ 42 w 93"/>
                <a:gd name="T3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3" h="69">
                  <a:moveTo>
                    <a:pt x="50" y="39"/>
                  </a:moveTo>
                  <a:cubicBezTo>
                    <a:pt x="46" y="32"/>
                    <a:pt x="34" y="45"/>
                    <a:pt x="45" y="55"/>
                  </a:cubicBezTo>
                  <a:cubicBezTo>
                    <a:pt x="62" y="69"/>
                    <a:pt x="89" y="41"/>
                    <a:pt x="70" y="18"/>
                  </a:cubicBezTo>
                  <a:cubicBezTo>
                    <a:pt x="65" y="12"/>
                    <a:pt x="58" y="8"/>
                    <a:pt x="51" y="7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5"/>
                    <a:pt x="93" y="30"/>
                    <a:pt x="81" y="53"/>
                  </a:cubicBezTo>
                  <a:cubicBezTo>
                    <a:pt x="80" y="55"/>
                    <a:pt x="78" y="57"/>
                    <a:pt x="77" y="59"/>
                  </a:cubicBezTo>
                  <a:cubicBezTo>
                    <a:pt x="70" y="61"/>
                    <a:pt x="62" y="62"/>
                    <a:pt x="5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3"/>
                    <a:pt x="38" y="63"/>
                    <a:pt x="38" y="63"/>
                  </a:cubicBezTo>
                  <a:cubicBezTo>
                    <a:pt x="31" y="57"/>
                    <a:pt x="27" y="49"/>
                    <a:pt x="30" y="40"/>
                  </a:cubicBezTo>
                  <a:cubicBezTo>
                    <a:pt x="34" y="20"/>
                    <a:pt x="61" y="24"/>
                    <a:pt x="59" y="38"/>
                  </a:cubicBezTo>
                  <a:cubicBezTo>
                    <a:pt x="58" y="43"/>
                    <a:pt x="51" y="46"/>
                    <a:pt x="51" y="40"/>
                  </a:cubicBezTo>
                  <a:cubicBezTo>
                    <a:pt x="50" y="40"/>
                    <a:pt x="50" y="39"/>
                    <a:pt x="50" y="39"/>
                  </a:cubicBezTo>
                  <a:close/>
                  <a:moveTo>
                    <a:pt x="42" y="7"/>
                  </a:moveTo>
                  <a:cubicBezTo>
                    <a:pt x="22" y="9"/>
                    <a:pt x="3" y="29"/>
                    <a:pt x="9" y="56"/>
                  </a:cubicBezTo>
                  <a:cubicBezTo>
                    <a:pt x="7" y="55"/>
                    <a:pt x="6" y="54"/>
                    <a:pt x="4" y="53"/>
                  </a:cubicBezTo>
                  <a:cubicBezTo>
                    <a:pt x="0" y="37"/>
                    <a:pt x="6" y="18"/>
                    <a:pt x="23" y="7"/>
                  </a:cubicBezTo>
                  <a:cubicBezTo>
                    <a:pt x="28" y="3"/>
                    <a:pt x="34" y="1"/>
                    <a:pt x="40" y="0"/>
                  </a:cubicBezTo>
                  <a:cubicBezTo>
                    <a:pt x="42" y="7"/>
                    <a:pt x="42" y="7"/>
                    <a:pt x="42" y="7"/>
                  </a:cubicBezTo>
                  <a:close/>
                </a:path>
              </a:pathLst>
            </a:custGeom>
            <a:solidFill>
              <a:srgbClr val="EDC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90">
              <a:extLst>
                <a:ext uri="{FF2B5EF4-FFF2-40B4-BE49-F238E27FC236}">
                  <a16:creationId xmlns:a16="http://schemas.microsoft.com/office/drawing/2014/main" id="{D0B57961-687E-4458-A66A-24B6B4EC83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6255" y="3280560"/>
              <a:ext cx="375340" cy="216298"/>
            </a:xfrm>
            <a:custGeom>
              <a:avLst/>
              <a:gdLst>
                <a:gd name="T0" fmla="*/ 1 w 75"/>
                <a:gd name="T1" fmla="*/ 0 h 43"/>
                <a:gd name="T2" fmla="*/ 7 w 75"/>
                <a:gd name="T3" fmla="*/ 20 h 43"/>
                <a:gd name="T4" fmla="*/ 38 w 75"/>
                <a:gd name="T5" fmla="*/ 43 h 43"/>
                <a:gd name="T6" fmla="*/ 69 w 75"/>
                <a:gd name="T7" fmla="*/ 20 h 43"/>
                <a:gd name="T8" fmla="*/ 75 w 75"/>
                <a:gd name="T9" fmla="*/ 0 h 43"/>
                <a:gd name="T10" fmla="*/ 69 w 75"/>
                <a:gd name="T11" fmla="*/ 12 h 43"/>
                <a:gd name="T12" fmla="*/ 52 w 75"/>
                <a:gd name="T13" fmla="*/ 32 h 43"/>
                <a:gd name="T14" fmla="*/ 38 w 75"/>
                <a:gd name="T15" fmla="*/ 21 h 43"/>
                <a:gd name="T16" fmla="*/ 24 w 75"/>
                <a:gd name="T17" fmla="*/ 32 h 43"/>
                <a:gd name="T18" fmla="*/ 7 w 75"/>
                <a:gd name="T19" fmla="*/ 12 h 43"/>
                <a:gd name="T20" fmla="*/ 1 w 75"/>
                <a:gd name="T21" fmla="*/ 0 h 43"/>
                <a:gd name="T22" fmla="*/ 38 w 75"/>
                <a:gd name="T23" fmla="*/ 28 h 43"/>
                <a:gd name="T24" fmla="*/ 44 w 75"/>
                <a:gd name="T25" fmla="*/ 30 h 43"/>
                <a:gd name="T26" fmla="*/ 38 w 75"/>
                <a:gd name="T27" fmla="*/ 32 h 43"/>
                <a:gd name="T28" fmla="*/ 31 w 75"/>
                <a:gd name="T29" fmla="*/ 30 h 43"/>
                <a:gd name="T30" fmla="*/ 38 w 75"/>
                <a:gd name="T31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43">
                  <a:moveTo>
                    <a:pt x="1" y="0"/>
                  </a:moveTo>
                  <a:cubicBezTo>
                    <a:pt x="0" y="7"/>
                    <a:pt x="2" y="20"/>
                    <a:pt x="7" y="20"/>
                  </a:cubicBezTo>
                  <a:cubicBezTo>
                    <a:pt x="13" y="32"/>
                    <a:pt x="23" y="43"/>
                    <a:pt x="38" y="43"/>
                  </a:cubicBezTo>
                  <a:cubicBezTo>
                    <a:pt x="53" y="43"/>
                    <a:pt x="63" y="32"/>
                    <a:pt x="69" y="20"/>
                  </a:cubicBezTo>
                  <a:cubicBezTo>
                    <a:pt x="74" y="20"/>
                    <a:pt x="75" y="7"/>
                    <a:pt x="75" y="0"/>
                  </a:cubicBezTo>
                  <a:cubicBezTo>
                    <a:pt x="74" y="6"/>
                    <a:pt x="72" y="12"/>
                    <a:pt x="69" y="12"/>
                  </a:cubicBezTo>
                  <a:cubicBezTo>
                    <a:pt x="65" y="20"/>
                    <a:pt x="60" y="28"/>
                    <a:pt x="52" y="32"/>
                  </a:cubicBezTo>
                  <a:cubicBezTo>
                    <a:pt x="49" y="25"/>
                    <a:pt x="43" y="21"/>
                    <a:pt x="38" y="21"/>
                  </a:cubicBezTo>
                  <a:cubicBezTo>
                    <a:pt x="32" y="21"/>
                    <a:pt x="27" y="25"/>
                    <a:pt x="24" y="32"/>
                  </a:cubicBezTo>
                  <a:cubicBezTo>
                    <a:pt x="16" y="28"/>
                    <a:pt x="11" y="20"/>
                    <a:pt x="7" y="12"/>
                  </a:cubicBezTo>
                  <a:cubicBezTo>
                    <a:pt x="4" y="12"/>
                    <a:pt x="2" y="6"/>
                    <a:pt x="1" y="0"/>
                  </a:cubicBezTo>
                  <a:close/>
                  <a:moveTo>
                    <a:pt x="38" y="28"/>
                  </a:moveTo>
                  <a:cubicBezTo>
                    <a:pt x="41" y="28"/>
                    <a:pt x="44" y="29"/>
                    <a:pt x="44" y="30"/>
                  </a:cubicBezTo>
                  <a:cubicBezTo>
                    <a:pt x="44" y="31"/>
                    <a:pt x="41" y="32"/>
                    <a:pt x="38" y="32"/>
                  </a:cubicBezTo>
                  <a:cubicBezTo>
                    <a:pt x="34" y="32"/>
                    <a:pt x="31" y="31"/>
                    <a:pt x="31" y="30"/>
                  </a:cubicBezTo>
                  <a:cubicBezTo>
                    <a:pt x="31" y="29"/>
                    <a:pt x="34" y="28"/>
                    <a:pt x="38" y="28"/>
                  </a:cubicBezTo>
                  <a:close/>
                </a:path>
              </a:pathLst>
            </a:custGeom>
            <a:solidFill>
              <a:srgbClr val="643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62336DC-673A-4058-BBDF-2AE6D0844315}"/>
              </a:ext>
            </a:extLst>
          </p:cNvPr>
          <p:cNvGrpSpPr/>
          <p:nvPr/>
        </p:nvGrpSpPr>
        <p:grpSpPr>
          <a:xfrm>
            <a:off x="9208210" y="2333980"/>
            <a:ext cx="1466261" cy="1459488"/>
            <a:chOff x="7364291" y="992923"/>
            <a:chExt cx="1036170" cy="10313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Oval 146">
              <a:extLst>
                <a:ext uri="{FF2B5EF4-FFF2-40B4-BE49-F238E27FC236}">
                  <a16:creationId xmlns:a16="http://schemas.microsoft.com/office/drawing/2014/main" id="{02C219A7-2E4E-44AE-BD8E-50B622218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291" y="992923"/>
              <a:ext cx="1036170" cy="1031384"/>
            </a:xfrm>
            <a:prstGeom prst="ellipse">
              <a:avLst/>
            </a:prstGeom>
            <a:solidFill>
              <a:srgbClr val="DF8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47">
              <a:extLst>
                <a:ext uri="{FF2B5EF4-FFF2-40B4-BE49-F238E27FC236}">
                  <a16:creationId xmlns:a16="http://schemas.microsoft.com/office/drawing/2014/main" id="{4DF2A0E8-C789-46A4-9663-473043D1C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8787" y="1201114"/>
              <a:ext cx="488172" cy="823193"/>
            </a:xfrm>
            <a:custGeom>
              <a:avLst/>
              <a:gdLst>
                <a:gd name="T0" fmla="*/ 0 w 86"/>
                <a:gd name="T1" fmla="*/ 15 h 145"/>
                <a:gd name="T2" fmla="*/ 27 w 86"/>
                <a:gd name="T3" fmla="*/ 0 h 145"/>
                <a:gd name="T4" fmla="*/ 86 w 86"/>
                <a:gd name="T5" fmla="*/ 86 h 145"/>
                <a:gd name="T6" fmla="*/ 1 w 86"/>
                <a:gd name="T7" fmla="*/ 145 h 145"/>
                <a:gd name="T8" fmla="*/ 0 w 86"/>
                <a:gd name="T9" fmla="*/ 1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45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73" y="121"/>
                    <a:pt x="40" y="145"/>
                    <a:pt x="1" y="145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BF69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48">
              <a:extLst>
                <a:ext uri="{FF2B5EF4-FFF2-40B4-BE49-F238E27FC236}">
                  <a16:creationId xmlns:a16="http://schemas.microsoft.com/office/drawing/2014/main" id="{241318B3-0B7D-4EBD-B6DF-DBE55B1B9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915" y="1150861"/>
              <a:ext cx="509710" cy="545605"/>
            </a:xfrm>
            <a:custGeom>
              <a:avLst/>
              <a:gdLst>
                <a:gd name="T0" fmla="*/ 53 w 90"/>
                <a:gd name="T1" fmla="*/ 0 h 96"/>
                <a:gd name="T2" fmla="*/ 45 w 90"/>
                <a:gd name="T3" fmla="*/ 1 h 96"/>
                <a:gd name="T4" fmla="*/ 37 w 90"/>
                <a:gd name="T5" fmla="*/ 0 h 96"/>
                <a:gd name="T6" fmla="*/ 13 w 90"/>
                <a:gd name="T7" fmla="*/ 96 h 96"/>
                <a:gd name="T8" fmla="*/ 76 w 90"/>
                <a:gd name="T9" fmla="*/ 96 h 96"/>
                <a:gd name="T10" fmla="*/ 53 w 90"/>
                <a:gd name="T1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96">
                  <a:moveTo>
                    <a:pt x="53" y="0"/>
                  </a:moveTo>
                  <a:cubicBezTo>
                    <a:pt x="50" y="0"/>
                    <a:pt x="47" y="0"/>
                    <a:pt x="45" y="1"/>
                  </a:cubicBezTo>
                  <a:cubicBezTo>
                    <a:pt x="42" y="0"/>
                    <a:pt x="40" y="0"/>
                    <a:pt x="37" y="0"/>
                  </a:cubicBezTo>
                  <a:cubicBezTo>
                    <a:pt x="0" y="0"/>
                    <a:pt x="1" y="78"/>
                    <a:pt x="13" y="96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88" y="74"/>
                    <a:pt x="90" y="0"/>
                    <a:pt x="53" y="0"/>
                  </a:cubicBezTo>
                  <a:close/>
                </a:path>
              </a:pathLst>
            </a:custGeom>
            <a:solidFill>
              <a:srgbClr val="5C3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49">
              <a:extLst>
                <a:ext uri="{FF2B5EF4-FFF2-40B4-BE49-F238E27FC236}">
                  <a16:creationId xmlns:a16="http://schemas.microsoft.com/office/drawing/2014/main" id="{5803699A-B339-4365-969F-0D4F2D93D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8378" y="1622283"/>
              <a:ext cx="547998" cy="402024"/>
            </a:xfrm>
            <a:custGeom>
              <a:avLst/>
              <a:gdLst>
                <a:gd name="T0" fmla="*/ 97 w 97"/>
                <a:gd name="T1" fmla="*/ 52 h 71"/>
                <a:gd name="T2" fmla="*/ 59 w 97"/>
                <a:gd name="T3" fmla="*/ 16 h 71"/>
                <a:gd name="T4" fmla="*/ 59 w 97"/>
                <a:gd name="T5" fmla="*/ 0 h 71"/>
                <a:gd name="T6" fmla="*/ 49 w 97"/>
                <a:gd name="T7" fmla="*/ 0 h 71"/>
                <a:gd name="T8" fmla="*/ 48 w 97"/>
                <a:gd name="T9" fmla="*/ 0 h 71"/>
                <a:gd name="T10" fmla="*/ 38 w 97"/>
                <a:gd name="T11" fmla="*/ 0 h 71"/>
                <a:gd name="T12" fmla="*/ 38 w 97"/>
                <a:gd name="T13" fmla="*/ 16 h 71"/>
                <a:gd name="T14" fmla="*/ 0 w 97"/>
                <a:gd name="T15" fmla="*/ 52 h 71"/>
                <a:gd name="T16" fmla="*/ 0 w 97"/>
                <a:gd name="T17" fmla="*/ 57 h 71"/>
                <a:gd name="T18" fmla="*/ 49 w 97"/>
                <a:gd name="T19" fmla="*/ 71 h 71"/>
                <a:gd name="T20" fmla="*/ 97 w 97"/>
                <a:gd name="T21" fmla="*/ 57 h 71"/>
                <a:gd name="T22" fmla="*/ 97 w 97"/>
                <a:gd name="T23" fmla="*/ 5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71">
                  <a:moveTo>
                    <a:pt x="97" y="52"/>
                  </a:moveTo>
                  <a:cubicBezTo>
                    <a:pt x="96" y="35"/>
                    <a:pt x="96" y="19"/>
                    <a:pt x="59" y="16"/>
                  </a:cubicBezTo>
                  <a:cubicBezTo>
                    <a:pt x="59" y="14"/>
                    <a:pt x="59" y="2"/>
                    <a:pt x="5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2"/>
                    <a:pt x="38" y="14"/>
                    <a:pt x="38" y="16"/>
                  </a:cubicBezTo>
                  <a:cubicBezTo>
                    <a:pt x="1" y="19"/>
                    <a:pt x="1" y="35"/>
                    <a:pt x="0" y="52"/>
                  </a:cubicBezTo>
                  <a:cubicBezTo>
                    <a:pt x="0" y="54"/>
                    <a:pt x="0" y="56"/>
                    <a:pt x="0" y="57"/>
                  </a:cubicBezTo>
                  <a:cubicBezTo>
                    <a:pt x="14" y="66"/>
                    <a:pt x="31" y="71"/>
                    <a:pt x="49" y="71"/>
                  </a:cubicBezTo>
                  <a:cubicBezTo>
                    <a:pt x="67" y="71"/>
                    <a:pt x="83" y="66"/>
                    <a:pt x="97" y="57"/>
                  </a:cubicBezTo>
                  <a:cubicBezTo>
                    <a:pt x="97" y="56"/>
                    <a:pt x="97" y="54"/>
                    <a:pt x="97" y="52"/>
                  </a:cubicBezTo>
                  <a:close/>
                </a:path>
              </a:pathLst>
            </a:custGeom>
            <a:solidFill>
              <a:srgbClr val="F1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50">
              <a:extLst>
                <a:ext uri="{FF2B5EF4-FFF2-40B4-BE49-F238E27FC236}">
                  <a16:creationId xmlns:a16="http://schemas.microsoft.com/office/drawing/2014/main" id="{5800BBA6-1693-4C0A-BFA5-B3F2D38EF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3748" y="1627069"/>
              <a:ext cx="117257" cy="45467"/>
            </a:xfrm>
            <a:custGeom>
              <a:avLst/>
              <a:gdLst>
                <a:gd name="T0" fmla="*/ 0 w 21"/>
                <a:gd name="T1" fmla="*/ 0 h 8"/>
                <a:gd name="T2" fmla="*/ 21 w 21"/>
                <a:gd name="T3" fmla="*/ 0 h 8"/>
                <a:gd name="T4" fmla="*/ 0 w 21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8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9" y="8"/>
                    <a:pt x="2" y="8"/>
                    <a:pt x="0" y="0"/>
                  </a:cubicBezTo>
                  <a:close/>
                </a:path>
              </a:pathLst>
            </a:custGeom>
            <a:solidFill>
              <a:srgbClr val="E1A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51">
              <a:extLst>
                <a:ext uri="{FF2B5EF4-FFF2-40B4-BE49-F238E27FC236}">
                  <a16:creationId xmlns:a16="http://schemas.microsoft.com/office/drawing/2014/main" id="{B4C7BC90-26EE-46FB-9B5D-E78E4DD77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2133" y="1225044"/>
              <a:ext cx="380487" cy="418775"/>
            </a:xfrm>
            <a:custGeom>
              <a:avLst/>
              <a:gdLst>
                <a:gd name="T0" fmla="*/ 63 w 67"/>
                <a:gd name="T1" fmla="*/ 33 h 74"/>
                <a:gd name="T2" fmla="*/ 60 w 67"/>
                <a:gd name="T3" fmla="*/ 54 h 74"/>
                <a:gd name="T4" fmla="*/ 34 w 67"/>
                <a:gd name="T5" fmla="*/ 74 h 74"/>
                <a:gd name="T6" fmla="*/ 8 w 67"/>
                <a:gd name="T7" fmla="*/ 54 h 74"/>
                <a:gd name="T8" fmla="*/ 5 w 67"/>
                <a:gd name="T9" fmla="*/ 33 h 74"/>
                <a:gd name="T10" fmla="*/ 32 w 67"/>
                <a:gd name="T11" fmla="*/ 0 h 74"/>
                <a:gd name="T12" fmla="*/ 63 w 67"/>
                <a:gd name="T13" fmla="*/ 3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74">
                  <a:moveTo>
                    <a:pt x="63" y="33"/>
                  </a:moveTo>
                  <a:cubicBezTo>
                    <a:pt x="67" y="32"/>
                    <a:pt x="65" y="54"/>
                    <a:pt x="60" y="54"/>
                  </a:cubicBezTo>
                  <a:cubicBezTo>
                    <a:pt x="55" y="65"/>
                    <a:pt x="46" y="74"/>
                    <a:pt x="34" y="74"/>
                  </a:cubicBezTo>
                  <a:cubicBezTo>
                    <a:pt x="21" y="74"/>
                    <a:pt x="12" y="65"/>
                    <a:pt x="8" y="54"/>
                  </a:cubicBezTo>
                  <a:cubicBezTo>
                    <a:pt x="2" y="54"/>
                    <a:pt x="0" y="33"/>
                    <a:pt x="5" y="33"/>
                  </a:cubicBezTo>
                  <a:cubicBezTo>
                    <a:pt x="4" y="10"/>
                    <a:pt x="11" y="0"/>
                    <a:pt x="32" y="0"/>
                  </a:cubicBezTo>
                  <a:cubicBezTo>
                    <a:pt x="54" y="0"/>
                    <a:pt x="64" y="9"/>
                    <a:pt x="63" y="33"/>
                  </a:cubicBezTo>
                  <a:close/>
                </a:path>
              </a:pathLst>
            </a:custGeom>
            <a:solidFill>
              <a:srgbClr val="F1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2">
              <a:extLst>
                <a:ext uri="{FF2B5EF4-FFF2-40B4-BE49-F238E27FC236}">
                  <a16:creationId xmlns:a16="http://schemas.microsoft.com/office/drawing/2014/main" id="{73315F0C-6D2B-4F89-9341-EACBF67DB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7347" y="1117359"/>
              <a:ext cx="418775" cy="294339"/>
            </a:xfrm>
            <a:custGeom>
              <a:avLst/>
              <a:gdLst>
                <a:gd name="T0" fmla="*/ 4 w 74"/>
                <a:gd name="T1" fmla="*/ 52 h 52"/>
                <a:gd name="T2" fmla="*/ 65 w 74"/>
                <a:gd name="T3" fmla="*/ 52 h 52"/>
                <a:gd name="T4" fmla="*/ 4 w 74"/>
                <a:gd name="T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52">
                  <a:moveTo>
                    <a:pt x="4" y="52"/>
                  </a:moveTo>
                  <a:cubicBezTo>
                    <a:pt x="26" y="52"/>
                    <a:pt x="35" y="52"/>
                    <a:pt x="65" y="52"/>
                  </a:cubicBezTo>
                  <a:cubicBezTo>
                    <a:pt x="74" y="3"/>
                    <a:pt x="0" y="0"/>
                    <a:pt x="4" y="52"/>
                  </a:cubicBezTo>
                  <a:close/>
                </a:path>
              </a:pathLst>
            </a:custGeom>
            <a:solidFill>
              <a:srgbClr val="5C3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53">
              <a:extLst>
                <a:ext uri="{FF2B5EF4-FFF2-40B4-BE49-F238E27FC236}">
                  <a16:creationId xmlns:a16="http://schemas.microsoft.com/office/drawing/2014/main" id="{6243815F-71E8-43A3-9704-891A8E2E0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8378" y="1713217"/>
              <a:ext cx="547998" cy="311090"/>
            </a:xfrm>
            <a:custGeom>
              <a:avLst/>
              <a:gdLst>
                <a:gd name="T0" fmla="*/ 97 w 97"/>
                <a:gd name="T1" fmla="*/ 36 h 55"/>
                <a:gd name="T2" fmla="*/ 59 w 97"/>
                <a:gd name="T3" fmla="*/ 0 h 55"/>
                <a:gd name="T4" fmla="*/ 49 w 97"/>
                <a:gd name="T5" fmla="*/ 36 h 55"/>
                <a:gd name="T6" fmla="*/ 38 w 97"/>
                <a:gd name="T7" fmla="*/ 0 h 55"/>
                <a:gd name="T8" fmla="*/ 0 w 97"/>
                <a:gd name="T9" fmla="*/ 36 h 55"/>
                <a:gd name="T10" fmla="*/ 0 w 97"/>
                <a:gd name="T11" fmla="*/ 41 h 55"/>
                <a:gd name="T12" fmla="*/ 49 w 97"/>
                <a:gd name="T13" fmla="*/ 55 h 55"/>
                <a:gd name="T14" fmla="*/ 97 w 97"/>
                <a:gd name="T15" fmla="*/ 41 h 55"/>
                <a:gd name="T16" fmla="*/ 97 w 97"/>
                <a:gd name="T17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55">
                  <a:moveTo>
                    <a:pt x="97" y="36"/>
                  </a:moveTo>
                  <a:cubicBezTo>
                    <a:pt x="96" y="19"/>
                    <a:pt x="96" y="3"/>
                    <a:pt x="59" y="0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" y="3"/>
                    <a:pt x="1" y="19"/>
                    <a:pt x="0" y="36"/>
                  </a:cubicBezTo>
                  <a:cubicBezTo>
                    <a:pt x="0" y="38"/>
                    <a:pt x="0" y="40"/>
                    <a:pt x="0" y="41"/>
                  </a:cubicBezTo>
                  <a:cubicBezTo>
                    <a:pt x="14" y="50"/>
                    <a:pt x="31" y="55"/>
                    <a:pt x="49" y="55"/>
                  </a:cubicBezTo>
                  <a:cubicBezTo>
                    <a:pt x="67" y="55"/>
                    <a:pt x="83" y="50"/>
                    <a:pt x="97" y="41"/>
                  </a:cubicBezTo>
                  <a:cubicBezTo>
                    <a:pt x="97" y="40"/>
                    <a:pt x="97" y="38"/>
                    <a:pt x="97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54">
              <a:extLst>
                <a:ext uri="{FF2B5EF4-FFF2-40B4-BE49-F238E27FC236}">
                  <a16:creationId xmlns:a16="http://schemas.microsoft.com/office/drawing/2014/main" id="{917DCF91-EFF6-4D0E-9233-C7DC6EF5A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5966" y="1672536"/>
              <a:ext cx="191440" cy="244086"/>
            </a:xfrm>
            <a:custGeom>
              <a:avLst/>
              <a:gdLst>
                <a:gd name="T0" fmla="*/ 0 w 80"/>
                <a:gd name="T1" fmla="*/ 102 h 102"/>
                <a:gd name="T2" fmla="*/ 38 w 80"/>
                <a:gd name="T3" fmla="*/ 78 h 102"/>
                <a:gd name="T4" fmla="*/ 80 w 80"/>
                <a:gd name="T5" fmla="*/ 90 h 102"/>
                <a:gd name="T6" fmla="*/ 23 w 80"/>
                <a:gd name="T7" fmla="*/ 0 h 102"/>
                <a:gd name="T8" fmla="*/ 0 w 80"/>
                <a:gd name="T9" fmla="*/ 102 h 102"/>
                <a:gd name="T10" fmla="*/ 0 w 80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102">
                  <a:moveTo>
                    <a:pt x="0" y="102"/>
                  </a:moveTo>
                  <a:lnTo>
                    <a:pt x="38" y="78"/>
                  </a:lnTo>
                  <a:lnTo>
                    <a:pt x="80" y="90"/>
                  </a:lnTo>
                  <a:lnTo>
                    <a:pt x="23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55">
              <a:extLst>
                <a:ext uri="{FF2B5EF4-FFF2-40B4-BE49-F238E27FC236}">
                  <a16:creationId xmlns:a16="http://schemas.microsoft.com/office/drawing/2014/main" id="{31A8DCD6-66FF-4174-A22F-C50D18171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2133" y="1672536"/>
              <a:ext cx="193833" cy="244086"/>
            </a:xfrm>
            <a:custGeom>
              <a:avLst/>
              <a:gdLst>
                <a:gd name="T0" fmla="*/ 81 w 81"/>
                <a:gd name="T1" fmla="*/ 102 h 102"/>
                <a:gd name="T2" fmla="*/ 43 w 81"/>
                <a:gd name="T3" fmla="*/ 78 h 102"/>
                <a:gd name="T4" fmla="*/ 0 w 81"/>
                <a:gd name="T5" fmla="*/ 90 h 102"/>
                <a:gd name="T6" fmla="*/ 55 w 81"/>
                <a:gd name="T7" fmla="*/ 0 h 102"/>
                <a:gd name="T8" fmla="*/ 81 w 81"/>
                <a:gd name="T9" fmla="*/ 102 h 102"/>
                <a:gd name="T10" fmla="*/ 81 w 81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02">
                  <a:moveTo>
                    <a:pt x="81" y="102"/>
                  </a:moveTo>
                  <a:lnTo>
                    <a:pt x="43" y="78"/>
                  </a:lnTo>
                  <a:lnTo>
                    <a:pt x="0" y="90"/>
                  </a:lnTo>
                  <a:lnTo>
                    <a:pt x="55" y="0"/>
                  </a:lnTo>
                  <a:lnTo>
                    <a:pt x="81" y="102"/>
                  </a:lnTo>
                  <a:lnTo>
                    <a:pt x="81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391B825-4825-4283-BCAD-EC3BA960EBBA}"/>
              </a:ext>
            </a:extLst>
          </p:cNvPr>
          <p:cNvGrpSpPr/>
          <p:nvPr/>
        </p:nvGrpSpPr>
        <p:grpSpPr>
          <a:xfrm>
            <a:off x="5388271" y="2383976"/>
            <a:ext cx="1466261" cy="1460251"/>
            <a:chOff x="10931043" y="2274553"/>
            <a:chExt cx="1039428" cy="1035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Oval 297">
              <a:extLst>
                <a:ext uri="{FF2B5EF4-FFF2-40B4-BE49-F238E27FC236}">
                  <a16:creationId xmlns:a16="http://schemas.microsoft.com/office/drawing/2014/main" id="{FB362A5B-19AB-4CD5-AE74-1CB393449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1043" y="2274553"/>
              <a:ext cx="1039428" cy="1035168"/>
            </a:xfrm>
            <a:prstGeom prst="ellipse">
              <a:avLst/>
            </a:prstGeom>
            <a:solidFill>
              <a:srgbClr val="1E8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98">
              <a:extLst>
                <a:ext uri="{FF2B5EF4-FFF2-40B4-BE49-F238E27FC236}">
                  <a16:creationId xmlns:a16="http://schemas.microsoft.com/office/drawing/2014/main" id="{053D5CCB-2D91-4A6B-8115-1AB81EA2A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5017" y="2510980"/>
              <a:ext cx="468595" cy="798741"/>
            </a:xfrm>
            <a:custGeom>
              <a:avLst/>
              <a:gdLst>
                <a:gd name="T0" fmla="*/ 30 w 93"/>
                <a:gd name="T1" fmla="*/ 0 h 158"/>
                <a:gd name="T2" fmla="*/ 93 w 93"/>
                <a:gd name="T3" fmla="*/ 96 h 158"/>
                <a:gd name="T4" fmla="*/ 0 w 93"/>
                <a:gd name="T5" fmla="*/ 158 h 158"/>
                <a:gd name="T6" fmla="*/ 0 w 93"/>
                <a:gd name="T7" fmla="*/ 73 h 158"/>
                <a:gd name="T8" fmla="*/ 30 w 9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58">
                  <a:moveTo>
                    <a:pt x="30" y="0"/>
                  </a:moveTo>
                  <a:cubicBezTo>
                    <a:pt x="93" y="96"/>
                    <a:pt x="93" y="96"/>
                    <a:pt x="93" y="96"/>
                  </a:cubicBezTo>
                  <a:cubicBezTo>
                    <a:pt x="77" y="132"/>
                    <a:pt x="42" y="157"/>
                    <a:pt x="0" y="15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0E60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99">
              <a:extLst>
                <a:ext uri="{FF2B5EF4-FFF2-40B4-BE49-F238E27FC236}">
                  <a16:creationId xmlns:a16="http://schemas.microsoft.com/office/drawing/2014/main" id="{5B895BBB-F7C5-4960-808E-13D05B852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8301" y="2885856"/>
              <a:ext cx="604913" cy="423865"/>
            </a:xfrm>
            <a:custGeom>
              <a:avLst/>
              <a:gdLst>
                <a:gd name="T0" fmla="*/ 4 w 120"/>
                <a:gd name="T1" fmla="*/ 67 h 84"/>
                <a:gd name="T2" fmla="*/ 48 w 120"/>
                <a:gd name="T3" fmla="*/ 18 h 84"/>
                <a:gd name="T4" fmla="*/ 48 w 120"/>
                <a:gd name="T5" fmla="*/ 0 h 84"/>
                <a:gd name="T6" fmla="*/ 60 w 120"/>
                <a:gd name="T7" fmla="*/ 0 h 84"/>
                <a:gd name="T8" fmla="*/ 60 w 120"/>
                <a:gd name="T9" fmla="*/ 0 h 84"/>
                <a:gd name="T10" fmla="*/ 72 w 120"/>
                <a:gd name="T11" fmla="*/ 0 h 84"/>
                <a:gd name="T12" fmla="*/ 72 w 120"/>
                <a:gd name="T13" fmla="*/ 18 h 84"/>
                <a:gd name="T14" fmla="*/ 116 w 120"/>
                <a:gd name="T15" fmla="*/ 67 h 84"/>
                <a:gd name="T16" fmla="*/ 60 w 120"/>
                <a:gd name="T17" fmla="*/ 84 h 84"/>
                <a:gd name="T18" fmla="*/ 4 w 120"/>
                <a:gd name="T19" fmla="*/ 6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84">
                  <a:moveTo>
                    <a:pt x="4" y="67"/>
                  </a:moveTo>
                  <a:cubicBezTo>
                    <a:pt x="4" y="45"/>
                    <a:pt x="0" y="22"/>
                    <a:pt x="48" y="18"/>
                  </a:cubicBezTo>
                  <a:cubicBezTo>
                    <a:pt x="48" y="16"/>
                    <a:pt x="48" y="2"/>
                    <a:pt x="48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2"/>
                    <a:pt x="72" y="16"/>
                    <a:pt x="72" y="18"/>
                  </a:cubicBezTo>
                  <a:cubicBezTo>
                    <a:pt x="120" y="22"/>
                    <a:pt x="116" y="45"/>
                    <a:pt x="116" y="67"/>
                  </a:cubicBezTo>
                  <a:cubicBezTo>
                    <a:pt x="100" y="78"/>
                    <a:pt x="81" y="84"/>
                    <a:pt x="60" y="84"/>
                  </a:cubicBezTo>
                  <a:cubicBezTo>
                    <a:pt x="39" y="84"/>
                    <a:pt x="20" y="78"/>
                    <a:pt x="4" y="67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00">
              <a:extLst>
                <a:ext uri="{FF2B5EF4-FFF2-40B4-BE49-F238E27FC236}">
                  <a16:creationId xmlns:a16="http://schemas.microsoft.com/office/drawing/2014/main" id="{E94CC7B9-C4D4-4D3C-B48A-2C63C67B0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4728" y="2890116"/>
              <a:ext cx="125669" cy="44729"/>
            </a:xfrm>
            <a:custGeom>
              <a:avLst/>
              <a:gdLst>
                <a:gd name="T0" fmla="*/ 25 w 25"/>
                <a:gd name="T1" fmla="*/ 0 h 9"/>
                <a:gd name="T2" fmla="*/ 0 w 25"/>
                <a:gd name="T3" fmla="*/ 0 h 9"/>
                <a:gd name="T4" fmla="*/ 25 w 2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9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9"/>
                    <a:pt x="23" y="9"/>
                    <a:pt x="25" y="0"/>
                  </a:cubicBezTo>
                  <a:close/>
                </a:path>
              </a:pathLst>
            </a:custGeom>
            <a:solidFill>
              <a:srgbClr val="E0A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01">
              <a:extLst>
                <a:ext uri="{FF2B5EF4-FFF2-40B4-BE49-F238E27FC236}">
                  <a16:creationId xmlns:a16="http://schemas.microsoft.com/office/drawing/2014/main" id="{E156CB5F-0D41-496E-8955-1DBE9E025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799" y="2451341"/>
              <a:ext cx="387655" cy="453685"/>
            </a:xfrm>
            <a:custGeom>
              <a:avLst/>
              <a:gdLst>
                <a:gd name="T0" fmla="*/ 4 w 77"/>
                <a:gd name="T1" fmla="*/ 43 h 90"/>
                <a:gd name="T2" fmla="*/ 8 w 77"/>
                <a:gd name="T3" fmla="*/ 67 h 90"/>
                <a:gd name="T4" fmla="*/ 39 w 77"/>
                <a:gd name="T5" fmla="*/ 90 h 90"/>
                <a:gd name="T6" fmla="*/ 70 w 77"/>
                <a:gd name="T7" fmla="*/ 67 h 90"/>
                <a:gd name="T8" fmla="*/ 73 w 77"/>
                <a:gd name="T9" fmla="*/ 43 h 90"/>
                <a:gd name="T10" fmla="*/ 39 w 77"/>
                <a:gd name="T11" fmla="*/ 0 h 90"/>
                <a:gd name="T12" fmla="*/ 4 w 77"/>
                <a:gd name="T13" fmla="*/ 4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90">
                  <a:moveTo>
                    <a:pt x="4" y="43"/>
                  </a:moveTo>
                  <a:cubicBezTo>
                    <a:pt x="0" y="42"/>
                    <a:pt x="1" y="67"/>
                    <a:pt x="8" y="67"/>
                  </a:cubicBezTo>
                  <a:cubicBezTo>
                    <a:pt x="14" y="80"/>
                    <a:pt x="24" y="90"/>
                    <a:pt x="39" y="90"/>
                  </a:cubicBezTo>
                  <a:cubicBezTo>
                    <a:pt x="54" y="90"/>
                    <a:pt x="64" y="80"/>
                    <a:pt x="70" y="67"/>
                  </a:cubicBezTo>
                  <a:cubicBezTo>
                    <a:pt x="76" y="67"/>
                    <a:pt x="77" y="42"/>
                    <a:pt x="73" y="43"/>
                  </a:cubicBezTo>
                  <a:cubicBezTo>
                    <a:pt x="75" y="16"/>
                    <a:pt x="74" y="0"/>
                    <a:pt x="39" y="0"/>
                  </a:cubicBezTo>
                  <a:cubicBezTo>
                    <a:pt x="4" y="0"/>
                    <a:pt x="3" y="15"/>
                    <a:pt x="4" y="43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02">
              <a:extLst>
                <a:ext uri="{FF2B5EF4-FFF2-40B4-BE49-F238E27FC236}">
                  <a16:creationId xmlns:a16="http://schemas.microsoft.com/office/drawing/2014/main" id="{4FCD72F1-9E46-4DC8-A1FB-BC93A69E0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9818" y="2775097"/>
              <a:ext cx="95849" cy="63899"/>
            </a:xfrm>
            <a:custGeom>
              <a:avLst/>
              <a:gdLst>
                <a:gd name="T0" fmla="*/ 16 w 19"/>
                <a:gd name="T1" fmla="*/ 6 h 13"/>
                <a:gd name="T2" fmla="*/ 0 w 19"/>
                <a:gd name="T3" fmla="*/ 10 h 13"/>
                <a:gd name="T4" fmla="*/ 16 w 19"/>
                <a:gd name="T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6" y="6"/>
                  </a:moveTo>
                  <a:cubicBezTo>
                    <a:pt x="13" y="0"/>
                    <a:pt x="4" y="6"/>
                    <a:pt x="0" y="10"/>
                  </a:cubicBezTo>
                  <a:cubicBezTo>
                    <a:pt x="5" y="12"/>
                    <a:pt x="19" y="13"/>
                    <a:pt x="16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03">
              <a:extLst>
                <a:ext uri="{FF2B5EF4-FFF2-40B4-BE49-F238E27FC236}">
                  <a16:creationId xmlns:a16="http://schemas.microsoft.com/office/drawing/2014/main" id="{80B29A26-0896-4287-A2BA-0D87F1E69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5847" y="2775097"/>
              <a:ext cx="95849" cy="63899"/>
            </a:xfrm>
            <a:custGeom>
              <a:avLst/>
              <a:gdLst>
                <a:gd name="T0" fmla="*/ 3 w 19"/>
                <a:gd name="T1" fmla="*/ 6 h 13"/>
                <a:gd name="T2" fmla="*/ 19 w 19"/>
                <a:gd name="T3" fmla="*/ 10 h 13"/>
                <a:gd name="T4" fmla="*/ 3 w 19"/>
                <a:gd name="T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3" y="6"/>
                  </a:moveTo>
                  <a:cubicBezTo>
                    <a:pt x="5" y="0"/>
                    <a:pt x="15" y="6"/>
                    <a:pt x="19" y="10"/>
                  </a:cubicBezTo>
                  <a:cubicBezTo>
                    <a:pt x="14" y="12"/>
                    <a:pt x="0" y="13"/>
                    <a:pt x="3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04">
              <a:extLst>
                <a:ext uri="{FF2B5EF4-FFF2-40B4-BE49-F238E27FC236}">
                  <a16:creationId xmlns:a16="http://schemas.microsoft.com/office/drawing/2014/main" id="{B92CD364-E7EA-4477-9F51-FD594ED90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8409" y="2436431"/>
              <a:ext cx="404695" cy="276897"/>
            </a:xfrm>
            <a:custGeom>
              <a:avLst/>
              <a:gdLst>
                <a:gd name="T0" fmla="*/ 12 w 80"/>
                <a:gd name="T1" fmla="*/ 55 h 55"/>
                <a:gd name="T2" fmla="*/ 5 w 80"/>
                <a:gd name="T3" fmla="*/ 46 h 55"/>
                <a:gd name="T4" fmla="*/ 23 w 80"/>
                <a:gd name="T5" fmla="*/ 2 h 55"/>
                <a:gd name="T6" fmla="*/ 40 w 80"/>
                <a:gd name="T7" fmla="*/ 1 h 55"/>
                <a:gd name="T8" fmla="*/ 57 w 80"/>
                <a:gd name="T9" fmla="*/ 2 h 55"/>
                <a:gd name="T10" fmla="*/ 74 w 80"/>
                <a:gd name="T11" fmla="*/ 46 h 55"/>
                <a:gd name="T12" fmla="*/ 68 w 80"/>
                <a:gd name="T13" fmla="*/ 55 h 55"/>
                <a:gd name="T14" fmla="*/ 55 w 80"/>
                <a:gd name="T15" fmla="*/ 25 h 55"/>
                <a:gd name="T16" fmla="*/ 40 w 80"/>
                <a:gd name="T17" fmla="*/ 29 h 55"/>
                <a:gd name="T18" fmla="*/ 25 w 80"/>
                <a:gd name="T19" fmla="*/ 25 h 55"/>
                <a:gd name="T20" fmla="*/ 12 w 80"/>
                <a:gd name="T21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55">
                  <a:moveTo>
                    <a:pt x="12" y="55"/>
                  </a:moveTo>
                  <a:cubicBezTo>
                    <a:pt x="12" y="49"/>
                    <a:pt x="11" y="45"/>
                    <a:pt x="5" y="46"/>
                  </a:cubicBezTo>
                  <a:cubicBezTo>
                    <a:pt x="0" y="27"/>
                    <a:pt x="5" y="11"/>
                    <a:pt x="23" y="2"/>
                  </a:cubicBezTo>
                  <a:cubicBezTo>
                    <a:pt x="28" y="0"/>
                    <a:pt x="34" y="1"/>
                    <a:pt x="40" y="1"/>
                  </a:cubicBezTo>
                  <a:cubicBezTo>
                    <a:pt x="45" y="1"/>
                    <a:pt x="52" y="0"/>
                    <a:pt x="57" y="2"/>
                  </a:cubicBezTo>
                  <a:cubicBezTo>
                    <a:pt x="74" y="11"/>
                    <a:pt x="80" y="26"/>
                    <a:pt x="74" y="46"/>
                  </a:cubicBezTo>
                  <a:cubicBezTo>
                    <a:pt x="69" y="45"/>
                    <a:pt x="68" y="49"/>
                    <a:pt x="68" y="55"/>
                  </a:cubicBezTo>
                  <a:cubicBezTo>
                    <a:pt x="66" y="43"/>
                    <a:pt x="64" y="31"/>
                    <a:pt x="55" y="25"/>
                  </a:cubicBezTo>
                  <a:cubicBezTo>
                    <a:pt x="53" y="24"/>
                    <a:pt x="47" y="29"/>
                    <a:pt x="40" y="29"/>
                  </a:cubicBezTo>
                  <a:cubicBezTo>
                    <a:pt x="33" y="29"/>
                    <a:pt x="28" y="23"/>
                    <a:pt x="25" y="25"/>
                  </a:cubicBezTo>
                  <a:cubicBezTo>
                    <a:pt x="15" y="31"/>
                    <a:pt x="14" y="43"/>
                    <a:pt x="12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05">
              <a:extLst>
                <a:ext uri="{FF2B5EF4-FFF2-40B4-BE49-F238E27FC236}">
                  <a16:creationId xmlns:a16="http://schemas.microsoft.com/office/drawing/2014/main" id="{3B95CD3D-0592-4FDE-8B03-32B2169F2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8301" y="2975315"/>
              <a:ext cx="583613" cy="334406"/>
            </a:xfrm>
            <a:custGeom>
              <a:avLst/>
              <a:gdLst>
                <a:gd name="T0" fmla="*/ 74 w 116"/>
                <a:gd name="T1" fmla="*/ 0 h 66"/>
                <a:gd name="T2" fmla="*/ 78 w 116"/>
                <a:gd name="T3" fmla="*/ 1 h 66"/>
                <a:gd name="T4" fmla="*/ 82 w 116"/>
                <a:gd name="T5" fmla="*/ 1 h 66"/>
                <a:gd name="T6" fmla="*/ 84 w 116"/>
                <a:gd name="T7" fmla="*/ 2 h 66"/>
                <a:gd name="T8" fmla="*/ 86 w 116"/>
                <a:gd name="T9" fmla="*/ 2 h 66"/>
                <a:gd name="T10" fmla="*/ 88 w 116"/>
                <a:gd name="T11" fmla="*/ 2 h 66"/>
                <a:gd name="T12" fmla="*/ 89 w 116"/>
                <a:gd name="T13" fmla="*/ 3 h 66"/>
                <a:gd name="T14" fmla="*/ 91 w 116"/>
                <a:gd name="T15" fmla="*/ 3 h 66"/>
                <a:gd name="T16" fmla="*/ 92 w 116"/>
                <a:gd name="T17" fmla="*/ 4 h 66"/>
                <a:gd name="T18" fmla="*/ 94 w 116"/>
                <a:gd name="T19" fmla="*/ 4 h 66"/>
                <a:gd name="T20" fmla="*/ 95 w 116"/>
                <a:gd name="T21" fmla="*/ 5 h 66"/>
                <a:gd name="T22" fmla="*/ 96 w 116"/>
                <a:gd name="T23" fmla="*/ 5 h 66"/>
                <a:gd name="T24" fmla="*/ 98 w 116"/>
                <a:gd name="T25" fmla="*/ 6 h 66"/>
                <a:gd name="T26" fmla="*/ 99 w 116"/>
                <a:gd name="T27" fmla="*/ 6 h 66"/>
                <a:gd name="T28" fmla="*/ 100 w 116"/>
                <a:gd name="T29" fmla="*/ 7 h 66"/>
                <a:gd name="T30" fmla="*/ 101 w 116"/>
                <a:gd name="T31" fmla="*/ 7 h 66"/>
                <a:gd name="T32" fmla="*/ 102 w 116"/>
                <a:gd name="T33" fmla="*/ 8 h 66"/>
                <a:gd name="T34" fmla="*/ 103 w 116"/>
                <a:gd name="T35" fmla="*/ 9 h 66"/>
                <a:gd name="T36" fmla="*/ 104 w 116"/>
                <a:gd name="T37" fmla="*/ 9 h 66"/>
                <a:gd name="T38" fmla="*/ 105 w 116"/>
                <a:gd name="T39" fmla="*/ 10 h 66"/>
                <a:gd name="T40" fmla="*/ 106 w 116"/>
                <a:gd name="T41" fmla="*/ 11 h 66"/>
                <a:gd name="T42" fmla="*/ 107 w 116"/>
                <a:gd name="T43" fmla="*/ 11 h 66"/>
                <a:gd name="T44" fmla="*/ 108 w 116"/>
                <a:gd name="T45" fmla="*/ 12 h 66"/>
                <a:gd name="T46" fmla="*/ 108 w 116"/>
                <a:gd name="T47" fmla="*/ 13 h 66"/>
                <a:gd name="T48" fmla="*/ 109 w 116"/>
                <a:gd name="T49" fmla="*/ 14 h 66"/>
                <a:gd name="T50" fmla="*/ 110 w 116"/>
                <a:gd name="T51" fmla="*/ 14 h 66"/>
                <a:gd name="T52" fmla="*/ 110 w 116"/>
                <a:gd name="T53" fmla="*/ 15 h 66"/>
                <a:gd name="T54" fmla="*/ 111 w 116"/>
                <a:gd name="T55" fmla="*/ 16 h 66"/>
                <a:gd name="T56" fmla="*/ 111 w 116"/>
                <a:gd name="T57" fmla="*/ 17 h 66"/>
                <a:gd name="T58" fmla="*/ 112 w 116"/>
                <a:gd name="T59" fmla="*/ 18 h 66"/>
                <a:gd name="T60" fmla="*/ 112 w 116"/>
                <a:gd name="T61" fmla="*/ 19 h 66"/>
                <a:gd name="T62" fmla="*/ 113 w 116"/>
                <a:gd name="T63" fmla="*/ 19 h 66"/>
                <a:gd name="T64" fmla="*/ 113 w 116"/>
                <a:gd name="T65" fmla="*/ 20 h 66"/>
                <a:gd name="T66" fmla="*/ 113 w 116"/>
                <a:gd name="T67" fmla="*/ 21 h 66"/>
                <a:gd name="T68" fmla="*/ 114 w 116"/>
                <a:gd name="T69" fmla="*/ 22 h 66"/>
                <a:gd name="T70" fmla="*/ 114 w 116"/>
                <a:gd name="T71" fmla="*/ 23 h 66"/>
                <a:gd name="T72" fmla="*/ 114 w 116"/>
                <a:gd name="T73" fmla="*/ 24 h 66"/>
                <a:gd name="T74" fmla="*/ 114 w 116"/>
                <a:gd name="T75" fmla="*/ 25 h 66"/>
                <a:gd name="T76" fmla="*/ 115 w 116"/>
                <a:gd name="T77" fmla="*/ 26 h 66"/>
                <a:gd name="T78" fmla="*/ 115 w 116"/>
                <a:gd name="T79" fmla="*/ 27 h 66"/>
                <a:gd name="T80" fmla="*/ 115 w 116"/>
                <a:gd name="T81" fmla="*/ 28 h 66"/>
                <a:gd name="T82" fmla="*/ 115 w 116"/>
                <a:gd name="T83" fmla="*/ 29 h 66"/>
                <a:gd name="T84" fmla="*/ 115 w 116"/>
                <a:gd name="T85" fmla="*/ 30 h 66"/>
                <a:gd name="T86" fmla="*/ 115 w 116"/>
                <a:gd name="T87" fmla="*/ 31 h 66"/>
                <a:gd name="T88" fmla="*/ 115 w 116"/>
                <a:gd name="T89" fmla="*/ 32 h 66"/>
                <a:gd name="T90" fmla="*/ 116 w 116"/>
                <a:gd name="T91" fmla="*/ 33 h 66"/>
                <a:gd name="T92" fmla="*/ 116 w 116"/>
                <a:gd name="T93" fmla="*/ 34 h 66"/>
                <a:gd name="T94" fmla="*/ 116 w 116"/>
                <a:gd name="T95" fmla="*/ 35 h 66"/>
                <a:gd name="T96" fmla="*/ 116 w 116"/>
                <a:gd name="T97" fmla="*/ 36 h 66"/>
                <a:gd name="T98" fmla="*/ 116 w 116"/>
                <a:gd name="T99" fmla="*/ 37 h 66"/>
                <a:gd name="T100" fmla="*/ 116 w 116"/>
                <a:gd name="T101" fmla="*/ 40 h 66"/>
                <a:gd name="T102" fmla="*/ 116 w 116"/>
                <a:gd name="T103" fmla="*/ 41 h 66"/>
                <a:gd name="T104" fmla="*/ 116 w 116"/>
                <a:gd name="T105" fmla="*/ 42 h 66"/>
                <a:gd name="T106" fmla="*/ 116 w 116"/>
                <a:gd name="T107" fmla="*/ 43 h 66"/>
                <a:gd name="T108" fmla="*/ 116 w 116"/>
                <a:gd name="T109" fmla="*/ 44 h 66"/>
                <a:gd name="T110" fmla="*/ 116 w 116"/>
                <a:gd name="T111" fmla="*/ 45 h 66"/>
                <a:gd name="T112" fmla="*/ 116 w 116"/>
                <a:gd name="T113" fmla="*/ 46 h 66"/>
                <a:gd name="T114" fmla="*/ 116 w 116"/>
                <a:gd name="T115" fmla="*/ 47 h 66"/>
                <a:gd name="T116" fmla="*/ 116 w 116"/>
                <a:gd name="T117" fmla="*/ 48 h 66"/>
                <a:gd name="T118" fmla="*/ 60 w 116"/>
                <a:gd name="T119" fmla="*/ 66 h 66"/>
                <a:gd name="T120" fmla="*/ 4 w 116"/>
                <a:gd name="T121" fmla="*/ 49 h 66"/>
                <a:gd name="T122" fmla="*/ 72 w 116"/>
                <a:gd name="T12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66">
                  <a:moveTo>
                    <a:pt x="72" y="0"/>
                  </a:moveTo>
                  <a:cubicBezTo>
                    <a:pt x="73" y="0"/>
                    <a:pt x="74" y="0"/>
                    <a:pt x="74" y="0"/>
                  </a:cubicBezTo>
                  <a:cubicBezTo>
                    <a:pt x="75" y="0"/>
                    <a:pt x="76" y="0"/>
                    <a:pt x="76" y="0"/>
                  </a:cubicBezTo>
                  <a:cubicBezTo>
                    <a:pt x="77" y="1"/>
                    <a:pt x="78" y="1"/>
                    <a:pt x="78" y="1"/>
                  </a:cubicBezTo>
                  <a:cubicBezTo>
                    <a:pt x="79" y="1"/>
                    <a:pt x="80" y="1"/>
                    <a:pt x="80" y="1"/>
                  </a:cubicBezTo>
                  <a:cubicBezTo>
                    <a:pt x="81" y="1"/>
                    <a:pt x="82" y="1"/>
                    <a:pt x="82" y="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3" y="1"/>
                    <a:pt x="84" y="2"/>
                    <a:pt x="84" y="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5" y="2"/>
                    <a:pt x="85" y="2"/>
                    <a:pt x="86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2"/>
                    <a:pt x="87" y="2"/>
                    <a:pt x="88" y="2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8" y="2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90" y="3"/>
                    <a:pt x="90" y="3"/>
                    <a:pt x="91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3"/>
                    <a:pt x="92" y="3"/>
                    <a:pt x="92" y="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3" y="4"/>
                    <a:pt x="93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5" y="4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7" y="5"/>
                    <a:pt x="97" y="5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6"/>
                    <a:pt x="99" y="6"/>
                    <a:pt x="99" y="6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9" y="6"/>
                    <a:pt x="100" y="7"/>
                    <a:pt x="100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100" y="7"/>
                    <a:pt x="101" y="7"/>
                    <a:pt x="101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3" y="8"/>
                    <a:pt x="103" y="8"/>
                    <a:pt x="103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5" y="10"/>
                    <a:pt x="106" y="10"/>
                    <a:pt x="106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2"/>
                    <a:pt x="107" y="12"/>
                    <a:pt x="108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8" y="12"/>
                    <a:pt x="108" y="13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3"/>
                    <a:pt x="109" y="13"/>
                    <a:pt x="109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9" y="14"/>
                    <a:pt x="109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1" y="17"/>
                    <a:pt x="112" y="17"/>
                    <a:pt x="112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8"/>
                    <a:pt x="112" y="18"/>
                    <a:pt x="112" y="19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2" y="19"/>
                    <a:pt x="113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21"/>
                    <a:pt x="113" y="22"/>
                    <a:pt x="114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2"/>
                    <a:pt x="114" y="23"/>
                    <a:pt x="114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4" y="23"/>
                    <a:pt x="114" y="24"/>
                    <a:pt x="114" y="24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4"/>
                    <a:pt x="114" y="25"/>
                    <a:pt x="114" y="25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14" y="25"/>
                    <a:pt x="115" y="25"/>
                    <a:pt x="115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6"/>
                    <a:pt x="115" y="26"/>
                    <a:pt x="115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7"/>
                    <a:pt x="115" y="27"/>
                    <a:pt x="115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5" y="28"/>
                    <a:pt x="115" y="28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0"/>
                    <a:pt x="115" y="30"/>
                    <a:pt x="115" y="31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1"/>
                    <a:pt x="115" y="31"/>
                    <a:pt x="115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2"/>
                    <a:pt x="116" y="32"/>
                    <a:pt x="116" y="33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6" y="34"/>
                    <a:pt x="116" y="35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6"/>
                    <a:pt x="116" y="36"/>
                    <a:pt x="116" y="37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6" y="38"/>
                    <a:pt x="116" y="39"/>
                    <a:pt x="116" y="4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00" y="60"/>
                    <a:pt x="81" y="66"/>
                    <a:pt x="60" y="66"/>
                  </a:cubicBezTo>
                  <a:cubicBezTo>
                    <a:pt x="39" y="66"/>
                    <a:pt x="20" y="6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27"/>
                    <a:pt x="0" y="4"/>
                    <a:pt x="48" y="0"/>
                  </a:cubicBezTo>
                  <a:cubicBezTo>
                    <a:pt x="56" y="2"/>
                    <a:pt x="64" y="2"/>
                    <a:pt x="72" y="0"/>
                  </a:cubicBezTo>
                  <a:close/>
                </a:path>
              </a:pathLst>
            </a:custGeom>
            <a:solidFill>
              <a:srgbClr val="1AB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06">
              <a:extLst>
                <a:ext uri="{FF2B5EF4-FFF2-40B4-BE49-F238E27FC236}">
                  <a16:creationId xmlns:a16="http://schemas.microsoft.com/office/drawing/2014/main" id="{A68738F9-E327-4FDB-A6E9-59B887572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4547" y="2985965"/>
              <a:ext cx="72419" cy="323756"/>
            </a:xfrm>
            <a:custGeom>
              <a:avLst/>
              <a:gdLst>
                <a:gd name="T0" fmla="*/ 14 w 14"/>
                <a:gd name="T1" fmla="*/ 64 h 64"/>
                <a:gd name="T2" fmla="*/ 7 w 14"/>
                <a:gd name="T3" fmla="*/ 64 h 64"/>
                <a:gd name="T4" fmla="*/ 0 w 14"/>
                <a:gd name="T5" fmla="*/ 64 h 64"/>
                <a:gd name="T6" fmla="*/ 4 w 14"/>
                <a:gd name="T7" fmla="*/ 12 h 64"/>
                <a:gd name="T8" fmla="*/ 1 w 14"/>
                <a:gd name="T9" fmla="*/ 5 h 64"/>
                <a:gd name="T10" fmla="*/ 7 w 14"/>
                <a:gd name="T11" fmla="*/ 0 h 64"/>
                <a:gd name="T12" fmla="*/ 13 w 14"/>
                <a:gd name="T13" fmla="*/ 5 h 64"/>
                <a:gd name="T14" fmla="*/ 10 w 14"/>
                <a:gd name="T15" fmla="*/ 12 h 64"/>
                <a:gd name="T16" fmla="*/ 14 w 14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64">
                  <a:moveTo>
                    <a:pt x="14" y="64"/>
                  </a:moveTo>
                  <a:cubicBezTo>
                    <a:pt x="12" y="64"/>
                    <a:pt x="9" y="64"/>
                    <a:pt x="7" y="64"/>
                  </a:cubicBezTo>
                  <a:cubicBezTo>
                    <a:pt x="5" y="64"/>
                    <a:pt x="2" y="64"/>
                    <a:pt x="0" y="6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64"/>
                    <a:pt x="14" y="64"/>
                    <a:pt x="14" y="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07">
              <a:extLst>
                <a:ext uri="{FF2B5EF4-FFF2-40B4-BE49-F238E27FC236}">
                  <a16:creationId xmlns:a16="http://schemas.microsoft.com/office/drawing/2014/main" id="{C2070B4C-DC1B-4F65-A6AF-BFD9A00D1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9529" y="2643039"/>
              <a:ext cx="302456" cy="146968"/>
            </a:xfrm>
            <a:custGeom>
              <a:avLst/>
              <a:gdLst>
                <a:gd name="T0" fmla="*/ 28 w 60"/>
                <a:gd name="T1" fmla="*/ 14 h 29"/>
                <a:gd name="T2" fmla="*/ 4 w 60"/>
                <a:gd name="T3" fmla="*/ 18 h 29"/>
                <a:gd name="T4" fmla="*/ 28 w 60"/>
                <a:gd name="T5" fmla="*/ 12 h 29"/>
                <a:gd name="T6" fmla="*/ 31 w 60"/>
                <a:gd name="T7" fmla="*/ 12 h 29"/>
                <a:gd name="T8" fmla="*/ 55 w 60"/>
                <a:gd name="T9" fmla="*/ 18 h 29"/>
                <a:gd name="T10" fmla="*/ 31 w 60"/>
                <a:gd name="T11" fmla="*/ 14 h 29"/>
                <a:gd name="T12" fmla="*/ 28 w 60"/>
                <a:gd name="T13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9">
                  <a:moveTo>
                    <a:pt x="28" y="14"/>
                  </a:moveTo>
                  <a:cubicBezTo>
                    <a:pt x="29" y="29"/>
                    <a:pt x="6" y="26"/>
                    <a:pt x="4" y="18"/>
                  </a:cubicBezTo>
                  <a:cubicBezTo>
                    <a:pt x="0" y="0"/>
                    <a:pt x="28" y="4"/>
                    <a:pt x="28" y="12"/>
                  </a:cubicBezTo>
                  <a:cubicBezTo>
                    <a:pt x="29" y="11"/>
                    <a:pt x="30" y="11"/>
                    <a:pt x="31" y="12"/>
                  </a:cubicBezTo>
                  <a:cubicBezTo>
                    <a:pt x="32" y="4"/>
                    <a:pt x="60" y="0"/>
                    <a:pt x="55" y="18"/>
                  </a:cubicBezTo>
                  <a:cubicBezTo>
                    <a:pt x="53" y="26"/>
                    <a:pt x="31" y="29"/>
                    <a:pt x="31" y="14"/>
                  </a:cubicBezTo>
                  <a:cubicBezTo>
                    <a:pt x="31" y="13"/>
                    <a:pt x="29" y="13"/>
                    <a:pt x="28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08">
              <a:extLst>
                <a:ext uri="{FF2B5EF4-FFF2-40B4-BE49-F238E27FC236}">
                  <a16:creationId xmlns:a16="http://schemas.microsoft.com/office/drawing/2014/main" id="{9D092F70-5E42-44E9-8D85-C1DD2714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1118" y="2975315"/>
              <a:ext cx="119279" cy="55379"/>
            </a:xfrm>
            <a:custGeom>
              <a:avLst/>
              <a:gdLst>
                <a:gd name="T0" fmla="*/ 0 w 24"/>
                <a:gd name="T1" fmla="*/ 0 h 11"/>
                <a:gd name="T2" fmla="*/ 12 w 24"/>
                <a:gd name="T3" fmla="*/ 1 h 11"/>
                <a:gd name="T4" fmla="*/ 24 w 24"/>
                <a:gd name="T5" fmla="*/ 0 h 11"/>
                <a:gd name="T6" fmla="*/ 21 w 24"/>
                <a:gd name="T7" fmla="*/ 11 h 11"/>
                <a:gd name="T8" fmla="*/ 12 w 24"/>
                <a:gd name="T9" fmla="*/ 3 h 11"/>
                <a:gd name="T10" fmla="*/ 2 w 24"/>
                <a:gd name="T11" fmla="*/ 11 h 11"/>
                <a:gd name="T12" fmla="*/ 0 w 24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1">
                  <a:moveTo>
                    <a:pt x="0" y="0"/>
                  </a:moveTo>
                  <a:cubicBezTo>
                    <a:pt x="3" y="1"/>
                    <a:pt x="8" y="1"/>
                    <a:pt x="12" y="1"/>
                  </a:cubicBezTo>
                  <a:cubicBezTo>
                    <a:pt x="16" y="1"/>
                    <a:pt x="20" y="1"/>
                    <a:pt x="24" y="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8D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E622AE3-B3EB-49C7-AC04-A0026983757D}"/>
              </a:ext>
            </a:extLst>
          </p:cNvPr>
          <p:cNvSpPr/>
          <p:nvPr/>
        </p:nvSpPr>
        <p:spPr>
          <a:xfrm>
            <a:off x="0" y="0"/>
            <a:ext cx="12192000" cy="35090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4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53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무료 사진 | 책상에 앉아 세련 된 젊은 남자">
            <a:extLst>
              <a:ext uri="{FF2B5EF4-FFF2-40B4-BE49-F238E27FC236}">
                <a16:creationId xmlns:a16="http://schemas.microsoft.com/office/drawing/2014/main" id="{6DBFB131-8A04-42A9-B59D-21B808E7FF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86"/>
          <a:stretch/>
        </p:blipFill>
        <p:spPr bwMode="auto">
          <a:xfrm>
            <a:off x="2334" y="0"/>
            <a:ext cx="12189666" cy="350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02D14E3-2288-42AC-8A57-05F25071AB77}"/>
              </a:ext>
            </a:extLst>
          </p:cNvPr>
          <p:cNvSpPr/>
          <p:nvPr/>
        </p:nvSpPr>
        <p:spPr>
          <a:xfrm>
            <a:off x="906184" y="3141178"/>
            <a:ext cx="2790558" cy="29541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AF447-EE1B-4B0D-BAE7-62782D0DA56A}"/>
              </a:ext>
            </a:extLst>
          </p:cNvPr>
          <p:cNvSpPr txBox="1"/>
          <p:nvPr/>
        </p:nvSpPr>
        <p:spPr>
          <a:xfrm>
            <a:off x="1232234" y="3960409"/>
            <a:ext cx="230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이름 </a:t>
            </a:r>
            <a:r>
              <a:rPr lang="en-US" altLang="ko-KR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</a:t>
            </a:r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홍길동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87C75-64A5-4B79-A1D7-773BCA2CCFB0}"/>
              </a:ext>
            </a:extLst>
          </p:cNvPr>
          <p:cNvSpPr txBox="1"/>
          <p:nvPr/>
        </p:nvSpPr>
        <p:spPr>
          <a:xfrm>
            <a:off x="1232234" y="4562566"/>
            <a:ext cx="230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나이 </a:t>
            </a:r>
            <a:r>
              <a:rPr lang="en-US" altLang="ko-KR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30</a:t>
            </a:r>
            <a:endParaRPr lang="ko-KR" altLang="en-US" sz="32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569CCB-B5E2-4F5F-9D7C-D1636ADEE826}"/>
              </a:ext>
            </a:extLst>
          </p:cNvPr>
          <p:cNvSpPr/>
          <p:nvPr/>
        </p:nvSpPr>
        <p:spPr>
          <a:xfrm>
            <a:off x="4726123" y="3141178"/>
            <a:ext cx="2790558" cy="29541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A8F66F-0B58-4127-B4B2-FBB0BCBFC5FA}"/>
              </a:ext>
            </a:extLst>
          </p:cNvPr>
          <p:cNvSpPr txBox="1"/>
          <p:nvPr/>
        </p:nvSpPr>
        <p:spPr>
          <a:xfrm>
            <a:off x="5052173" y="3960409"/>
            <a:ext cx="230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이름 </a:t>
            </a:r>
            <a:r>
              <a:rPr lang="en-US" altLang="ko-KR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</a:t>
            </a:r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김철수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0A862-218B-4705-BE06-D20FE44EDA98}"/>
              </a:ext>
            </a:extLst>
          </p:cNvPr>
          <p:cNvSpPr txBox="1"/>
          <p:nvPr/>
        </p:nvSpPr>
        <p:spPr>
          <a:xfrm>
            <a:off x="5052173" y="4562566"/>
            <a:ext cx="230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나이 </a:t>
            </a:r>
            <a:r>
              <a:rPr lang="en-US" altLang="ko-KR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28</a:t>
            </a:r>
            <a:endParaRPr lang="ko-KR" altLang="en-US" sz="32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0D81BB7-EEF1-4344-B774-5B54A41124C5}"/>
              </a:ext>
            </a:extLst>
          </p:cNvPr>
          <p:cNvSpPr/>
          <p:nvPr/>
        </p:nvSpPr>
        <p:spPr>
          <a:xfrm>
            <a:off x="8546062" y="3141178"/>
            <a:ext cx="2790558" cy="29541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7DC75D-9358-42A9-9748-B7FA88A0C7CB}"/>
              </a:ext>
            </a:extLst>
          </p:cNvPr>
          <p:cNvSpPr txBox="1"/>
          <p:nvPr/>
        </p:nvSpPr>
        <p:spPr>
          <a:xfrm>
            <a:off x="8872112" y="3960409"/>
            <a:ext cx="230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이름 </a:t>
            </a:r>
            <a:r>
              <a:rPr lang="en-US" altLang="ko-KR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</a:t>
            </a:r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이영희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0979D-15A2-44AA-BA69-19CA9EF9734B}"/>
              </a:ext>
            </a:extLst>
          </p:cNvPr>
          <p:cNvSpPr txBox="1"/>
          <p:nvPr/>
        </p:nvSpPr>
        <p:spPr>
          <a:xfrm>
            <a:off x="8872112" y="4562566"/>
            <a:ext cx="230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나이 </a:t>
            </a:r>
            <a:r>
              <a:rPr lang="en-US" altLang="ko-KR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25</a:t>
            </a:r>
            <a:endParaRPr lang="ko-KR" altLang="en-US" sz="32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1664155-874B-46B5-A72E-8C6A8C469EF6}"/>
              </a:ext>
            </a:extLst>
          </p:cNvPr>
          <p:cNvGrpSpPr/>
          <p:nvPr/>
        </p:nvGrpSpPr>
        <p:grpSpPr>
          <a:xfrm>
            <a:off x="1574581" y="2396423"/>
            <a:ext cx="1453763" cy="1489510"/>
            <a:chOff x="10909687" y="2913702"/>
            <a:chExt cx="1034837" cy="10602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Oval 479">
              <a:extLst>
                <a:ext uri="{FF2B5EF4-FFF2-40B4-BE49-F238E27FC236}">
                  <a16:creationId xmlns:a16="http://schemas.microsoft.com/office/drawing/2014/main" id="{0FE4470D-4022-4394-A2F0-C2833F36C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9687" y="2913702"/>
              <a:ext cx="1034837" cy="1030596"/>
            </a:xfrm>
            <a:prstGeom prst="ellipse">
              <a:avLst/>
            </a:prstGeom>
            <a:solidFill>
              <a:srgbClr val="F678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80">
              <a:extLst>
                <a:ext uri="{FF2B5EF4-FFF2-40B4-BE49-F238E27FC236}">
                  <a16:creationId xmlns:a16="http://schemas.microsoft.com/office/drawing/2014/main" id="{81EB572D-3D55-496F-B198-1F0952E06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106" y="3096070"/>
              <a:ext cx="485610" cy="848227"/>
            </a:xfrm>
            <a:custGeom>
              <a:avLst/>
              <a:gdLst>
                <a:gd name="T0" fmla="*/ 31 w 97"/>
                <a:gd name="T1" fmla="*/ 0 h 169"/>
                <a:gd name="T2" fmla="*/ 97 w 97"/>
                <a:gd name="T3" fmla="*/ 101 h 169"/>
                <a:gd name="T4" fmla="*/ 6 w 97"/>
                <a:gd name="T5" fmla="*/ 169 h 169"/>
                <a:gd name="T6" fmla="*/ 0 w 97"/>
                <a:gd name="T7" fmla="*/ 86 h 169"/>
                <a:gd name="T8" fmla="*/ 31 w 97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69">
                  <a:moveTo>
                    <a:pt x="31" y="0"/>
                  </a:moveTo>
                  <a:cubicBezTo>
                    <a:pt x="97" y="101"/>
                    <a:pt x="97" y="101"/>
                    <a:pt x="97" y="101"/>
                  </a:cubicBezTo>
                  <a:cubicBezTo>
                    <a:pt x="83" y="139"/>
                    <a:pt x="48" y="166"/>
                    <a:pt x="6" y="16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B54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481">
              <a:extLst>
                <a:ext uri="{FF2B5EF4-FFF2-40B4-BE49-F238E27FC236}">
                  <a16:creationId xmlns:a16="http://schemas.microsoft.com/office/drawing/2014/main" id="{0E0EF3B3-4B79-4036-AEE1-FE38FF78D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5942" y="3280560"/>
              <a:ext cx="301121" cy="366858"/>
            </a:xfrm>
            <a:prstGeom prst="ellipse">
              <a:avLst/>
            </a:prstGeom>
            <a:solidFill>
              <a:srgbClr val="1F0C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82">
              <a:extLst>
                <a:ext uri="{FF2B5EF4-FFF2-40B4-BE49-F238E27FC236}">
                  <a16:creationId xmlns:a16="http://schemas.microsoft.com/office/drawing/2014/main" id="{FF2D3621-2D2D-4BED-A2FE-C9210D7BA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0226" y="3471411"/>
              <a:ext cx="593759" cy="332929"/>
            </a:xfrm>
            <a:custGeom>
              <a:avLst/>
              <a:gdLst>
                <a:gd name="T0" fmla="*/ 3 w 118"/>
                <a:gd name="T1" fmla="*/ 66 h 66"/>
                <a:gd name="T2" fmla="*/ 47 w 118"/>
                <a:gd name="T3" fmla="*/ 19 h 66"/>
                <a:gd name="T4" fmla="*/ 47 w 118"/>
                <a:gd name="T5" fmla="*/ 0 h 66"/>
                <a:gd name="T6" fmla="*/ 59 w 118"/>
                <a:gd name="T7" fmla="*/ 0 h 66"/>
                <a:gd name="T8" fmla="*/ 59 w 118"/>
                <a:gd name="T9" fmla="*/ 0 h 66"/>
                <a:gd name="T10" fmla="*/ 71 w 118"/>
                <a:gd name="T11" fmla="*/ 0 h 66"/>
                <a:gd name="T12" fmla="*/ 71 w 118"/>
                <a:gd name="T13" fmla="*/ 19 h 66"/>
                <a:gd name="T14" fmla="*/ 115 w 118"/>
                <a:gd name="T15" fmla="*/ 66 h 66"/>
                <a:gd name="T16" fmla="*/ 3 w 118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66">
                  <a:moveTo>
                    <a:pt x="3" y="66"/>
                  </a:moveTo>
                  <a:cubicBezTo>
                    <a:pt x="3" y="44"/>
                    <a:pt x="0" y="23"/>
                    <a:pt x="47" y="19"/>
                  </a:cubicBezTo>
                  <a:cubicBezTo>
                    <a:pt x="47" y="17"/>
                    <a:pt x="47" y="2"/>
                    <a:pt x="47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2"/>
                    <a:pt x="71" y="17"/>
                    <a:pt x="71" y="19"/>
                  </a:cubicBezTo>
                  <a:cubicBezTo>
                    <a:pt x="118" y="23"/>
                    <a:pt x="115" y="44"/>
                    <a:pt x="115" y="66"/>
                  </a:cubicBezTo>
                  <a:cubicBezTo>
                    <a:pt x="3" y="66"/>
                    <a:pt x="3" y="66"/>
                    <a:pt x="3" y="66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83">
              <a:extLst>
                <a:ext uri="{FF2B5EF4-FFF2-40B4-BE49-F238E27FC236}">
                  <a16:creationId xmlns:a16="http://schemas.microsoft.com/office/drawing/2014/main" id="{0760CA96-933F-4C1B-9E56-95CA77C28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1368" y="3477773"/>
              <a:ext cx="131475" cy="48773"/>
            </a:xfrm>
            <a:custGeom>
              <a:avLst/>
              <a:gdLst>
                <a:gd name="T0" fmla="*/ 26 w 26"/>
                <a:gd name="T1" fmla="*/ 0 h 10"/>
                <a:gd name="T2" fmla="*/ 0 w 26"/>
                <a:gd name="T3" fmla="*/ 0 h 10"/>
                <a:gd name="T4" fmla="*/ 26 w 26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0">
                  <a:moveTo>
                    <a:pt x="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0"/>
                    <a:pt x="23" y="10"/>
                    <a:pt x="26" y="0"/>
                  </a:cubicBezTo>
                  <a:close/>
                </a:path>
              </a:pathLst>
            </a:custGeom>
            <a:solidFill>
              <a:srgbClr val="E0A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84">
              <a:extLst>
                <a:ext uri="{FF2B5EF4-FFF2-40B4-BE49-F238E27FC236}">
                  <a16:creationId xmlns:a16="http://schemas.microsoft.com/office/drawing/2014/main" id="{9AE8FBA7-DC0A-4F85-8D3F-D484FA727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2013" y="3040936"/>
              <a:ext cx="390184" cy="455922"/>
            </a:xfrm>
            <a:custGeom>
              <a:avLst/>
              <a:gdLst>
                <a:gd name="T0" fmla="*/ 4 w 78"/>
                <a:gd name="T1" fmla="*/ 43 h 91"/>
                <a:gd name="T2" fmla="*/ 8 w 78"/>
                <a:gd name="T3" fmla="*/ 68 h 91"/>
                <a:gd name="T4" fmla="*/ 39 w 78"/>
                <a:gd name="T5" fmla="*/ 91 h 91"/>
                <a:gd name="T6" fmla="*/ 70 w 78"/>
                <a:gd name="T7" fmla="*/ 68 h 91"/>
                <a:gd name="T8" fmla="*/ 73 w 78"/>
                <a:gd name="T9" fmla="*/ 43 h 91"/>
                <a:gd name="T10" fmla="*/ 39 w 78"/>
                <a:gd name="T11" fmla="*/ 0 h 91"/>
                <a:gd name="T12" fmla="*/ 4 w 78"/>
                <a:gd name="T13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91">
                  <a:moveTo>
                    <a:pt x="4" y="43"/>
                  </a:moveTo>
                  <a:cubicBezTo>
                    <a:pt x="0" y="43"/>
                    <a:pt x="1" y="67"/>
                    <a:pt x="8" y="68"/>
                  </a:cubicBezTo>
                  <a:cubicBezTo>
                    <a:pt x="14" y="80"/>
                    <a:pt x="24" y="91"/>
                    <a:pt x="39" y="91"/>
                  </a:cubicBezTo>
                  <a:cubicBezTo>
                    <a:pt x="54" y="91"/>
                    <a:pt x="64" y="80"/>
                    <a:pt x="70" y="68"/>
                  </a:cubicBezTo>
                  <a:cubicBezTo>
                    <a:pt x="76" y="68"/>
                    <a:pt x="78" y="43"/>
                    <a:pt x="73" y="43"/>
                  </a:cubicBezTo>
                  <a:cubicBezTo>
                    <a:pt x="75" y="17"/>
                    <a:pt x="74" y="0"/>
                    <a:pt x="39" y="0"/>
                  </a:cubicBezTo>
                  <a:cubicBezTo>
                    <a:pt x="4" y="0"/>
                    <a:pt x="3" y="16"/>
                    <a:pt x="4" y="43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85">
              <a:extLst>
                <a:ext uri="{FF2B5EF4-FFF2-40B4-BE49-F238E27FC236}">
                  <a16:creationId xmlns:a16="http://schemas.microsoft.com/office/drawing/2014/main" id="{D8A5230E-A319-42D2-A0CA-D3B038DE8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1744" y="3040936"/>
              <a:ext cx="610723" cy="731596"/>
            </a:xfrm>
            <a:custGeom>
              <a:avLst/>
              <a:gdLst>
                <a:gd name="T0" fmla="*/ 61 w 122"/>
                <a:gd name="T1" fmla="*/ 0 h 146"/>
                <a:gd name="T2" fmla="*/ 26 w 122"/>
                <a:gd name="T3" fmla="*/ 26 h 146"/>
                <a:gd name="T4" fmla="*/ 26 w 122"/>
                <a:gd name="T5" fmla="*/ 35 h 146"/>
                <a:gd name="T6" fmla="*/ 15 w 122"/>
                <a:gd name="T7" fmla="*/ 50 h 146"/>
                <a:gd name="T8" fmla="*/ 15 w 122"/>
                <a:gd name="T9" fmla="*/ 78 h 146"/>
                <a:gd name="T10" fmla="*/ 1 w 122"/>
                <a:gd name="T11" fmla="*/ 108 h 146"/>
                <a:gd name="T12" fmla="*/ 8 w 122"/>
                <a:gd name="T13" fmla="*/ 146 h 146"/>
                <a:gd name="T14" fmla="*/ 47 w 122"/>
                <a:gd name="T15" fmla="*/ 144 h 146"/>
                <a:gd name="T16" fmla="*/ 36 w 122"/>
                <a:gd name="T17" fmla="*/ 48 h 146"/>
                <a:gd name="T18" fmla="*/ 61 w 122"/>
                <a:gd name="T19" fmla="*/ 27 h 146"/>
                <a:gd name="T20" fmla="*/ 61 w 122"/>
                <a:gd name="T21" fmla="*/ 27 h 146"/>
                <a:gd name="T22" fmla="*/ 61 w 122"/>
                <a:gd name="T23" fmla="*/ 27 h 146"/>
                <a:gd name="T24" fmla="*/ 61 w 122"/>
                <a:gd name="T25" fmla="*/ 27 h 146"/>
                <a:gd name="T26" fmla="*/ 86 w 122"/>
                <a:gd name="T27" fmla="*/ 48 h 146"/>
                <a:gd name="T28" fmla="*/ 75 w 122"/>
                <a:gd name="T29" fmla="*/ 144 h 146"/>
                <a:gd name="T30" fmla="*/ 114 w 122"/>
                <a:gd name="T31" fmla="*/ 146 h 146"/>
                <a:gd name="T32" fmla="*/ 121 w 122"/>
                <a:gd name="T33" fmla="*/ 108 h 146"/>
                <a:gd name="T34" fmla="*/ 107 w 122"/>
                <a:gd name="T35" fmla="*/ 78 h 146"/>
                <a:gd name="T36" fmla="*/ 107 w 122"/>
                <a:gd name="T37" fmla="*/ 50 h 146"/>
                <a:gd name="T38" fmla="*/ 96 w 122"/>
                <a:gd name="T39" fmla="*/ 35 h 146"/>
                <a:gd name="T40" fmla="*/ 96 w 122"/>
                <a:gd name="T41" fmla="*/ 26 h 146"/>
                <a:gd name="T42" fmla="*/ 61 w 122"/>
                <a:gd name="T43" fmla="*/ 0 h 146"/>
                <a:gd name="T44" fmla="*/ 61 w 122"/>
                <a:gd name="T45" fmla="*/ 0 h 146"/>
                <a:gd name="T46" fmla="*/ 61 w 122"/>
                <a:gd name="T47" fmla="*/ 0 h 146"/>
                <a:gd name="T48" fmla="*/ 61 w 122"/>
                <a:gd name="T4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2" h="146">
                  <a:moveTo>
                    <a:pt x="61" y="0"/>
                  </a:moveTo>
                  <a:cubicBezTo>
                    <a:pt x="45" y="0"/>
                    <a:pt x="18" y="4"/>
                    <a:pt x="26" y="2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3" y="37"/>
                    <a:pt x="18" y="42"/>
                    <a:pt x="15" y="50"/>
                  </a:cubicBezTo>
                  <a:cubicBezTo>
                    <a:pt x="12" y="57"/>
                    <a:pt x="17" y="68"/>
                    <a:pt x="15" y="78"/>
                  </a:cubicBezTo>
                  <a:cubicBezTo>
                    <a:pt x="13" y="89"/>
                    <a:pt x="2" y="98"/>
                    <a:pt x="1" y="108"/>
                  </a:cubicBezTo>
                  <a:cubicBezTo>
                    <a:pt x="0" y="123"/>
                    <a:pt x="5" y="138"/>
                    <a:pt x="8" y="146"/>
                  </a:cubicBezTo>
                  <a:cubicBezTo>
                    <a:pt x="35" y="133"/>
                    <a:pt x="46" y="142"/>
                    <a:pt x="47" y="144"/>
                  </a:cubicBezTo>
                  <a:cubicBezTo>
                    <a:pt x="46" y="120"/>
                    <a:pt x="36" y="67"/>
                    <a:pt x="36" y="48"/>
                  </a:cubicBezTo>
                  <a:cubicBezTo>
                    <a:pt x="35" y="32"/>
                    <a:pt x="49" y="27"/>
                    <a:pt x="61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74" y="27"/>
                    <a:pt x="88" y="32"/>
                    <a:pt x="86" y="48"/>
                  </a:cubicBezTo>
                  <a:cubicBezTo>
                    <a:pt x="86" y="67"/>
                    <a:pt x="76" y="120"/>
                    <a:pt x="75" y="144"/>
                  </a:cubicBezTo>
                  <a:cubicBezTo>
                    <a:pt x="77" y="142"/>
                    <a:pt x="88" y="133"/>
                    <a:pt x="114" y="146"/>
                  </a:cubicBezTo>
                  <a:cubicBezTo>
                    <a:pt x="117" y="138"/>
                    <a:pt x="122" y="123"/>
                    <a:pt x="121" y="108"/>
                  </a:cubicBezTo>
                  <a:cubicBezTo>
                    <a:pt x="120" y="98"/>
                    <a:pt x="109" y="89"/>
                    <a:pt x="107" y="78"/>
                  </a:cubicBezTo>
                  <a:cubicBezTo>
                    <a:pt x="105" y="68"/>
                    <a:pt x="110" y="57"/>
                    <a:pt x="107" y="50"/>
                  </a:cubicBezTo>
                  <a:cubicBezTo>
                    <a:pt x="104" y="42"/>
                    <a:pt x="99" y="37"/>
                    <a:pt x="96" y="35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104" y="4"/>
                    <a:pt x="77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643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86">
              <a:extLst>
                <a:ext uri="{FF2B5EF4-FFF2-40B4-BE49-F238E27FC236}">
                  <a16:creationId xmlns:a16="http://schemas.microsoft.com/office/drawing/2014/main" id="{78002367-1EE6-418D-9DDA-45CC9A894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7191" y="3566836"/>
              <a:ext cx="559830" cy="377461"/>
            </a:xfrm>
            <a:custGeom>
              <a:avLst/>
              <a:gdLst>
                <a:gd name="T0" fmla="*/ 48 w 112"/>
                <a:gd name="T1" fmla="*/ 75 h 75"/>
                <a:gd name="T2" fmla="*/ 64 w 112"/>
                <a:gd name="T3" fmla="*/ 75 h 75"/>
                <a:gd name="T4" fmla="*/ 103 w 112"/>
                <a:gd name="T5" fmla="*/ 64 h 75"/>
                <a:gd name="T6" fmla="*/ 112 w 112"/>
                <a:gd name="T7" fmla="*/ 58 h 75"/>
                <a:gd name="T8" fmla="*/ 112 w 112"/>
                <a:gd name="T9" fmla="*/ 53 h 75"/>
                <a:gd name="T10" fmla="*/ 112 w 112"/>
                <a:gd name="T11" fmla="*/ 47 h 75"/>
                <a:gd name="T12" fmla="*/ 112 w 112"/>
                <a:gd name="T13" fmla="*/ 42 h 75"/>
                <a:gd name="T14" fmla="*/ 112 w 112"/>
                <a:gd name="T15" fmla="*/ 31 h 75"/>
                <a:gd name="T16" fmla="*/ 109 w 112"/>
                <a:gd name="T17" fmla="*/ 20 h 75"/>
                <a:gd name="T18" fmla="*/ 101 w 112"/>
                <a:gd name="T19" fmla="*/ 9 h 75"/>
                <a:gd name="T20" fmla="*/ 68 w 112"/>
                <a:gd name="T21" fmla="*/ 0 h 75"/>
                <a:gd name="T22" fmla="*/ 56 w 112"/>
                <a:gd name="T23" fmla="*/ 30 h 75"/>
                <a:gd name="T24" fmla="*/ 44 w 112"/>
                <a:gd name="T25" fmla="*/ 0 h 75"/>
                <a:gd name="T26" fmla="*/ 11 w 112"/>
                <a:gd name="T27" fmla="*/ 9 h 75"/>
                <a:gd name="T28" fmla="*/ 3 w 112"/>
                <a:gd name="T29" fmla="*/ 20 h 75"/>
                <a:gd name="T30" fmla="*/ 0 w 112"/>
                <a:gd name="T31" fmla="*/ 31 h 75"/>
                <a:gd name="T32" fmla="*/ 0 w 112"/>
                <a:gd name="T33" fmla="*/ 42 h 75"/>
                <a:gd name="T34" fmla="*/ 0 w 112"/>
                <a:gd name="T35" fmla="*/ 47 h 75"/>
                <a:gd name="T36" fmla="*/ 0 w 112"/>
                <a:gd name="T37" fmla="*/ 53 h 75"/>
                <a:gd name="T38" fmla="*/ 0 w 112"/>
                <a:gd name="T39" fmla="*/ 58 h 75"/>
                <a:gd name="T40" fmla="*/ 9 w 112"/>
                <a:gd name="T41" fmla="*/ 64 h 75"/>
                <a:gd name="T42" fmla="*/ 48 w 112"/>
                <a:gd name="T4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" h="75">
                  <a:moveTo>
                    <a:pt x="48" y="75"/>
                  </a:moveTo>
                  <a:cubicBezTo>
                    <a:pt x="64" y="75"/>
                    <a:pt x="64" y="75"/>
                    <a:pt x="64" y="75"/>
                  </a:cubicBezTo>
                  <a:cubicBezTo>
                    <a:pt x="78" y="74"/>
                    <a:pt x="91" y="70"/>
                    <a:pt x="103" y="64"/>
                  </a:cubicBezTo>
                  <a:cubicBezTo>
                    <a:pt x="106" y="62"/>
                    <a:pt x="109" y="60"/>
                    <a:pt x="112" y="58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2" y="46"/>
                    <a:pt x="112" y="44"/>
                    <a:pt x="112" y="42"/>
                  </a:cubicBezTo>
                  <a:cubicBezTo>
                    <a:pt x="112" y="38"/>
                    <a:pt x="112" y="34"/>
                    <a:pt x="112" y="31"/>
                  </a:cubicBezTo>
                  <a:cubicBezTo>
                    <a:pt x="111" y="27"/>
                    <a:pt x="110" y="23"/>
                    <a:pt x="109" y="20"/>
                  </a:cubicBezTo>
                  <a:cubicBezTo>
                    <a:pt x="107" y="16"/>
                    <a:pt x="105" y="12"/>
                    <a:pt x="101" y="9"/>
                  </a:cubicBezTo>
                  <a:cubicBezTo>
                    <a:pt x="94" y="4"/>
                    <a:pt x="84" y="1"/>
                    <a:pt x="68" y="0"/>
                  </a:cubicBezTo>
                  <a:cubicBezTo>
                    <a:pt x="64" y="10"/>
                    <a:pt x="60" y="20"/>
                    <a:pt x="56" y="30"/>
                  </a:cubicBezTo>
                  <a:cubicBezTo>
                    <a:pt x="52" y="20"/>
                    <a:pt x="48" y="10"/>
                    <a:pt x="44" y="0"/>
                  </a:cubicBezTo>
                  <a:cubicBezTo>
                    <a:pt x="28" y="1"/>
                    <a:pt x="18" y="4"/>
                    <a:pt x="11" y="9"/>
                  </a:cubicBezTo>
                  <a:cubicBezTo>
                    <a:pt x="7" y="12"/>
                    <a:pt x="5" y="16"/>
                    <a:pt x="3" y="20"/>
                  </a:cubicBezTo>
                  <a:cubicBezTo>
                    <a:pt x="1" y="23"/>
                    <a:pt x="1" y="27"/>
                    <a:pt x="0" y="31"/>
                  </a:cubicBezTo>
                  <a:cubicBezTo>
                    <a:pt x="0" y="34"/>
                    <a:pt x="0" y="38"/>
                    <a:pt x="0" y="42"/>
                  </a:cubicBezTo>
                  <a:cubicBezTo>
                    <a:pt x="0" y="44"/>
                    <a:pt x="0" y="46"/>
                    <a:pt x="0" y="4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3" y="60"/>
                    <a:pt x="6" y="62"/>
                    <a:pt x="9" y="64"/>
                  </a:cubicBezTo>
                  <a:cubicBezTo>
                    <a:pt x="21" y="70"/>
                    <a:pt x="34" y="74"/>
                    <a:pt x="48" y="75"/>
                  </a:cubicBezTo>
                  <a:close/>
                </a:path>
              </a:pathLst>
            </a:custGeom>
            <a:solidFill>
              <a:srgbClr val="4E8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87">
              <a:extLst>
                <a:ext uri="{FF2B5EF4-FFF2-40B4-BE49-F238E27FC236}">
                  <a16:creationId xmlns:a16="http://schemas.microsoft.com/office/drawing/2014/main" id="{090F3A4A-1DA2-47B8-BD1C-A652F7A8E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2595" y="3240269"/>
              <a:ext cx="229021" cy="95426"/>
            </a:xfrm>
            <a:custGeom>
              <a:avLst/>
              <a:gdLst>
                <a:gd name="T0" fmla="*/ 9 w 46"/>
                <a:gd name="T1" fmla="*/ 0 h 19"/>
                <a:gd name="T2" fmla="*/ 18 w 46"/>
                <a:gd name="T3" fmla="*/ 6 h 19"/>
                <a:gd name="T4" fmla="*/ 23 w 46"/>
                <a:gd name="T5" fmla="*/ 5 h 19"/>
                <a:gd name="T6" fmla="*/ 28 w 46"/>
                <a:gd name="T7" fmla="*/ 6 h 19"/>
                <a:gd name="T8" fmla="*/ 36 w 46"/>
                <a:gd name="T9" fmla="*/ 0 h 19"/>
                <a:gd name="T10" fmla="*/ 46 w 46"/>
                <a:gd name="T11" fmla="*/ 10 h 19"/>
                <a:gd name="T12" fmla="*/ 36 w 46"/>
                <a:gd name="T13" fmla="*/ 19 h 19"/>
                <a:gd name="T14" fmla="*/ 27 w 46"/>
                <a:gd name="T15" fmla="*/ 10 h 19"/>
                <a:gd name="T16" fmla="*/ 27 w 46"/>
                <a:gd name="T17" fmla="*/ 8 h 19"/>
                <a:gd name="T18" fmla="*/ 23 w 46"/>
                <a:gd name="T19" fmla="*/ 7 h 19"/>
                <a:gd name="T20" fmla="*/ 19 w 46"/>
                <a:gd name="T21" fmla="*/ 8 h 19"/>
                <a:gd name="T22" fmla="*/ 19 w 46"/>
                <a:gd name="T23" fmla="*/ 10 h 19"/>
                <a:gd name="T24" fmla="*/ 9 w 46"/>
                <a:gd name="T25" fmla="*/ 19 h 19"/>
                <a:gd name="T26" fmla="*/ 0 w 46"/>
                <a:gd name="T27" fmla="*/ 10 h 19"/>
                <a:gd name="T28" fmla="*/ 9 w 46"/>
                <a:gd name="T2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19">
                  <a:moveTo>
                    <a:pt x="9" y="0"/>
                  </a:moveTo>
                  <a:cubicBezTo>
                    <a:pt x="13" y="0"/>
                    <a:pt x="17" y="3"/>
                    <a:pt x="18" y="6"/>
                  </a:cubicBezTo>
                  <a:cubicBezTo>
                    <a:pt x="20" y="6"/>
                    <a:pt x="21" y="5"/>
                    <a:pt x="23" y="5"/>
                  </a:cubicBezTo>
                  <a:cubicBezTo>
                    <a:pt x="25" y="5"/>
                    <a:pt x="26" y="6"/>
                    <a:pt x="28" y="6"/>
                  </a:cubicBezTo>
                  <a:cubicBezTo>
                    <a:pt x="29" y="3"/>
                    <a:pt x="33" y="0"/>
                    <a:pt x="36" y="0"/>
                  </a:cubicBezTo>
                  <a:cubicBezTo>
                    <a:pt x="42" y="0"/>
                    <a:pt x="46" y="4"/>
                    <a:pt x="46" y="10"/>
                  </a:cubicBezTo>
                  <a:cubicBezTo>
                    <a:pt x="46" y="15"/>
                    <a:pt x="42" y="19"/>
                    <a:pt x="36" y="19"/>
                  </a:cubicBezTo>
                  <a:cubicBezTo>
                    <a:pt x="31" y="19"/>
                    <a:pt x="27" y="15"/>
                    <a:pt x="27" y="10"/>
                  </a:cubicBezTo>
                  <a:cubicBezTo>
                    <a:pt x="27" y="9"/>
                    <a:pt x="27" y="8"/>
                    <a:pt x="27" y="8"/>
                  </a:cubicBezTo>
                  <a:cubicBezTo>
                    <a:pt x="26" y="7"/>
                    <a:pt x="24" y="7"/>
                    <a:pt x="23" y="7"/>
                  </a:cubicBezTo>
                  <a:cubicBezTo>
                    <a:pt x="21" y="7"/>
                    <a:pt x="20" y="7"/>
                    <a:pt x="19" y="8"/>
                  </a:cubicBezTo>
                  <a:cubicBezTo>
                    <a:pt x="19" y="8"/>
                    <a:pt x="19" y="9"/>
                    <a:pt x="19" y="10"/>
                  </a:cubicBezTo>
                  <a:cubicBezTo>
                    <a:pt x="19" y="15"/>
                    <a:pt x="15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1E3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88">
              <a:extLst>
                <a:ext uri="{FF2B5EF4-FFF2-40B4-BE49-F238E27FC236}">
                  <a16:creationId xmlns:a16="http://schemas.microsoft.com/office/drawing/2014/main" id="{8AB235B3-691C-4EE3-8E53-8C0E6B14F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1099" y="3170290"/>
              <a:ext cx="352014" cy="46652"/>
            </a:xfrm>
            <a:custGeom>
              <a:avLst/>
              <a:gdLst>
                <a:gd name="T0" fmla="*/ 0 w 166"/>
                <a:gd name="T1" fmla="*/ 0 h 22"/>
                <a:gd name="T2" fmla="*/ 166 w 166"/>
                <a:gd name="T3" fmla="*/ 0 h 22"/>
                <a:gd name="T4" fmla="*/ 166 w 166"/>
                <a:gd name="T5" fmla="*/ 22 h 22"/>
                <a:gd name="T6" fmla="*/ 0 w 166"/>
                <a:gd name="T7" fmla="*/ 22 h 22"/>
                <a:gd name="T8" fmla="*/ 0 w 166"/>
                <a:gd name="T9" fmla="*/ 0 h 22"/>
                <a:gd name="T10" fmla="*/ 0 w 166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22">
                  <a:moveTo>
                    <a:pt x="0" y="0"/>
                  </a:moveTo>
                  <a:lnTo>
                    <a:pt x="166" y="0"/>
                  </a:lnTo>
                  <a:lnTo>
                    <a:pt x="166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8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89">
              <a:extLst>
                <a:ext uri="{FF2B5EF4-FFF2-40B4-BE49-F238E27FC236}">
                  <a16:creationId xmlns:a16="http://schemas.microsoft.com/office/drawing/2014/main" id="{99A5304D-C4A4-4DED-A9E6-A0E6C28846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1723" y="3628333"/>
              <a:ext cx="466525" cy="345652"/>
            </a:xfrm>
            <a:custGeom>
              <a:avLst/>
              <a:gdLst>
                <a:gd name="T0" fmla="*/ 50 w 93"/>
                <a:gd name="T1" fmla="*/ 39 h 69"/>
                <a:gd name="T2" fmla="*/ 45 w 93"/>
                <a:gd name="T3" fmla="*/ 55 h 69"/>
                <a:gd name="T4" fmla="*/ 70 w 93"/>
                <a:gd name="T5" fmla="*/ 18 h 69"/>
                <a:gd name="T6" fmla="*/ 51 w 93"/>
                <a:gd name="T7" fmla="*/ 7 h 69"/>
                <a:gd name="T8" fmla="*/ 54 w 93"/>
                <a:gd name="T9" fmla="*/ 0 h 69"/>
                <a:gd name="T10" fmla="*/ 81 w 93"/>
                <a:gd name="T11" fmla="*/ 53 h 69"/>
                <a:gd name="T12" fmla="*/ 77 w 93"/>
                <a:gd name="T13" fmla="*/ 59 h 69"/>
                <a:gd name="T14" fmla="*/ 55 w 93"/>
                <a:gd name="T15" fmla="*/ 63 h 69"/>
                <a:gd name="T16" fmla="*/ 39 w 93"/>
                <a:gd name="T17" fmla="*/ 63 h 69"/>
                <a:gd name="T18" fmla="*/ 38 w 93"/>
                <a:gd name="T19" fmla="*/ 63 h 69"/>
                <a:gd name="T20" fmla="*/ 30 w 93"/>
                <a:gd name="T21" fmla="*/ 40 h 69"/>
                <a:gd name="T22" fmla="*/ 59 w 93"/>
                <a:gd name="T23" fmla="*/ 38 h 69"/>
                <a:gd name="T24" fmla="*/ 51 w 93"/>
                <a:gd name="T25" fmla="*/ 40 h 69"/>
                <a:gd name="T26" fmla="*/ 50 w 93"/>
                <a:gd name="T27" fmla="*/ 39 h 69"/>
                <a:gd name="T28" fmla="*/ 42 w 93"/>
                <a:gd name="T29" fmla="*/ 7 h 69"/>
                <a:gd name="T30" fmla="*/ 9 w 93"/>
                <a:gd name="T31" fmla="*/ 56 h 69"/>
                <a:gd name="T32" fmla="*/ 4 w 93"/>
                <a:gd name="T33" fmla="*/ 53 h 69"/>
                <a:gd name="T34" fmla="*/ 23 w 93"/>
                <a:gd name="T35" fmla="*/ 7 h 69"/>
                <a:gd name="T36" fmla="*/ 40 w 93"/>
                <a:gd name="T37" fmla="*/ 0 h 69"/>
                <a:gd name="T38" fmla="*/ 42 w 93"/>
                <a:gd name="T3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3" h="69">
                  <a:moveTo>
                    <a:pt x="50" y="39"/>
                  </a:moveTo>
                  <a:cubicBezTo>
                    <a:pt x="46" y="32"/>
                    <a:pt x="34" y="45"/>
                    <a:pt x="45" y="55"/>
                  </a:cubicBezTo>
                  <a:cubicBezTo>
                    <a:pt x="62" y="69"/>
                    <a:pt x="89" y="41"/>
                    <a:pt x="70" y="18"/>
                  </a:cubicBezTo>
                  <a:cubicBezTo>
                    <a:pt x="65" y="12"/>
                    <a:pt x="58" y="8"/>
                    <a:pt x="51" y="7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5"/>
                    <a:pt x="93" y="30"/>
                    <a:pt x="81" y="53"/>
                  </a:cubicBezTo>
                  <a:cubicBezTo>
                    <a:pt x="80" y="55"/>
                    <a:pt x="78" y="57"/>
                    <a:pt x="77" y="59"/>
                  </a:cubicBezTo>
                  <a:cubicBezTo>
                    <a:pt x="70" y="61"/>
                    <a:pt x="62" y="62"/>
                    <a:pt x="5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3"/>
                    <a:pt x="38" y="63"/>
                    <a:pt x="38" y="63"/>
                  </a:cubicBezTo>
                  <a:cubicBezTo>
                    <a:pt x="31" y="57"/>
                    <a:pt x="27" y="49"/>
                    <a:pt x="30" y="40"/>
                  </a:cubicBezTo>
                  <a:cubicBezTo>
                    <a:pt x="34" y="20"/>
                    <a:pt x="61" y="24"/>
                    <a:pt x="59" y="38"/>
                  </a:cubicBezTo>
                  <a:cubicBezTo>
                    <a:pt x="58" y="43"/>
                    <a:pt x="51" y="46"/>
                    <a:pt x="51" y="40"/>
                  </a:cubicBezTo>
                  <a:cubicBezTo>
                    <a:pt x="50" y="40"/>
                    <a:pt x="50" y="39"/>
                    <a:pt x="50" y="39"/>
                  </a:cubicBezTo>
                  <a:close/>
                  <a:moveTo>
                    <a:pt x="42" y="7"/>
                  </a:moveTo>
                  <a:cubicBezTo>
                    <a:pt x="22" y="9"/>
                    <a:pt x="3" y="29"/>
                    <a:pt x="9" y="56"/>
                  </a:cubicBezTo>
                  <a:cubicBezTo>
                    <a:pt x="7" y="55"/>
                    <a:pt x="6" y="54"/>
                    <a:pt x="4" y="53"/>
                  </a:cubicBezTo>
                  <a:cubicBezTo>
                    <a:pt x="0" y="37"/>
                    <a:pt x="6" y="18"/>
                    <a:pt x="23" y="7"/>
                  </a:cubicBezTo>
                  <a:cubicBezTo>
                    <a:pt x="28" y="3"/>
                    <a:pt x="34" y="1"/>
                    <a:pt x="40" y="0"/>
                  </a:cubicBezTo>
                  <a:cubicBezTo>
                    <a:pt x="42" y="7"/>
                    <a:pt x="42" y="7"/>
                    <a:pt x="42" y="7"/>
                  </a:cubicBezTo>
                  <a:close/>
                </a:path>
              </a:pathLst>
            </a:custGeom>
            <a:solidFill>
              <a:srgbClr val="EDC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90">
              <a:extLst>
                <a:ext uri="{FF2B5EF4-FFF2-40B4-BE49-F238E27FC236}">
                  <a16:creationId xmlns:a16="http://schemas.microsoft.com/office/drawing/2014/main" id="{D0B57961-687E-4458-A66A-24B6B4EC83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6255" y="3280560"/>
              <a:ext cx="375340" cy="216298"/>
            </a:xfrm>
            <a:custGeom>
              <a:avLst/>
              <a:gdLst>
                <a:gd name="T0" fmla="*/ 1 w 75"/>
                <a:gd name="T1" fmla="*/ 0 h 43"/>
                <a:gd name="T2" fmla="*/ 7 w 75"/>
                <a:gd name="T3" fmla="*/ 20 h 43"/>
                <a:gd name="T4" fmla="*/ 38 w 75"/>
                <a:gd name="T5" fmla="*/ 43 h 43"/>
                <a:gd name="T6" fmla="*/ 69 w 75"/>
                <a:gd name="T7" fmla="*/ 20 h 43"/>
                <a:gd name="T8" fmla="*/ 75 w 75"/>
                <a:gd name="T9" fmla="*/ 0 h 43"/>
                <a:gd name="T10" fmla="*/ 69 w 75"/>
                <a:gd name="T11" fmla="*/ 12 h 43"/>
                <a:gd name="T12" fmla="*/ 52 w 75"/>
                <a:gd name="T13" fmla="*/ 32 h 43"/>
                <a:gd name="T14" fmla="*/ 38 w 75"/>
                <a:gd name="T15" fmla="*/ 21 h 43"/>
                <a:gd name="T16" fmla="*/ 24 w 75"/>
                <a:gd name="T17" fmla="*/ 32 h 43"/>
                <a:gd name="T18" fmla="*/ 7 w 75"/>
                <a:gd name="T19" fmla="*/ 12 h 43"/>
                <a:gd name="T20" fmla="*/ 1 w 75"/>
                <a:gd name="T21" fmla="*/ 0 h 43"/>
                <a:gd name="T22" fmla="*/ 38 w 75"/>
                <a:gd name="T23" fmla="*/ 28 h 43"/>
                <a:gd name="T24" fmla="*/ 44 w 75"/>
                <a:gd name="T25" fmla="*/ 30 h 43"/>
                <a:gd name="T26" fmla="*/ 38 w 75"/>
                <a:gd name="T27" fmla="*/ 32 h 43"/>
                <a:gd name="T28" fmla="*/ 31 w 75"/>
                <a:gd name="T29" fmla="*/ 30 h 43"/>
                <a:gd name="T30" fmla="*/ 38 w 75"/>
                <a:gd name="T31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43">
                  <a:moveTo>
                    <a:pt x="1" y="0"/>
                  </a:moveTo>
                  <a:cubicBezTo>
                    <a:pt x="0" y="7"/>
                    <a:pt x="2" y="20"/>
                    <a:pt x="7" y="20"/>
                  </a:cubicBezTo>
                  <a:cubicBezTo>
                    <a:pt x="13" y="32"/>
                    <a:pt x="23" y="43"/>
                    <a:pt x="38" y="43"/>
                  </a:cubicBezTo>
                  <a:cubicBezTo>
                    <a:pt x="53" y="43"/>
                    <a:pt x="63" y="32"/>
                    <a:pt x="69" y="20"/>
                  </a:cubicBezTo>
                  <a:cubicBezTo>
                    <a:pt x="74" y="20"/>
                    <a:pt x="75" y="7"/>
                    <a:pt x="75" y="0"/>
                  </a:cubicBezTo>
                  <a:cubicBezTo>
                    <a:pt x="74" y="6"/>
                    <a:pt x="72" y="12"/>
                    <a:pt x="69" y="12"/>
                  </a:cubicBezTo>
                  <a:cubicBezTo>
                    <a:pt x="65" y="20"/>
                    <a:pt x="60" y="28"/>
                    <a:pt x="52" y="32"/>
                  </a:cubicBezTo>
                  <a:cubicBezTo>
                    <a:pt x="49" y="25"/>
                    <a:pt x="43" y="21"/>
                    <a:pt x="38" y="21"/>
                  </a:cubicBezTo>
                  <a:cubicBezTo>
                    <a:pt x="32" y="21"/>
                    <a:pt x="27" y="25"/>
                    <a:pt x="24" y="32"/>
                  </a:cubicBezTo>
                  <a:cubicBezTo>
                    <a:pt x="16" y="28"/>
                    <a:pt x="11" y="20"/>
                    <a:pt x="7" y="12"/>
                  </a:cubicBezTo>
                  <a:cubicBezTo>
                    <a:pt x="4" y="12"/>
                    <a:pt x="2" y="6"/>
                    <a:pt x="1" y="0"/>
                  </a:cubicBezTo>
                  <a:close/>
                  <a:moveTo>
                    <a:pt x="38" y="28"/>
                  </a:moveTo>
                  <a:cubicBezTo>
                    <a:pt x="41" y="28"/>
                    <a:pt x="44" y="29"/>
                    <a:pt x="44" y="30"/>
                  </a:cubicBezTo>
                  <a:cubicBezTo>
                    <a:pt x="44" y="31"/>
                    <a:pt x="41" y="32"/>
                    <a:pt x="38" y="32"/>
                  </a:cubicBezTo>
                  <a:cubicBezTo>
                    <a:pt x="34" y="32"/>
                    <a:pt x="31" y="31"/>
                    <a:pt x="31" y="30"/>
                  </a:cubicBezTo>
                  <a:cubicBezTo>
                    <a:pt x="31" y="29"/>
                    <a:pt x="34" y="28"/>
                    <a:pt x="38" y="28"/>
                  </a:cubicBezTo>
                  <a:close/>
                </a:path>
              </a:pathLst>
            </a:custGeom>
            <a:solidFill>
              <a:srgbClr val="643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62336DC-673A-4058-BBDF-2AE6D0844315}"/>
              </a:ext>
            </a:extLst>
          </p:cNvPr>
          <p:cNvGrpSpPr/>
          <p:nvPr/>
        </p:nvGrpSpPr>
        <p:grpSpPr>
          <a:xfrm>
            <a:off x="9208210" y="2333980"/>
            <a:ext cx="1466261" cy="1459488"/>
            <a:chOff x="7364291" y="992923"/>
            <a:chExt cx="1036170" cy="10313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Oval 146">
              <a:extLst>
                <a:ext uri="{FF2B5EF4-FFF2-40B4-BE49-F238E27FC236}">
                  <a16:creationId xmlns:a16="http://schemas.microsoft.com/office/drawing/2014/main" id="{02C219A7-2E4E-44AE-BD8E-50B622218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291" y="992923"/>
              <a:ext cx="1036170" cy="1031384"/>
            </a:xfrm>
            <a:prstGeom prst="ellipse">
              <a:avLst/>
            </a:prstGeom>
            <a:solidFill>
              <a:srgbClr val="DF8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47">
              <a:extLst>
                <a:ext uri="{FF2B5EF4-FFF2-40B4-BE49-F238E27FC236}">
                  <a16:creationId xmlns:a16="http://schemas.microsoft.com/office/drawing/2014/main" id="{4DF2A0E8-C789-46A4-9663-473043D1C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8787" y="1201114"/>
              <a:ext cx="488172" cy="823193"/>
            </a:xfrm>
            <a:custGeom>
              <a:avLst/>
              <a:gdLst>
                <a:gd name="T0" fmla="*/ 0 w 86"/>
                <a:gd name="T1" fmla="*/ 15 h 145"/>
                <a:gd name="T2" fmla="*/ 27 w 86"/>
                <a:gd name="T3" fmla="*/ 0 h 145"/>
                <a:gd name="T4" fmla="*/ 86 w 86"/>
                <a:gd name="T5" fmla="*/ 86 h 145"/>
                <a:gd name="T6" fmla="*/ 1 w 86"/>
                <a:gd name="T7" fmla="*/ 145 h 145"/>
                <a:gd name="T8" fmla="*/ 0 w 86"/>
                <a:gd name="T9" fmla="*/ 1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45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73" y="121"/>
                    <a:pt x="40" y="145"/>
                    <a:pt x="1" y="145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BF69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48">
              <a:extLst>
                <a:ext uri="{FF2B5EF4-FFF2-40B4-BE49-F238E27FC236}">
                  <a16:creationId xmlns:a16="http://schemas.microsoft.com/office/drawing/2014/main" id="{241318B3-0B7D-4EBD-B6DF-DBE55B1B9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915" y="1150861"/>
              <a:ext cx="509710" cy="545605"/>
            </a:xfrm>
            <a:custGeom>
              <a:avLst/>
              <a:gdLst>
                <a:gd name="T0" fmla="*/ 53 w 90"/>
                <a:gd name="T1" fmla="*/ 0 h 96"/>
                <a:gd name="T2" fmla="*/ 45 w 90"/>
                <a:gd name="T3" fmla="*/ 1 h 96"/>
                <a:gd name="T4" fmla="*/ 37 w 90"/>
                <a:gd name="T5" fmla="*/ 0 h 96"/>
                <a:gd name="T6" fmla="*/ 13 w 90"/>
                <a:gd name="T7" fmla="*/ 96 h 96"/>
                <a:gd name="T8" fmla="*/ 76 w 90"/>
                <a:gd name="T9" fmla="*/ 96 h 96"/>
                <a:gd name="T10" fmla="*/ 53 w 90"/>
                <a:gd name="T1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96">
                  <a:moveTo>
                    <a:pt x="53" y="0"/>
                  </a:moveTo>
                  <a:cubicBezTo>
                    <a:pt x="50" y="0"/>
                    <a:pt x="47" y="0"/>
                    <a:pt x="45" y="1"/>
                  </a:cubicBezTo>
                  <a:cubicBezTo>
                    <a:pt x="42" y="0"/>
                    <a:pt x="40" y="0"/>
                    <a:pt x="37" y="0"/>
                  </a:cubicBezTo>
                  <a:cubicBezTo>
                    <a:pt x="0" y="0"/>
                    <a:pt x="1" y="78"/>
                    <a:pt x="13" y="96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88" y="74"/>
                    <a:pt x="90" y="0"/>
                    <a:pt x="53" y="0"/>
                  </a:cubicBezTo>
                  <a:close/>
                </a:path>
              </a:pathLst>
            </a:custGeom>
            <a:solidFill>
              <a:srgbClr val="5C3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49">
              <a:extLst>
                <a:ext uri="{FF2B5EF4-FFF2-40B4-BE49-F238E27FC236}">
                  <a16:creationId xmlns:a16="http://schemas.microsoft.com/office/drawing/2014/main" id="{5803699A-B339-4365-969F-0D4F2D93D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8378" y="1622283"/>
              <a:ext cx="547998" cy="402024"/>
            </a:xfrm>
            <a:custGeom>
              <a:avLst/>
              <a:gdLst>
                <a:gd name="T0" fmla="*/ 97 w 97"/>
                <a:gd name="T1" fmla="*/ 52 h 71"/>
                <a:gd name="T2" fmla="*/ 59 w 97"/>
                <a:gd name="T3" fmla="*/ 16 h 71"/>
                <a:gd name="T4" fmla="*/ 59 w 97"/>
                <a:gd name="T5" fmla="*/ 0 h 71"/>
                <a:gd name="T6" fmla="*/ 49 w 97"/>
                <a:gd name="T7" fmla="*/ 0 h 71"/>
                <a:gd name="T8" fmla="*/ 48 w 97"/>
                <a:gd name="T9" fmla="*/ 0 h 71"/>
                <a:gd name="T10" fmla="*/ 38 w 97"/>
                <a:gd name="T11" fmla="*/ 0 h 71"/>
                <a:gd name="T12" fmla="*/ 38 w 97"/>
                <a:gd name="T13" fmla="*/ 16 h 71"/>
                <a:gd name="T14" fmla="*/ 0 w 97"/>
                <a:gd name="T15" fmla="*/ 52 h 71"/>
                <a:gd name="T16" fmla="*/ 0 w 97"/>
                <a:gd name="T17" fmla="*/ 57 h 71"/>
                <a:gd name="T18" fmla="*/ 49 w 97"/>
                <a:gd name="T19" fmla="*/ 71 h 71"/>
                <a:gd name="T20" fmla="*/ 97 w 97"/>
                <a:gd name="T21" fmla="*/ 57 h 71"/>
                <a:gd name="T22" fmla="*/ 97 w 97"/>
                <a:gd name="T23" fmla="*/ 5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71">
                  <a:moveTo>
                    <a:pt x="97" y="52"/>
                  </a:moveTo>
                  <a:cubicBezTo>
                    <a:pt x="96" y="35"/>
                    <a:pt x="96" y="19"/>
                    <a:pt x="59" y="16"/>
                  </a:cubicBezTo>
                  <a:cubicBezTo>
                    <a:pt x="59" y="14"/>
                    <a:pt x="59" y="2"/>
                    <a:pt x="5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2"/>
                    <a:pt x="38" y="14"/>
                    <a:pt x="38" y="16"/>
                  </a:cubicBezTo>
                  <a:cubicBezTo>
                    <a:pt x="1" y="19"/>
                    <a:pt x="1" y="35"/>
                    <a:pt x="0" y="52"/>
                  </a:cubicBezTo>
                  <a:cubicBezTo>
                    <a:pt x="0" y="54"/>
                    <a:pt x="0" y="56"/>
                    <a:pt x="0" y="57"/>
                  </a:cubicBezTo>
                  <a:cubicBezTo>
                    <a:pt x="14" y="66"/>
                    <a:pt x="31" y="71"/>
                    <a:pt x="49" y="71"/>
                  </a:cubicBezTo>
                  <a:cubicBezTo>
                    <a:pt x="67" y="71"/>
                    <a:pt x="83" y="66"/>
                    <a:pt x="97" y="57"/>
                  </a:cubicBezTo>
                  <a:cubicBezTo>
                    <a:pt x="97" y="56"/>
                    <a:pt x="97" y="54"/>
                    <a:pt x="97" y="52"/>
                  </a:cubicBezTo>
                  <a:close/>
                </a:path>
              </a:pathLst>
            </a:custGeom>
            <a:solidFill>
              <a:srgbClr val="F1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50">
              <a:extLst>
                <a:ext uri="{FF2B5EF4-FFF2-40B4-BE49-F238E27FC236}">
                  <a16:creationId xmlns:a16="http://schemas.microsoft.com/office/drawing/2014/main" id="{5800BBA6-1693-4C0A-BFA5-B3F2D38EF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3748" y="1627069"/>
              <a:ext cx="117257" cy="45467"/>
            </a:xfrm>
            <a:custGeom>
              <a:avLst/>
              <a:gdLst>
                <a:gd name="T0" fmla="*/ 0 w 21"/>
                <a:gd name="T1" fmla="*/ 0 h 8"/>
                <a:gd name="T2" fmla="*/ 21 w 21"/>
                <a:gd name="T3" fmla="*/ 0 h 8"/>
                <a:gd name="T4" fmla="*/ 0 w 21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8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9" y="8"/>
                    <a:pt x="2" y="8"/>
                    <a:pt x="0" y="0"/>
                  </a:cubicBezTo>
                  <a:close/>
                </a:path>
              </a:pathLst>
            </a:custGeom>
            <a:solidFill>
              <a:srgbClr val="E1A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51">
              <a:extLst>
                <a:ext uri="{FF2B5EF4-FFF2-40B4-BE49-F238E27FC236}">
                  <a16:creationId xmlns:a16="http://schemas.microsoft.com/office/drawing/2014/main" id="{B4C7BC90-26EE-46FB-9B5D-E78E4DD77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2133" y="1225044"/>
              <a:ext cx="380487" cy="418775"/>
            </a:xfrm>
            <a:custGeom>
              <a:avLst/>
              <a:gdLst>
                <a:gd name="T0" fmla="*/ 63 w 67"/>
                <a:gd name="T1" fmla="*/ 33 h 74"/>
                <a:gd name="T2" fmla="*/ 60 w 67"/>
                <a:gd name="T3" fmla="*/ 54 h 74"/>
                <a:gd name="T4" fmla="*/ 34 w 67"/>
                <a:gd name="T5" fmla="*/ 74 h 74"/>
                <a:gd name="T6" fmla="*/ 8 w 67"/>
                <a:gd name="T7" fmla="*/ 54 h 74"/>
                <a:gd name="T8" fmla="*/ 5 w 67"/>
                <a:gd name="T9" fmla="*/ 33 h 74"/>
                <a:gd name="T10" fmla="*/ 32 w 67"/>
                <a:gd name="T11" fmla="*/ 0 h 74"/>
                <a:gd name="T12" fmla="*/ 63 w 67"/>
                <a:gd name="T13" fmla="*/ 3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74">
                  <a:moveTo>
                    <a:pt x="63" y="33"/>
                  </a:moveTo>
                  <a:cubicBezTo>
                    <a:pt x="67" y="32"/>
                    <a:pt x="65" y="54"/>
                    <a:pt x="60" y="54"/>
                  </a:cubicBezTo>
                  <a:cubicBezTo>
                    <a:pt x="55" y="65"/>
                    <a:pt x="46" y="74"/>
                    <a:pt x="34" y="74"/>
                  </a:cubicBezTo>
                  <a:cubicBezTo>
                    <a:pt x="21" y="74"/>
                    <a:pt x="12" y="65"/>
                    <a:pt x="8" y="54"/>
                  </a:cubicBezTo>
                  <a:cubicBezTo>
                    <a:pt x="2" y="54"/>
                    <a:pt x="0" y="33"/>
                    <a:pt x="5" y="33"/>
                  </a:cubicBezTo>
                  <a:cubicBezTo>
                    <a:pt x="4" y="10"/>
                    <a:pt x="11" y="0"/>
                    <a:pt x="32" y="0"/>
                  </a:cubicBezTo>
                  <a:cubicBezTo>
                    <a:pt x="54" y="0"/>
                    <a:pt x="64" y="9"/>
                    <a:pt x="63" y="33"/>
                  </a:cubicBezTo>
                  <a:close/>
                </a:path>
              </a:pathLst>
            </a:custGeom>
            <a:solidFill>
              <a:srgbClr val="F1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2">
              <a:extLst>
                <a:ext uri="{FF2B5EF4-FFF2-40B4-BE49-F238E27FC236}">
                  <a16:creationId xmlns:a16="http://schemas.microsoft.com/office/drawing/2014/main" id="{73315F0C-6D2B-4F89-9341-EACBF67DB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7347" y="1117359"/>
              <a:ext cx="418775" cy="294339"/>
            </a:xfrm>
            <a:custGeom>
              <a:avLst/>
              <a:gdLst>
                <a:gd name="T0" fmla="*/ 4 w 74"/>
                <a:gd name="T1" fmla="*/ 52 h 52"/>
                <a:gd name="T2" fmla="*/ 65 w 74"/>
                <a:gd name="T3" fmla="*/ 52 h 52"/>
                <a:gd name="T4" fmla="*/ 4 w 74"/>
                <a:gd name="T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52">
                  <a:moveTo>
                    <a:pt x="4" y="52"/>
                  </a:moveTo>
                  <a:cubicBezTo>
                    <a:pt x="26" y="52"/>
                    <a:pt x="35" y="52"/>
                    <a:pt x="65" y="52"/>
                  </a:cubicBezTo>
                  <a:cubicBezTo>
                    <a:pt x="74" y="3"/>
                    <a:pt x="0" y="0"/>
                    <a:pt x="4" y="52"/>
                  </a:cubicBezTo>
                  <a:close/>
                </a:path>
              </a:pathLst>
            </a:custGeom>
            <a:solidFill>
              <a:srgbClr val="5C3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53">
              <a:extLst>
                <a:ext uri="{FF2B5EF4-FFF2-40B4-BE49-F238E27FC236}">
                  <a16:creationId xmlns:a16="http://schemas.microsoft.com/office/drawing/2014/main" id="{6243815F-71E8-43A3-9704-891A8E2E0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8378" y="1713217"/>
              <a:ext cx="547998" cy="311090"/>
            </a:xfrm>
            <a:custGeom>
              <a:avLst/>
              <a:gdLst>
                <a:gd name="T0" fmla="*/ 97 w 97"/>
                <a:gd name="T1" fmla="*/ 36 h 55"/>
                <a:gd name="T2" fmla="*/ 59 w 97"/>
                <a:gd name="T3" fmla="*/ 0 h 55"/>
                <a:gd name="T4" fmla="*/ 49 w 97"/>
                <a:gd name="T5" fmla="*/ 36 h 55"/>
                <a:gd name="T6" fmla="*/ 38 w 97"/>
                <a:gd name="T7" fmla="*/ 0 h 55"/>
                <a:gd name="T8" fmla="*/ 0 w 97"/>
                <a:gd name="T9" fmla="*/ 36 h 55"/>
                <a:gd name="T10" fmla="*/ 0 w 97"/>
                <a:gd name="T11" fmla="*/ 41 h 55"/>
                <a:gd name="T12" fmla="*/ 49 w 97"/>
                <a:gd name="T13" fmla="*/ 55 h 55"/>
                <a:gd name="T14" fmla="*/ 97 w 97"/>
                <a:gd name="T15" fmla="*/ 41 h 55"/>
                <a:gd name="T16" fmla="*/ 97 w 97"/>
                <a:gd name="T17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55">
                  <a:moveTo>
                    <a:pt x="97" y="36"/>
                  </a:moveTo>
                  <a:cubicBezTo>
                    <a:pt x="96" y="19"/>
                    <a:pt x="96" y="3"/>
                    <a:pt x="59" y="0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" y="3"/>
                    <a:pt x="1" y="19"/>
                    <a:pt x="0" y="36"/>
                  </a:cubicBezTo>
                  <a:cubicBezTo>
                    <a:pt x="0" y="38"/>
                    <a:pt x="0" y="40"/>
                    <a:pt x="0" y="41"/>
                  </a:cubicBezTo>
                  <a:cubicBezTo>
                    <a:pt x="14" y="50"/>
                    <a:pt x="31" y="55"/>
                    <a:pt x="49" y="55"/>
                  </a:cubicBezTo>
                  <a:cubicBezTo>
                    <a:pt x="67" y="55"/>
                    <a:pt x="83" y="50"/>
                    <a:pt x="97" y="41"/>
                  </a:cubicBezTo>
                  <a:cubicBezTo>
                    <a:pt x="97" y="40"/>
                    <a:pt x="97" y="38"/>
                    <a:pt x="97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54">
              <a:extLst>
                <a:ext uri="{FF2B5EF4-FFF2-40B4-BE49-F238E27FC236}">
                  <a16:creationId xmlns:a16="http://schemas.microsoft.com/office/drawing/2014/main" id="{917DCF91-EFF6-4D0E-9233-C7DC6EF5A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5966" y="1672536"/>
              <a:ext cx="191440" cy="244086"/>
            </a:xfrm>
            <a:custGeom>
              <a:avLst/>
              <a:gdLst>
                <a:gd name="T0" fmla="*/ 0 w 80"/>
                <a:gd name="T1" fmla="*/ 102 h 102"/>
                <a:gd name="T2" fmla="*/ 38 w 80"/>
                <a:gd name="T3" fmla="*/ 78 h 102"/>
                <a:gd name="T4" fmla="*/ 80 w 80"/>
                <a:gd name="T5" fmla="*/ 90 h 102"/>
                <a:gd name="T6" fmla="*/ 23 w 80"/>
                <a:gd name="T7" fmla="*/ 0 h 102"/>
                <a:gd name="T8" fmla="*/ 0 w 80"/>
                <a:gd name="T9" fmla="*/ 102 h 102"/>
                <a:gd name="T10" fmla="*/ 0 w 80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102">
                  <a:moveTo>
                    <a:pt x="0" y="102"/>
                  </a:moveTo>
                  <a:lnTo>
                    <a:pt x="38" y="78"/>
                  </a:lnTo>
                  <a:lnTo>
                    <a:pt x="80" y="90"/>
                  </a:lnTo>
                  <a:lnTo>
                    <a:pt x="23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55">
              <a:extLst>
                <a:ext uri="{FF2B5EF4-FFF2-40B4-BE49-F238E27FC236}">
                  <a16:creationId xmlns:a16="http://schemas.microsoft.com/office/drawing/2014/main" id="{31A8DCD6-66FF-4174-A22F-C50D18171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2133" y="1672536"/>
              <a:ext cx="193833" cy="244086"/>
            </a:xfrm>
            <a:custGeom>
              <a:avLst/>
              <a:gdLst>
                <a:gd name="T0" fmla="*/ 81 w 81"/>
                <a:gd name="T1" fmla="*/ 102 h 102"/>
                <a:gd name="T2" fmla="*/ 43 w 81"/>
                <a:gd name="T3" fmla="*/ 78 h 102"/>
                <a:gd name="T4" fmla="*/ 0 w 81"/>
                <a:gd name="T5" fmla="*/ 90 h 102"/>
                <a:gd name="T6" fmla="*/ 55 w 81"/>
                <a:gd name="T7" fmla="*/ 0 h 102"/>
                <a:gd name="T8" fmla="*/ 81 w 81"/>
                <a:gd name="T9" fmla="*/ 102 h 102"/>
                <a:gd name="T10" fmla="*/ 81 w 81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02">
                  <a:moveTo>
                    <a:pt x="81" y="102"/>
                  </a:moveTo>
                  <a:lnTo>
                    <a:pt x="43" y="78"/>
                  </a:lnTo>
                  <a:lnTo>
                    <a:pt x="0" y="90"/>
                  </a:lnTo>
                  <a:lnTo>
                    <a:pt x="55" y="0"/>
                  </a:lnTo>
                  <a:lnTo>
                    <a:pt x="81" y="102"/>
                  </a:lnTo>
                  <a:lnTo>
                    <a:pt x="81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391B825-4825-4283-BCAD-EC3BA960EBBA}"/>
              </a:ext>
            </a:extLst>
          </p:cNvPr>
          <p:cNvGrpSpPr/>
          <p:nvPr/>
        </p:nvGrpSpPr>
        <p:grpSpPr>
          <a:xfrm>
            <a:off x="5388271" y="2383976"/>
            <a:ext cx="1466261" cy="1460251"/>
            <a:chOff x="10931043" y="2274553"/>
            <a:chExt cx="1039428" cy="1035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Oval 297">
              <a:extLst>
                <a:ext uri="{FF2B5EF4-FFF2-40B4-BE49-F238E27FC236}">
                  <a16:creationId xmlns:a16="http://schemas.microsoft.com/office/drawing/2014/main" id="{FB362A5B-19AB-4CD5-AE74-1CB393449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1043" y="2274553"/>
              <a:ext cx="1039428" cy="1035168"/>
            </a:xfrm>
            <a:prstGeom prst="ellipse">
              <a:avLst/>
            </a:prstGeom>
            <a:solidFill>
              <a:srgbClr val="1E8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98">
              <a:extLst>
                <a:ext uri="{FF2B5EF4-FFF2-40B4-BE49-F238E27FC236}">
                  <a16:creationId xmlns:a16="http://schemas.microsoft.com/office/drawing/2014/main" id="{053D5CCB-2D91-4A6B-8115-1AB81EA2A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5017" y="2510980"/>
              <a:ext cx="468595" cy="798741"/>
            </a:xfrm>
            <a:custGeom>
              <a:avLst/>
              <a:gdLst>
                <a:gd name="T0" fmla="*/ 30 w 93"/>
                <a:gd name="T1" fmla="*/ 0 h 158"/>
                <a:gd name="T2" fmla="*/ 93 w 93"/>
                <a:gd name="T3" fmla="*/ 96 h 158"/>
                <a:gd name="T4" fmla="*/ 0 w 93"/>
                <a:gd name="T5" fmla="*/ 158 h 158"/>
                <a:gd name="T6" fmla="*/ 0 w 93"/>
                <a:gd name="T7" fmla="*/ 73 h 158"/>
                <a:gd name="T8" fmla="*/ 30 w 9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58">
                  <a:moveTo>
                    <a:pt x="30" y="0"/>
                  </a:moveTo>
                  <a:cubicBezTo>
                    <a:pt x="93" y="96"/>
                    <a:pt x="93" y="96"/>
                    <a:pt x="93" y="96"/>
                  </a:cubicBezTo>
                  <a:cubicBezTo>
                    <a:pt x="77" y="132"/>
                    <a:pt x="42" y="157"/>
                    <a:pt x="0" y="15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0E60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99">
              <a:extLst>
                <a:ext uri="{FF2B5EF4-FFF2-40B4-BE49-F238E27FC236}">
                  <a16:creationId xmlns:a16="http://schemas.microsoft.com/office/drawing/2014/main" id="{5B895BBB-F7C5-4960-808E-13D05B852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8301" y="2885856"/>
              <a:ext cx="604913" cy="423865"/>
            </a:xfrm>
            <a:custGeom>
              <a:avLst/>
              <a:gdLst>
                <a:gd name="T0" fmla="*/ 4 w 120"/>
                <a:gd name="T1" fmla="*/ 67 h 84"/>
                <a:gd name="T2" fmla="*/ 48 w 120"/>
                <a:gd name="T3" fmla="*/ 18 h 84"/>
                <a:gd name="T4" fmla="*/ 48 w 120"/>
                <a:gd name="T5" fmla="*/ 0 h 84"/>
                <a:gd name="T6" fmla="*/ 60 w 120"/>
                <a:gd name="T7" fmla="*/ 0 h 84"/>
                <a:gd name="T8" fmla="*/ 60 w 120"/>
                <a:gd name="T9" fmla="*/ 0 h 84"/>
                <a:gd name="T10" fmla="*/ 72 w 120"/>
                <a:gd name="T11" fmla="*/ 0 h 84"/>
                <a:gd name="T12" fmla="*/ 72 w 120"/>
                <a:gd name="T13" fmla="*/ 18 h 84"/>
                <a:gd name="T14" fmla="*/ 116 w 120"/>
                <a:gd name="T15" fmla="*/ 67 h 84"/>
                <a:gd name="T16" fmla="*/ 60 w 120"/>
                <a:gd name="T17" fmla="*/ 84 h 84"/>
                <a:gd name="T18" fmla="*/ 4 w 120"/>
                <a:gd name="T19" fmla="*/ 6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84">
                  <a:moveTo>
                    <a:pt x="4" y="67"/>
                  </a:moveTo>
                  <a:cubicBezTo>
                    <a:pt x="4" y="45"/>
                    <a:pt x="0" y="22"/>
                    <a:pt x="48" y="18"/>
                  </a:cubicBezTo>
                  <a:cubicBezTo>
                    <a:pt x="48" y="16"/>
                    <a:pt x="48" y="2"/>
                    <a:pt x="48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2"/>
                    <a:pt x="72" y="16"/>
                    <a:pt x="72" y="18"/>
                  </a:cubicBezTo>
                  <a:cubicBezTo>
                    <a:pt x="120" y="22"/>
                    <a:pt x="116" y="45"/>
                    <a:pt x="116" y="67"/>
                  </a:cubicBezTo>
                  <a:cubicBezTo>
                    <a:pt x="100" y="78"/>
                    <a:pt x="81" y="84"/>
                    <a:pt x="60" y="84"/>
                  </a:cubicBezTo>
                  <a:cubicBezTo>
                    <a:pt x="39" y="84"/>
                    <a:pt x="20" y="78"/>
                    <a:pt x="4" y="67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00">
              <a:extLst>
                <a:ext uri="{FF2B5EF4-FFF2-40B4-BE49-F238E27FC236}">
                  <a16:creationId xmlns:a16="http://schemas.microsoft.com/office/drawing/2014/main" id="{E94CC7B9-C4D4-4D3C-B48A-2C63C67B0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4728" y="2890116"/>
              <a:ext cx="125669" cy="44729"/>
            </a:xfrm>
            <a:custGeom>
              <a:avLst/>
              <a:gdLst>
                <a:gd name="T0" fmla="*/ 25 w 25"/>
                <a:gd name="T1" fmla="*/ 0 h 9"/>
                <a:gd name="T2" fmla="*/ 0 w 25"/>
                <a:gd name="T3" fmla="*/ 0 h 9"/>
                <a:gd name="T4" fmla="*/ 25 w 2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9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9"/>
                    <a:pt x="23" y="9"/>
                    <a:pt x="25" y="0"/>
                  </a:cubicBezTo>
                  <a:close/>
                </a:path>
              </a:pathLst>
            </a:custGeom>
            <a:solidFill>
              <a:srgbClr val="E0A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01">
              <a:extLst>
                <a:ext uri="{FF2B5EF4-FFF2-40B4-BE49-F238E27FC236}">
                  <a16:creationId xmlns:a16="http://schemas.microsoft.com/office/drawing/2014/main" id="{E156CB5F-0D41-496E-8955-1DBE9E025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799" y="2451341"/>
              <a:ext cx="387655" cy="453685"/>
            </a:xfrm>
            <a:custGeom>
              <a:avLst/>
              <a:gdLst>
                <a:gd name="T0" fmla="*/ 4 w 77"/>
                <a:gd name="T1" fmla="*/ 43 h 90"/>
                <a:gd name="T2" fmla="*/ 8 w 77"/>
                <a:gd name="T3" fmla="*/ 67 h 90"/>
                <a:gd name="T4" fmla="*/ 39 w 77"/>
                <a:gd name="T5" fmla="*/ 90 h 90"/>
                <a:gd name="T6" fmla="*/ 70 w 77"/>
                <a:gd name="T7" fmla="*/ 67 h 90"/>
                <a:gd name="T8" fmla="*/ 73 w 77"/>
                <a:gd name="T9" fmla="*/ 43 h 90"/>
                <a:gd name="T10" fmla="*/ 39 w 77"/>
                <a:gd name="T11" fmla="*/ 0 h 90"/>
                <a:gd name="T12" fmla="*/ 4 w 77"/>
                <a:gd name="T13" fmla="*/ 4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90">
                  <a:moveTo>
                    <a:pt x="4" y="43"/>
                  </a:moveTo>
                  <a:cubicBezTo>
                    <a:pt x="0" y="42"/>
                    <a:pt x="1" y="67"/>
                    <a:pt x="8" y="67"/>
                  </a:cubicBezTo>
                  <a:cubicBezTo>
                    <a:pt x="14" y="80"/>
                    <a:pt x="24" y="90"/>
                    <a:pt x="39" y="90"/>
                  </a:cubicBezTo>
                  <a:cubicBezTo>
                    <a:pt x="54" y="90"/>
                    <a:pt x="64" y="80"/>
                    <a:pt x="70" y="67"/>
                  </a:cubicBezTo>
                  <a:cubicBezTo>
                    <a:pt x="76" y="67"/>
                    <a:pt x="77" y="42"/>
                    <a:pt x="73" y="43"/>
                  </a:cubicBezTo>
                  <a:cubicBezTo>
                    <a:pt x="75" y="16"/>
                    <a:pt x="74" y="0"/>
                    <a:pt x="39" y="0"/>
                  </a:cubicBezTo>
                  <a:cubicBezTo>
                    <a:pt x="4" y="0"/>
                    <a:pt x="3" y="15"/>
                    <a:pt x="4" y="43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02">
              <a:extLst>
                <a:ext uri="{FF2B5EF4-FFF2-40B4-BE49-F238E27FC236}">
                  <a16:creationId xmlns:a16="http://schemas.microsoft.com/office/drawing/2014/main" id="{4FCD72F1-9E46-4DC8-A1FB-BC93A69E0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9818" y="2775097"/>
              <a:ext cx="95849" cy="63899"/>
            </a:xfrm>
            <a:custGeom>
              <a:avLst/>
              <a:gdLst>
                <a:gd name="T0" fmla="*/ 16 w 19"/>
                <a:gd name="T1" fmla="*/ 6 h 13"/>
                <a:gd name="T2" fmla="*/ 0 w 19"/>
                <a:gd name="T3" fmla="*/ 10 h 13"/>
                <a:gd name="T4" fmla="*/ 16 w 19"/>
                <a:gd name="T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6" y="6"/>
                  </a:moveTo>
                  <a:cubicBezTo>
                    <a:pt x="13" y="0"/>
                    <a:pt x="4" y="6"/>
                    <a:pt x="0" y="10"/>
                  </a:cubicBezTo>
                  <a:cubicBezTo>
                    <a:pt x="5" y="12"/>
                    <a:pt x="19" y="13"/>
                    <a:pt x="16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03">
              <a:extLst>
                <a:ext uri="{FF2B5EF4-FFF2-40B4-BE49-F238E27FC236}">
                  <a16:creationId xmlns:a16="http://schemas.microsoft.com/office/drawing/2014/main" id="{80B29A26-0896-4287-A2BA-0D87F1E69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5847" y="2775097"/>
              <a:ext cx="95849" cy="63899"/>
            </a:xfrm>
            <a:custGeom>
              <a:avLst/>
              <a:gdLst>
                <a:gd name="T0" fmla="*/ 3 w 19"/>
                <a:gd name="T1" fmla="*/ 6 h 13"/>
                <a:gd name="T2" fmla="*/ 19 w 19"/>
                <a:gd name="T3" fmla="*/ 10 h 13"/>
                <a:gd name="T4" fmla="*/ 3 w 19"/>
                <a:gd name="T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3" y="6"/>
                  </a:moveTo>
                  <a:cubicBezTo>
                    <a:pt x="5" y="0"/>
                    <a:pt x="15" y="6"/>
                    <a:pt x="19" y="10"/>
                  </a:cubicBezTo>
                  <a:cubicBezTo>
                    <a:pt x="14" y="12"/>
                    <a:pt x="0" y="13"/>
                    <a:pt x="3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04">
              <a:extLst>
                <a:ext uri="{FF2B5EF4-FFF2-40B4-BE49-F238E27FC236}">
                  <a16:creationId xmlns:a16="http://schemas.microsoft.com/office/drawing/2014/main" id="{B92CD364-E7EA-4477-9F51-FD594ED90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8409" y="2436431"/>
              <a:ext cx="404695" cy="276897"/>
            </a:xfrm>
            <a:custGeom>
              <a:avLst/>
              <a:gdLst>
                <a:gd name="T0" fmla="*/ 12 w 80"/>
                <a:gd name="T1" fmla="*/ 55 h 55"/>
                <a:gd name="T2" fmla="*/ 5 w 80"/>
                <a:gd name="T3" fmla="*/ 46 h 55"/>
                <a:gd name="T4" fmla="*/ 23 w 80"/>
                <a:gd name="T5" fmla="*/ 2 h 55"/>
                <a:gd name="T6" fmla="*/ 40 w 80"/>
                <a:gd name="T7" fmla="*/ 1 h 55"/>
                <a:gd name="T8" fmla="*/ 57 w 80"/>
                <a:gd name="T9" fmla="*/ 2 h 55"/>
                <a:gd name="T10" fmla="*/ 74 w 80"/>
                <a:gd name="T11" fmla="*/ 46 h 55"/>
                <a:gd name="T12" fmla="*/ 68 w 80"/>
                <a:gd name="T13" fmla="*/ 55 h 55"/>
                <a:gd name="T14" fmla="*/ 55 w 80"/>
                <a:gd name="T15" fmla="*/ 25 h 55"/>
                <a:gd name="T16" fmla="*/ 40 w 80"/>
                <a:gd name="T17" fmla="*/ 29 h 55"/>
                <a:gd name="T18" fmla="*/ 25 w 80"/>
                <a:gd name="T19" fmla="*/ 25 h 55"/>
                <a:gd name="T20" fmla="*/ 12 w 80"/>
                <a:gd name="T21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55">
                  <a:moveTo>
                    <a:pt x="12" y="55"/>
                  </a:moveTo>
                  <a:cubicBezTo>
                    <a:pt x="12" y="49"/>
                    <a:pt x="11" y="45"/>
                    <a:pt x="5" y="46"/>
                  </a:cubicBezTo>
                  <a:cubicBezTo>
                    <a:pt x="0" y="27"/>
                    <a:pt x="5" y="11"/>
                    <a:pt x="23" y="2"/>
                  </a:cubicBezTo>
                  <a:cubicBezTo>
                    <a:pt x="28" y="0"/>
                    <a:pt x="34" y="1"/>
                    <a:pt x="40" y="1"/>
                  </a:cubicBezTo>
                  <a:cubicBezTo>
                    <a:pt x="45" y="1"/>
                    <a:pt x="52" y="0"/>
                    <a:pt x="57" y="2"/>
                  </a:cubicBezTo>
                  <a:cubicBezTo>
                    <a:pt x="74" y="11"/>
                    <a:pt x="80" y="26"/>
                    <a:pt x="74" y="46"/>
                  </a:cubicBezTo>
                  <a:cubicBezTo>
                    <a:pt x="69" y="45"/>
                    <a:pt x="68" y="49"/>
                    <a:pt x="68" y="55"/>
                  </a:cubicBezTo>
                  <a:cubicBezTo>
                    <a:pt x="66" y="43"/>
                    <a:pt x="64" y="31"/>
                    <a:pt x="55" y="25"/>
                  </a:cubicBezTo>
                  <a:cubicBezTo>
                    <a:pt x="53" y="24"/>
                    <a:pt x="47" y="29"/>
                    <a:pt x="40" y="29"/>
                  </a:cubicBezTo>
                  <a:cubicBezTo>
                    <a:pt x="33" y="29"/>
                    <a:pt x="28" y="23"/>
                    <a:pt x="25" y="25"/>
                  </a:cubicBezTo>
                  <a:cubicBezTo>
                    <a:pt x="15" y="31"/>
                    <a:pt x="14" y="43"/>
                    <a:pt x="12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05">
              <a:extLst>
                <a:ext uri="{FF2B5EF4-FFF2-40B4-BE49-F238E27FC236}">
                  <a16:creationId xmlns:a16="http://schemas.microsoft.com/office/drawing/2014/main" id="{3B95CD3D-0592-4FDE-8B03-32B2169F2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8301" y="2975315"/>
              <a:ext cx="583613" cy="334406"/>
            </a:xfrm>
            <a:custGeom>
              <a:avLst/>
              <a:gdLst>
                <a:gd name="T0" fmla="*/ 74 w 116"/>
                <a:gd name="T1" fmla="*/ 0 h 66"/>
                <a:gd name="T2" fmla="*/ 78 w 116"/>
                <a:gd name="T3" fmla="*/ 1 h 66"/>
                <a:gd name="T4" fmla="*/ 82 w 116"/>
                <a:gd name="T5" fmla="*/ 1 h 66"/>
                <a:gd name="T6" fmla="*/ 84 w 116"/>
                <a:gd name="T7" fmla="*/ 2 h 66"/>
                <a:gd name="T8" fmla="*/ 86 w 116"/>
                <a:gd name="T9" fmla="*/ 2 h 66"/>
                <a:gd name="T10" fmla="*/ 88 w 116"/>
                <a:gd name="T11" fmla="*/ 2 h 66"/>
                <a:gd name="T12" fmla="*/ 89 w 116"/>
                <a:gd name="T13" fmla="*/ 3 h 66"/>
                <a:gd name="T14" fmla="*/ 91 w 116"/>
                <a:gd name="T15" fmla="*/ 3 h 66"/>
                <a:gd name="T16" fmla="*/ 92 w 116"/>
                <a:gd name="T17" fmla="*/ 4 h 66"/>
                <a:gd name="T18" fmla="*/ 94 w 116"/>
                <a:gd name="T19" fmla="*/ 4 h 66"/>
                <a:gd name="T20" fmla="*/ 95 w 116"/>
                <a:gd name="T21" fmla="*/ 5 h 66"/>
                <a:gd name="T22" fmla="*/ 96 w 116"/>
                <a:gd name="T23" fmla="*/ 5 h 66"/>
                <a:gd name="T24" fmla="*/ 98 w 116"/>
                <a:gd name="T25" fmla="*/ 6 h 66"/>
                <a:gd name="T26" fmla="*/ 99 w 116"/>
                <a:gd name="T27" fmla="*/ 6 h 66"/>
                <a:gd name="T28" fmla="*/ 100 w 116"/>
                <a:gd name="T29" fmla="*/ 7 h 66"/>
                <a:gd name="T30" fmla="*/ 101 w 116"/>
                <a:gd name="T31" fmla="*/ 7 h 66"/>
                <a:gd name="T32" fmla="*/ 102 w 116"/>
                <a:gd name="T33" fmla="*/ 8 h 66"/>
                <a:gd name="T34" fmla="*/ 103 w 116"/>
                <a:gd name="T35" fmla="*/ 9 h 66"/>
                <a:gd name="T36" fmla="*/ 104 w 116"/>
                <a:gd name="T37" fmla="*/ 9 h 66"/>
                <a:gd name="T38" fmla="*/ 105 w 116"/>
                <a:gd name="T39" fmla="*/ 10 h 66"/>
                <a:gd name="T40" fmla="*/ 106 w 116"/>
                <a:gd name="T41" fmla="*/ 11 h 66"/>
                <a:gd name="T42" fmla="*/ 107 w 116"/>
                <a:gd name="T43" fmla="*/ 11 h 66"/>
                <a:gd name="T44" fmla="*/ 108 w 116"/>
                <a:gd name="T45" fmla="*/ 12 h 66"/>
                <a:gd name="T46" fmla="*/ 108 w 116"/>
                <a:gd name="T47" fmla="*/ 13 h 66"/>
                <a:gd name="T48" fmla="*/ 109 w 116"/>
                <a:gd name="T49" fmla="*/ 14 h 66"/>
                <a:gd name="T50" fmla="*/ 110 w 116"/>
                <a:gd name="T51" fmla="*/ 14 h 66"/>
                <a:gd name="T52" fmla="*/ 110 w 116"/>
                <a:gd name="T53" fmla="*/ 15 h 66"/>
                <a:gd name="T54" fmla="*/ 111 w 116"/>
                <a:gd name="T55" fmla="*/ 16 h 66"/>
                <a:gd name="T56" fmla="*/ 111 w 116"/>
                <a:gd name="T57" fmla="*/ 17 h 66"/>
                <a:gd name="T58" fmla="*/ 112 w 116"/>
                <a:gd name="T59" fmla="*/ 18 h 66"/>
                <a:gd name="T60" fmla="*/ 112 w 116"/>
                <a:gd name="T61" fmla="*/ 19 h 66"/>
                <a:gd name="T62" fmla="*/ 113 w 116"/>
                <a:gd name="T63" fmla="*/ 19 h 66"/>
                <a:gd name="T64" fmla="*/ 113 w 116"/>
                <a:gd name="T65" fmla="*/ 20 h 66"/>
                <a:gd name="T66" fmla="*/ 113 w 116"/>
                <a:gd name="T67" fmla="*/ 21 h 66"/>
                <a:gd name="T68" fmla="*/ 114 w 116"/>
                <a:gd name="T69" fmla="*/ 22 h 66"/>
                <a:gd name="T70" fmla="*/ 114 w 116"/>
                <a:gd name="T71" fmla="*/ 23 h 66"/>
                <a:gd name="T72" fmla="*/ 114 w 116"/>
                <a:gd name="T73" fmla="*/ 24 h 66"/>
                <a:gd name="T74" fmla="*/ 114 w 116"/>
                <a:gd name="T75" fmla="*/ 25 h 66"/>
                <a:gd name="T76" fmla="*/ 115 w 116"/>
                <a:gd name="T77" fmla="*/ 26 h 66"/>
                <a:gd name="T78" fmla="*/ 115 w 116"/>
                <a:gd name="T79" fmla="*/ 27 h 66"/>
                <a:gd name="T80" fmla="*/ 115 w 116"/>
                <a:gd name="T81" fmla="*/ 28 h 66"/>
                <a:gd name="T82" fmla="*/ 115 w 116"/>
                <a:gd name="T83" fmla="*/ 29 h 66"/>
                <a:gd name="T84" fmla="*/ 115 w 116"/>
                <a:gd name="T85" fmla="*/ 30 h 66"/>
                <a:gd name="T86" fmla="*/ 115 w 116"/>
                <a:gd name="T87" fmla="*/ 31 h 66"/>
                <a:gd name="T88" fmla="*/ 115 w 116"/>
                <a:gd name="T89" fmla="*/ 32 h 66"/>
                <a:gd name="T90" fmla="*/ 116 w 116"/>
                <a:gd name="T91" fmla="*/ 33 h 66"/>
                <a:gd name="T92" fmla="*/ 116 w 116"/>
                <a:gd name="T93" fmla="*/ 34 h 66"/>
                <a:gd name="T94" fmla="*/ 116 w 116"/>
                <a:gd name="T95" fmla="*/ 35 h 66"/>
                <a:gd name="T96" fmla="*/ 116 w 116"/>
                <a:gd name="T97" fmla="*/ 36 h 66"/>
                <a:gd name="T98" fmla="*/ 116 w 116"/>
                <a:gd name="T99" fmla="*/ 37 h 66"/>
                <a:gd name="T100" fmla="*/ 116 w 116"/>
                <a:gd name="T101" fmla="*/ 40 h 66"/>
                <a:gd name="T102" fmla="*/ 116 w 116"/>
                <a:gd name="T103" fmla="*/ 41 h 66"/>
                <a:gd name="T104" fmla="*/ 116 w 116"/>
                <a:gd name="T105" fmla="*/ 42 h 66"/>
                <a:gd name="T106" fmla="*/ 116 w 116"/>
                <a:gd name="T107" fmla="*/ 43 h 66"/>
                <a:gd name="T108" fmla="*/ 116 w 116"/>
                <a:gd name="T109" fmla="*/ 44 h 66"/>
                <a:gd name="T110" fmla="*/ 116 w 116"/>
                <a:gd name="T111" fmla="*/ 45 h 66"/>
                <a:gd name="T112" fmla="*/ 116 w 116"/>
                <a:gd name="T113" fmla="*/ 46 h 66"/>
                <a:gd name="T114" fmla="*/ 116 w 116"/>
                <a:gd name="T115" fmla="*/ 47 h 66"/>
                <a:gd name="T116" fmla="*/ 116 w 116"/>
                <a:gd name="T117" fmla="*/ 48 h 66"/>
                <a:gd name="T118" fmla="*/ 60 w 116"/>
                <a:gd name="T119" fmla="*/ 66 h 66"/>
                <a:gd name="T120" fmla="*/ 4 w 116"/>
                <a:gd name="T121" fmla="*/ 49 h 66"/>
                <a:gd name="T122" fmla="*/ 72 w 116"/>
                <a:gd name="T12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66">
                  <a:moveTo>
                    <a:pt x="72" y="0"/>
                  </a:moveTo>
                  <a:cubicBezTo>
                    <a:pt x="73" y="0"/>
                    <a:pt x="74" y="0"/>
                    <a:pt x="74" y="0"/>
                  </a:cubicBezTo>
                  <a:cubicBezTo>
                    <a:pt x="75" y="0"/>
                    <a:pt x="76" y="0"/>
                    <a:pt x="76" y="0"/>
                  </a:cubicBezTo>
                  <a:cubicBezTo>
                    <a:pt x="77" y="1"/>
                    <a:pt x="78" y="1"/>
                    <a:pt x="78" y="1"/>
                  </a:cubicBezTo>
                  <a:cubicBezTo>
                    <a:pt x="79" y="1"/>
                    <a:pt x="80" y="1"/>
                    <a:pt x="80" y="1"/>
                  </a:cubicBezTo>
                  <a:cubicBezTo>
                    <a:pt x="81" y="1"/>
                    <a:pt x="82" y="1"/>
                    <a:pt x="82" y="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3" y="1"/>
                    <a:pt x="84" y="2"/>
                    <a:pt x="84" y="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5" y="2"/>
                    <a:pt x="85" y="2"/>
                    <a:pt x="86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2"/>
                    <a:pt x="87" y="2"/>
                    <a:pt x="88" y="2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8" y="2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90" y="3"/>
                    <a:pt x="90" y="3"/>
                    <a:pt x="91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3"/>
                    <a:pt x="92" y="3"/>
                    <a:pt x="92" y="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3" y="4"/>
                    <a:pt x="93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5" y="4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7" y="5"/>
                    <a:pt x="97" y="5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6"/>
                    <a:pt x="99" y="6"/>
                    <a:pt x="99" y="6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9" y="6"/>
                    <a:pt x="100" y="7"/>
                    <a:pt x="100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100" y="7"/>
                    <a:pt x="101" y="7"/>
                    <a:pt x="101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3" y="8"/>
                    <a:pt x="103" y="8"/>
                    <a:pt x="103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5" y="10"/>
                    <a:pt x="106" y="10"/>
                    <a:pt x="106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2"/>
                    <a:pt x="107" y="12"/>
                    <a:pt x="108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8" y="12"/>
                    <a:pt x="108" y="13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3"/>
                    <a:pt x="109" y="13"/>
                    <a:pt x="109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9" y="14"/>
                    <a:pt x="109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1" y="17"/>
                    <a:pt x="112" y="17"/>
                    <a:pt x="112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8"/>
                    <a:pt x="112" y="18"/>
                    <a:pt x="112" y="19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2" y="19"/>
                    <a:pt x="113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21"/>
                    <a:pt x="113" y="22"/>
                    <a:pt x="114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2"/>
                    <a:pt x="114" y="23"/>
                    <a:pt x="114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4" y="23"/>
                    <a:pt x="114" y="24"/>
                    <a:pt x="114" y="24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4"/>
                    <a:pt x="114" y="25"/>
                    <a:pt x="114" y="25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14" y="25"/>
                    <a:pt x="115" y="25"/>
                    <a:pt x="115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6"/>
                    <a:pt x="115" y="26"/>
                    <a:pt x="115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7"/>
                    <a:pt x="115" y="27"/>
                    <a:pt x="115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5" y="28"/>
                    <a:pt x="115" y="28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0"/>
                    <a:pt x="115" y="30"/>
                    <a:pt x="115" y="31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1"/>
                    <a:pt x="115" y="31"/>
                    <a:pt x="115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2"/>
                    <a:pt x="116" y="32"/>
                    <a:pt x="116" y="33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6" y="34"/>
                    <a:pt x="116" y="35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6"/>
                    <a:pt x="116" y="36"/>
                    <a:pt x="116" y="37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6" y="38"/>
                    <a:pt x="116" y="39"/>
                    <a:pt x="116" y="4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00" y="60"/>
                    <a:pt x="81" y="66"/>
                    <a:pt x="60" y="66"/>
                  </a:cubicBezTo>
                  <a:cubicBezTo>
                    <a:pt x="39" y="66"/>
                    <a:pt x="20" y="6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27"/>
                    <a:pt x="0" y="4"/>
                    <a:pt x="48" y="0"/>
                  </a:cubicBezTo>
                  <a:cubicBezTo>
                    <a:pt x="56" y="2"/>
                    <a:pt x="64" y="2"/>
                    <a:pt x="72" y="0"/>
                  </a:cubicBezTo>
                  <a:close/>
                </a:path>
              </a:pathLst>
            </a:custGeom>
            <a:solidFill>
              <a:srgbClr val="1AB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06">
              <a:extLst>
                <a:ext uri="{FF2B5EF4-FFF2-40B4-BE49-F238E27FC236}">
                  <a16:creationId xmlns:a16="http://schemas.microsoft.com/office/drawing/2014/main" id="{A68738F9-E327-4FDB-A6E9-59B887572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4547" y="2985965"/>
              <a:ext cx="72419" cy="323756"/>
            </a:xfrm>
            <a:custGeom>
              <a:avLst/>
              <a:gdLst>
                <a:gd name="T0" fmla="*/ 14 w 14"/>
                <a:gd name="T1" fmla="*/ 64 h 64"/>
                <a:gd name="T2" fmla="*/ 7 w 14"/>
                <a:gd name="T3" fmla="*/ 64 h 64"/>
                <a:gd name="T4" fmla="*/ 0 w 14"/>
                <a:gd name="T5" fmla="*/ 64 h 64"/>
                <a:gd name="T6" fmla="*/ 4 w 14"/>
                <a:gd name="T7" fmla="*/ 12 h 64"/>
                <a:gd name="T8" fmla="*/ 1 w 14"/>
                <a:gd name="T9" fmla="*/ 5 h 64"/>
                <a:gd name="T10" fmla="*/ 7 w 14"/>
                <a:gd name="T11" fmla="*/ 0 h 64"/>
                <a:gd name="T12" fmla="*/ 13 w 14"/>
                <a:gd name="T13" fmla="*/ 5 h 64"/>
                <a:gd name="T14" fmla="*/ 10 w 14"/>
                <a:gd name="T15" fmla="*/ 12 h 64"/>
                <a:gd name="T16" fmla="*/ 14 w 14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64">
                  <a:moveTo>
                    <a:pt x="14" y="64"/>
                  </a:moveTo>
                  <a:cubicBezTo>
                    <a:pt x="12" y="64"/>
                    <a:pt x="9" y="64"/>
                    <a:pt x="7" y="64"/>
                  </a:cubicBezTo>
                  <a:cubicBezTo>
                    <a:pt x="5" y="64"/>
                    <a:pt x="2" y="64"/>
                    <a:pt x="0" y="6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64"/>
                    <a:pt x="14" y="64"/>
                    <a:pt x="14" y="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07">
              <a:extLst>
                <a:ext uri="{FF2B5EF4-FFF2-40B4-BE49-F238E27FC236}">
                  <a16:creationId xmlns:a16="http://schemas.microsoft.com/office/drawing/2014/main" id="{C2070B4C-DC1B-4F65-A6AF-BFD9A00D1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9529" y="2643039"/>
              <a:ext cx="302456" cy="146968"/>
            </a:xfrm>
            <a:custGeom>
              <a:avLst/>
              <a:gdLst>
                <a:gd name="T0" fmla="*/ 28 w 60"/>
                <a:gd name="T1" fmla="*/ 14 h 29"/>
                <a:gd name="T2" fmla="*/ 4 w 60"/>
                <a:gd name="T3" fmla="*/ 18 h 29"/>
                <a:gd name="T4" fmla="*/ 28 w 60"/>
                <a:gd name="T5" fmla="*/ 12 h 29"/>
                <a:gd name="T6" fmla="*/ 31 w 60"/>
                <a:gd name="T7" fmla="*/ 12 h 29"/>
                <a:gd name="T8" fmla="*/ 55 w 60"/>
                <a:gd name="T9" fmla="*/ 18 h 29"/>
                <a:gd name="T10" fmla="*/ 31 w 60"/>
                <a:gd name="T11" fmla="*/ 14 h 29"/>
                <a:gd name="T12" fmla="*/ 28 w 60"/>
                <a:gd name="T13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9">
                  <a:moveTo>
                    <a:pt x="28" y="14"/>
                  </a:moveTo>
                  <a:cubicBezTo>
                    <a:pt x="29" y="29"/>
                    <a:pt x="6" y="26"/>
                    <a:pt x="4" y="18"/>
                  </a:cubicBezTo>
                  <a:cubicBezTo>
                    <a:pt x="0" y="0"/>
                    <a:pt x="28" y="4"/>
                    <a:pt x="28" y="12"/>
                  </a:cubicBezTo>
                  <a:cubicBezTo>
                    <a:pt x="29" y="11"/>
                    <a:pt x="30" y="11"/>
                    <a:pt x="31" y="12"/>
                  </a:cubicBezTo>
                  <a:cubicBezTo>
                    <a:pt x="32" y="4"/>
                    <a:pt x="60" y="0"/>
                    <a:pt x="55" y="18"/>
                  </a:cubicBezTo>
                  <a:cubicBezTo>
                    <a:pt x="53" y="26"/>
                    <a:pt x="31" y="29"/>
                    <a:pt x="31" y="14"/>
                  </a:cubicBezTo>
                  <a:cubicBezTo>
                    <a:pt x="31" y="13"/>
                    <a:pt x="29" y="13"/>
                    <a:pt x="28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08">
              <a:extLst>
                <a:ext uri="{FF2B5EF4-FFF2-40B4-BE49-F238E27FC236}">
                  <a16:creationId xmlns:a16="http://schemas.microsoft.com/office/drawing/2014/main" id="{9D092F70-5E42-44E9-8D85-C1DD2714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1118" y="2975315"/>
              <a:ext cx="119279" cy="55379"/>
            </a:xfrm>
            <a:custGeom>
              <a:avLst/>
              <a:gdLst>
                <a:gd name="T0" fmla="*/ 0 w 24"/>
                <a:gd name="T1" fmla="*/ 0 h 11"/>
                <a:gd name="T2" fmla="*/ 12 w 24"/>
                <a:gd name="T3" fmla="*/ 1 h 11"/>
                <a:gd name="T4" fmla="*/ 24 w 24"/>
                <a:gd name="T5" fmla="*/ 0 h 11"/>
                <a:gd name="T6" fmla="*/ 21 w 24"/>
                <a:gd name="T7" fmla="*/ 11 h 11"/>
                <a:gd name="T8" fmla="*/ 12 w 24"/>
                <a:gd name="T9" fmla="*/ 3 h 11"/>
                <a:gd name="T10" fmla="*/ 2 w 24"/>
                <a:gd name="T11" fmla="*/ 11 h 11"/>
                <a:gd name="T12" fmla="*/ 0 w 24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1">
                  <a:moveTo>
                    <a:pt x="0" y="0"/>
                  </a:moveTo>
                  <a:cubicBezTo>
                    <a:pt x="3" y="1"/>
                    <a:pt x="8" y="1"/>
                    <a:pt x="12" y="1"/>
                  </a:cubicBezTo>
                  <a:cubicBezTo>
                    <a:pt x="16" y="1"/>
                    <a:pt x="20" y="1"/>
                    <a:pt x="24" y="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8D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E622AE3-B3EB-49C7-AC04-A0026983757D}"/>
              </a:ext>
            </a:extLst>
          </p:cNvPr>
          <p:cNvSpPr/>
          <p:nvPr/>
        </p:nvSpPr>
        <p:spPr>
          <a:xfrm>
            <a:off x="0" y="0"/>
            <a:ext cx="12192000" cy="35090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4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7ECC38-25A8-4AC3-894E-6C5C2DDCBFFE}"/>
              </a:ext>
            </a:extLst>
          </p:cNvPr>
          <p:cNvSpPr txBox="1"/>
          <p:nvPr/>
        </p:nvSpPr>
        <p:spPr>
          <a:xfrm>
            <a:off x="1232234" y="5190845"/>
            <a:ext cx="230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성별 </a:t>
            </a:r>
            <a:r>
              <a:rPr lang="en-US" altLang="ko-KR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</a:t>
            </a:r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남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2A4C18-3CC8-410A-B715-8527184BD6FD}"/>
              </a:ext>
            </a:extLst>
          </p:cNvPr>
          <p:cNvSpPr txBox="1"/>
          <p:nvPr/>
        </p:nvSpPr>
        <p:spPr>
          <a:xfrm>
            <a:off x="5052173" y="5190845"/>
            <a:ext cx="230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성별 </a:t>
            </a:r>
            <a:r>
              <a:rPr lang="en-US" altLang="ko-KR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</a:t>
            </a:r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EE097C-805A-4A89-812A-ED7BC5B97BB9}"/>
              </a:ext>
            </a:extLst>
          </p:cNvPr>
          <p:cNvSpPr txBox="1"/>
          <p:nvPr/>
        </p:nvSpPr>
        <p:spPr>
          <a:xfrm>
            <a:off x="8872112" y="5190845"/>
            <a:ext cx="230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성별 </a:t>
            </a:r>
            <a:r>
              <a:rPr lang="en-US" altLang="ko-KR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</a:t>
            </a:r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남</a:t>
            </a:r>
          </a:p>
        </p:txBody>
      </p:sp>
    </p:spTree>
    <p:extLst>
      <p:ext uri="{BB962C8B-B14F-4D97-AF65-F5344CB8AC3E}">
        <p14:creationId xmlns:p14="http://schemas.microsoft.com/office/powerpoint/2010/main" val="33833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6C18E91-FD89-449D-A721-028E8724B352}"/>
              </a:ext>
            </a:extLst>
          </p:cNvPr>
          <p:cNvSpPr/>
          <p:nvPr/>
        </p:nvSpPr>
        <p:spPr>
          <a:xfrm>
            <a:off x="1508265" y="3073138"/>
            <a:ext cx="3084724" cy="21564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65AA7-0EB7-4B1F-A064-CBBE8462879F}"/>
              </a:ext>
            </a:extLst>
          </p:cNvPr>
          <p:cNvSpPr txBox="1"/>
          <p:nvPr/>
        </p:nvSpPr>
        <p:spPr>
          <a:xfrm>
            <a:off x="1648834" y="3572075"/>
            <a:ext cx="311555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a.name = “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홍길동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a.age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30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58965-367C-4B65-A6D3-7615633B16CD}"/>
              </a:ext>
            </a:extLst>
          </p:cNvPr>
          <p:cNvSpPr txBox="1"/>
          <p:nvPr/>
        </p:nvSpPr>
        <p:spPr>
          <a:xfrm>
            <a:off x="2009784" y="2842305"/>
            <a:ext cx="2065621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 = JSS()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BD002F1-9DF5-4209-A485-E184B4319776}"/>
              </a:ext>
            </a:extLst>
          </p:cNvPr>
          <p:cNvSpPr/>
          <p:nvPr/>
        </p:nvSpPr>
        <p:spPr>
          <a:xfrm>
            <a:off x="7268991" y="3073138"/>
            <a:ext cx="3084724" cy="21564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39548-281C-405C-A422-2A10E54F6DC3}"/>
              </a:ext>
            </a:extLst>
          </p:cNvPr>
          <p:cNvSpPr txBox="1"/>
          <p:nvPr/>
        </p:nvSpPr>
        <p:spPr>
          <a:xfrm>
            <a:off x="7409560" y="3329370"/>
            <a:ext cx="311555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a.name = “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홍길동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a.age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30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a.gender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“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남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2CC8E-0E38-4452-970F-DA1E62A7C57F}"/>
              </a:ext>
            </a:extLst>
          </p:cNvPr>
          <p:cNvSpPr txBox="1"/>
          <p:nvPr/>
        </p:nvSpPr>
        <p:spPr>
          <a:xfrm>
            <a:off x="7770510" y="2842305"/>
            <a:ext cx="2065621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 = JSS2()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9946243-F3B2-4CAE-B9F3-C5EDCBF3C498}"/>
              </a:ext>
            </a:extLst>
          </p:cNvPr>
          <p:cNvSpPr/>
          <p:nvPr/>
        </p:nvSpPr>
        <p:spPr>
          <a:xfrm>
            <a:off x="5312369" y="3303970"/>
            <a:ext cx="1375961" cy="154683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F8A8F-87BE-4B7C-A454-DF63E7D153B5}"/>
              </a:ext>
            </a:extLst>
          </p:cNvPr>
          <p:cNvSpPr txBox="1"/>
          <p:nvPr/>
        </p:nvSpPr>
        <p:spPr>
          <a:xfrm>
            <a:off x="2838066" y="909034"/>
            <a:ext cx="6805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양식 업데이트 </a:t>
            </a:r>
            <a:r>
              <a:rPr lang="en-US" altLang="ko-KR" sz="6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!!</a:t>
            </a:r>
            <a:endParaRPr lang="ko-KR" altLang="en-US" sz="60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C94791-8513-41A7-B728-F0D45859E34C}"/>
              </a:ext>
            </a:extLst>
          </p:cNvPr>
          <p:cNvSpPr txBox="1"/>
          <p:nvPr/>
        </p:nvSpPr>
        <p:spPr>
          <a:xfrm>
            <a:off x="5047559" y="3723445"/>
            <a:ext cx="1792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3152384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DE3DE5-0287-4FC8-8A85-35BD99EC6DB2}"/>
              </a:ext>
            </a:extLst>
          </p:cNvPr>
          <p:cNvSpPr txBox="1"/>
          <p:nvPr/>
        </p:nvSpPr>
        <p:spPr>
          <a:xfrm>
            <a:off x="1229037" y="666110"/>
            <a:ext cx="9733926" cy="2823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class JSS: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def __init__(self):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self.name = input(“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이름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:”)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self.age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input(“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나이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:”)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def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show(self):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print(“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나의 이름은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{},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나이는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{}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세입니다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.”.format(self.name,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self.age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))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F090F-CBA7-46B9-A916-2DAF83349DF1}"/>
              </a:ext>
            </a:extLst>
          </p:cNvPr>
          <p:cNvSpPr txBox="1"/>
          <p:nvPr/>
        </p:nvSpPr>
        <p:spPr>
          <a:xfrm>
            <a:off x="1229037" y="4038600"/>
            <a:ext cx="9733926" cy="23621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class JSS2(JSS):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def __init__(self):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super().__init__()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self.gender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input(“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성별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:”)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EF3257E-3F7E-4D81-B3C0-C7E8EAF732E1}"/>
              </a:ext>
            </a:extLst>
          </p:cNvPr>
          <p:cNvSpPr/>
          <p:nvPr/>
        </p:nvSpPr>
        <p:spPr>
          <a:xfrm>
            <a:off x="2797614" y="4130040"/>
            <a:ext cx="569352" cy="396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4A43C07-0976-4D88-80B3-ECF8AB56F363}"/>
              </a:ext>
            </a:extLst>
          </p:cNvPr>
          <p:cNvSpPr/>
          <p:nvPr/>
        </p:nvSpPr>
        <p:spPr>
          <a:xfrm>
            <a:off x="1911906" y="5021572"/>
            <a:ext cx="985483" cy="4495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13991F3-CEE0-4D69-A863-5CA463FC7ABB}"/>
              </a:ext>
            </a:extLst>
          </p:cNvPr>
          <p:cNvSpPr/>
          <p:nvPr/>
        </p:nvSpPr>
        <p:spPr>
          <a:xfrm>
            <a:off x="2872740" y="4533900"/>
            <a:ext cx="137160" cy="571500"/>
          </a:xfrm>
          <a:custGeom>
            <a:avLst/>
            <a:gdLst>
              <a:gd name="connsiteX0" fmla="*/ 137160 w 137160"/>
              <a:gd name="connsiteY0" fmla="*/ 0 h 571500"/>
              <a:gd name="connsiteX1" fmla="*/ 114300 w 137160"/>
              <a:gd name="connsiteY1" fmla="*/ 312420 h 571500"/>
              <a:gd name="connsiteX2" fmla="*/ 0 w 137160"/>
              <a:gd name="connsiteY2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" h="571500">
                <a:moveTo>
                  <a:pt x="137160" y="0"/>
                </a:moveTo>
                <a:cubicBezTo>
                  <a:pt x="137160" y="108585"/>
                  <a:pt x="137160" y="217170"/>
                  <a:pt x="114300" y="312420"/>
                </a:cubicBezTo>
                <a:cubicBezTo>
                  <a:pt x="91440" y="407670"/>
                  <a:pt x="45720" y="489585"/>
                  <a:pt x="0" y="5715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013D08C-CBA6-498B-B49B-133DAF23BC4E}"/>
              </a:ext>
            </a:extLst>
          </p:cNvPr>
          <p:cNvSpPr/>
          <p:nvPr/>
        </p:nvSpPr>
        <p:spPr>
          <a:xfrm>
            <a:off x="1835295" y="1681794"/>
            <a:ext cx="3593048" cy="872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01EA011-FA1C-4C5F-97AC-BD669030A490}"/>
              </a:ext>
            </a:extLst>
          </p:cNvPr>
          <p:cNvSpPr/>
          <p:nvPr/>
        </p:nvSpPr>
        <p:spPr>
          <a:xfrm>
            <a:off x="4122057" y="2297790"/>
            <a:ext cx="1181100" cy="2823849"/>
          </a:xfrm>
          <a:custGeom>
            <a:avLst/>
            <a:gdLst>
              <a:gd name="connsiteX0" fmla="*/ 137160 w 137160"/>
              <a:gd name="connsiteY0" fmla="*/ 0 h 571500"/>
              <a:gd name="connsiteX1" fmla="*/ 114300 w 137160"/>
              <a:gd name="connsiteY1" fmla="*/ 312420 h 571500"/>
              <a:gd name="connsiteX2" fmla="*/ 0 w 137160"/>
              <a:gd name="connsiteY2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" h="571500">
                <a:moveTo>
                  <a:pt x="137160" y="0"/>
                </a:moveTo>
                <a:cubicBezTo>
                  <a:pt x="137160" y="108585"/>
                  <a:pt x="137160" y="217170"/>
                  <a:pt x="114300" y="312420"/>
                </a:cubicBezTo>
                <a:cubicBezTo>
                  <a:pt x="91440" y="407670"/>
                  <a:pt x="45720" y="489585"/>
                  <a:pt x="0" y="5715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94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무료 사진 | 책상에 앉아 세련 된 젊은 남자">
            <a:extLst>
              <a:ext uri="{FF2B5EF4-FFF2-40B4-BE49-F238E27FC236}">
                <a16:creationId xmlns:a16="http://schemas.microsoft.com/office/drawing/2014/main" id="{6DBFB131-8A04-42A9-B59D-21B808E7FF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86"/>
          <a:stretch/>
        </p:blipFill>
        <p:spPr bwMode="auto">
          <a:xfrm>
            <a:off x="2334" y="0"/>
            <a:ext cx="12189666" cy="350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569CCB-B5E2-4F5F-9D7C-D1636ADEE826}"/>
              </a:ext>
            </a:extLst>
          </p:cNvPr>
          <p:cNvSpPr/>
          <p:nvPr/>
        </p:nvSpPr>
        <p:spPr>
          <a:xfrm>
            <a:off x="4726123" y="3141178"/>
            <a:ext cx="2790558" cy="29541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A8F66F-0B58-4127-B4B2-FBB0BCBFC5FA}"/>
              </a:ext>
            </a:extLst>
          </p:cNvPr>
          <p:cNvSpPr txBox="1"/>
          <p:nvPr/>
        </p:nvSpPr>
        <p:spPr>
          <a:xfrm>
            <a:off x="5052173" y="4140991"/>
            <a:ext cx="230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이름 </a:t>
            </a:r>
            <a:r>
              <a:rPr lang="en-US" altLang="ko-KR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</a:t>
            </a:r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김철수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0A862-218B-4705-BE06-D20FE44EDA98}"/>
              </a:ext>
            </a:extLst>
          </p:cNvPr>
          <p:cNvSpPr txBox="1"/>
          <p:nvPr/>
        </p:nvSpPr>
        <p:spPr>
          <a:xfrm>
            <a:off x="5052173" y="4949506"/>
            <a:ext cx="230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주소 </a:t>
            </a:r>
            <a:r>
              <a:rPr lang="en-US" altLang="ko-KR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</a:t>
            </a:r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서울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391B825-4825-4283-BCAD-EC3BA960EBBA}"/>
              </a:ext>
            </a:extLst>
          </p:cNvPr>
          <p:cNvGrpSpPr/>
          <p:nvPr/>
        </p:nvGrpSpPr>
        <p:grpSpPr>
          <a:xfrm>
            <a:off x="5388271" y="2383976"/>
            <a:ext cx="1466261" cy="1460251"/>
            <a:chOff x="10931043" y="2274553"/>
            <a:chExt cx="1039428" cy="1035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Oval 297">
              <a:extLst>
                <a:ext uri="{FF2B5EF4-FFF2-40B4-BE49-F238E27FC236}">
                  <a16:creationId xmlns:a16="http://schemas.microsoft.com/office/drawing/2014/main" id="{FB362A5B-19AB-4CD5-AE74-1CB393449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1043" y="2274553"/>
              <a:ext cx="1039428" cy="1035168"/>
            </a:xfrm>
            <a:prstGeom prst="ellipse">
              <a:avLst/>
            </a:prstGeom>
            <a:solidFill>
              <a:srgbClr val="1E8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98">
              <a:extLst>
                <a:ext uri="{FF2B5EF4-FFF2-40B4-BE49-F238E27FC236}">
                  <a16:creationId xmlns:a16="http://schemas.microsoft.com/office/drawing/2014/main" id="{053D5CCB-2D91-4A6B-8115-1AB81EA2A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5017" y="2510980"/>
              <a:ext cx="468595" cy="798741"/>
            </a:xfrm>
            <a:custGeom>
              <a:avLst/>
              <a:gdLst>
                <a:gd name="T0" fmla="*/ 30 w 93"/>
                <a:gd name="T1" fmla="*/ 0 h 158"/>
                <a:gd name="T2" fmla="*/ 93 w 93"/>
                <a:gd name="T3" fmla="*/ 96 h 158"/>
                <a:gd name="T4" fmla="*/ 0 w 93"/>
                <a:gd name="T5" fmla="*/ 158 h 158"/>
                <a:gd name="T6" fmla="*/ 0 w 93"/>
                <a:gd name="T7" fmla="*/ 73 h 158"/>
                <a:gd name="T8" fmla="*/ 30 w 9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58">
                  <a:moveTo>
                    <a:pt x="30" y="0"/>
                  </a:moveTo>
                  <a:cubicBezTo>
                    <a:pt x="93" y="96"/>
                    <a:pt x="93" y="96"/>
                    <a:pt x="93" y="96"/>
                  </a:cubicBezTo>
                  <a:cubicBezTo>
                    <a:pt x="77" y="132"/>
                    <a:pt x="42" y="157"/>
                    <a:pt x="0" y="15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0E60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99">
              <a:extLst>
                <a:ext uri="{FF2B5EF4-FFF2-40B4-BE49-F238E27FC236}">
                  <a16:creationId xmlns:a16="http://schemas.microsoft.com/office/drawing/2014/main" id="{5B895BBB-F7C5-4960-808E-13D05B852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8301" y="2885856"/>
              <a:ext cx="604913" cy="423865"/>
            </a:xfrm>
            <a:custGeom>
              <a:avLst/>
              <a:gdLst>
                <a:gd name="T0" fmla="*/ 4 w 120"/>
                <a:gd name="T1" fmla="*/ 67 h 84"/>
                <a:gd name="T2" fmla="*/ 48 w 120"/>
                <a:gd name="T3" fmla="*/ 18 h 84"/>
                <a:gd name="T4" fmla="*/ 48 w 120"/>
                <a:gd name="T5" fmla="*/ 0 h 84"/>
                <a:gd name="T6" fmla="*/ 60 w 120"/>
                <a:gd name="T7" fmla="*/ 0 h 84"/>
                <a:gd name="T8" fmla="*/ 60 w 120"/>
                <a:gd name="T9" fmla="*/ 0 h 84"/>
                <a:gd name="T10" fmla="*/ 72 w 120"/>
                <a:gd name="T11" fmla="*/ 0 h 84"/>
                <a:gd name="T12" fmla="*/ 72 w 120"/>
                <a:gd name="T13" fmla="*/ 18 h 84"/>
                <a:gd name="T14" fmla="*/ 116 w 120"/>
                <a:gd name="T15" fmla="*/ 67 h 84"/>
                <a:gd name="T16" fmla="*/ 60 w 120"/>
                <a:gd name="T17" fmla="*/ 84 h 84"/>
                <a:gd name="T18" fmla="*/ 4 w 120"/>
                <a:gd name="T19" fmla="*/ 6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84">
                  <a:moveTo>
                    <a:pt x="4" y="67"/>
                  </a:moveTo>
                  <a:cubicBezTo>
                    <a:pt x="4" y="45"/>
                    <a:pt x="0" y="22"/>
                    <a:pt x="48" y="18"/>
                  </a:cubicBezTo>
                  <a:cubicBezTo>
                    <a:pt x="48" y="16"/>
                    <a:pt x="48" y="2"/>
                    <a:pt x="48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2"/>
                    <a:pt x="72" y="16"/>
                    <a:pt x="72" y="18"/>
                  </a:cubicBezTo>
                  <a:cubicBezTo>
                    <a:pt x="120" y="22"/>
                    <a:pt x="116" y="45"/>
                    <a:pt x="116" y="67"/>
                  </a:cubicBezTo>
                  <a:cubicBezTo>
                    <a:pt x="100" y="78"/>
                    <a:pt x="81" y="84"/>
                    <a:pt x="60" y="84"/>
                  </a:cubicBezTo>
                  <a:cubicBezTo>
                    <a:pt x="39" y="84"/>
                    <a:pt x="20" y="78"/>
                    <a:pt x="4" y="67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00">
              <a:extLst>
                <a:ext uri="{FF2B5EF4-FFF2-40B4-BE49-F238E27FC236}">
                  <a16:creationId xmlns:a16="http://schemas.microsoft.com/office/drawing/2014/main" id="{E94CC7B9-C4D4-4D3C-B48A-2C63C67B0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4728" y="2890116"/>
              <a:ext cx="125669" cy="44729"/>
            </a:xfrm>
            <a:custGeom>
              <a:avLst/>
              <a:gdLst>
                <a:gd name="T0" fmla="*/ 25 w 25"/>
                <a:gd name="T1" fmla="*/ 0 h 9"/>
                <a:gd name="T2" fmla="*/ 0 w 25"/>
                <a:gd name="T3" fmla="*/ 0 h 9"/>
                <a:gd name="T4" fmla="*/ 25 w 2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9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9"/>
                    <a:pt x="23" y="9"/>
                    <a:pt x="25" y="0"/>
                  </a:cubicBezTo>
                  <a:close/>
                </a:path>
              </a:pathLst>
            </a:custGeom>
            <a:solidFill>
              <a:srgbClr val="E0A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01">
              <a:extLst>
                <a:ext uri="{FF2B5EF4-FFF2-40B4-BE49-F238E27FC236}">
                  <a16:creationId xmlns:a16="http://schemas.microsoft.com/office/drawing/2014/main" id="{E156CB5F-0D41-496E-8955-1DBE9E025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799" y="2451341"/>
              <a:ext cx="387655" cy="453685"/>
            </a:xfrm>
            <a:custGeom>
              <a:avLst/>
              <a:gdLst>
                <a:gd name="T0" fmla="*/ 4 w 77"/>
                <a:gd name="T1" fmla="*/ 43 h 90"/>
                <a:gd name="T2" fmla="*/ 8 w 77"/>
                <a:gd name="T3" fmla="*/ 67 h 90"/>
                <a:gd name="T4" fmla="*/ 39 w 77"/>
                <a:gd name="T5" fmla="*/ 90 h 90"/>
                <a:gd name="T6" fmla="*/ 70 w 77"/>
                <a:gd name="T7" fmla="*/ 67 h 90"/>
                <a:gd name="T8" fmla="*/ 73 w 77"/>
                <a:gd name="T9" fmla="*/ 43 h 90"/>
                <a:gd name="T10" fmla="*/ 39 w 77"/>
                <a:gd name="T11" fmla="*/ 0 h 90"/>
                <a:gd name="T12" fmla="*/ 4 w 77"/>
                <a:gd name="T13" fmla="*/ 4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90">
                  <a:moveTo>
                    <a:pt x="4" y="43"/>
                  </a:moveTo>
                  <a:cubicBezTo>
                    <a:pt x="0" y="42"/>
                    <a:pt x="1" y="67"/>
                    <a:pt x="8" y="67"/>
                  </a:cubicBezTo>
                  <a:cubicBezTo>
                    <a:pt x="14" y="80"/>
                    <a:pt x="24" y="90"/>
                    <a:pt x="39" y="90"/>
                  </a:cubicBezTo>
                  <a:cubicBezTo>
                    <a:pt x="54" y="90"/>
                    <a:pt x="64" y="80"/>
                    <a:pt x="70" y="67"/>
                  </a:cubicBezTo>
                  <a:cubicBezTo>
                    <a:pt x="76" y="67"/>
                    <a:pt x="77" y="42"/>
                    <a:pt x="73" y="43"/>
                  </a:cubicBezTo>
                  <a:cubicBezTo>
                    <a:pt x="75" y="16"/>
                    <a:pt x="74" y="0"/>
                    <a:pt x="39" y="0"/>
                  </a:cubicBezTo>
                  <a:cubicBezTo>
                    <a:pt x="4" y="0"/>
                    <a:pt x="3" y="15"/>
                    <a:pt x="4" y="43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02">
              <a:extLst>
                <a:ext uri="{FF2B5EF4-FFF2-40B4-BE49-F238E27FC236}">
                  <a16:creationId xmlns:a16="http://schemas.microsoft.com/office/drawing/2014/main" id="{4FCD72F1-9E46-4DC8-A1FB-BC93A69E0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9818" y="2775097"/>
              <a:ext cx="95849" cy="63899"/>
            </a:xfrm>
            <a:custGeom>
              <a:avLst/>
              <a:gdLst>
                <a:gd name="T0" fmla="*/ 16 w 19"/>
                <a:gd name="T1" fmla="*/ 6 h 13"/>
                <a:gd name="T2" fmla="*/ 0 w 19"/>
                <a:gd name="T3" fmla="*/ 10 h 13"/>
                <a:gd name="T4" fmla="*/ 16 w 19"/>
                <a:gd name="T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6" y="6"/>
                  </a:moveTo>
                  <a:cubicBezTo>
                    <a:pt x="13" y="0"/>
                    <a:pt x="4" y="6"/>
                    <a:pt x="0" y="10"/>
                  </a:cubicBezTo>
                  <a:cubicBezTo>
                    <a:pt x="5" y="12"/>
                    <a:pt x="19" y="13"/>
                    <a:pt x="16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03">
              <a:extLst>
                <a:ext uri="{FF2B5EF4-FFF2-40B4-BE49-F238E27FC236}">
                  <a16:creationId xmlns:a16="http://schemas.microsoft.com/office/drawing/2014/main" id="{80B29A26-0896-4287-A2BA-0D87F1E69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5847" y="2775097"/>
              <a:ext cx="95849" cy="63899"/>
            </a:xfrm>
            <a:custGeom>
              <a:avLst/>
              <a:gdLst>
                <a:gd name="T0" fmla="*/ 3 w 19"/>
                <a:gd name="T1" fmla="*/ 6 h 13"/>
                <a:gd name="T2" fmla="*/ 19 w 19"/>
                <a:gd name="T3" fmla="*/ 10 h 13"/>
                <a:gd name="T4" fmla="*/ 3 w 19"/>
                <a:gd name="T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3" y="6"/>
                  </a:moveTo>
                  <a:cubicBezTo>
                    <a:pt x="5" y="0"/>
                    <a:pt x="15" y="6"/>
                    <a:pt x="19" y="10"/>
                  </a:cubicBezTo>
                  <a:cubicBezTo>
                    <a:pt x="14" y="12"/>
                    <a:pt x="0" y="13"/>
                    <a:pt x="3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04">
              <a:extLst>
                <a:ext uri="{FF2B5EF4-FFF2-40B4-BE49-F238E27FC236}">
                  <a16:creationId xmlns:a16="http://schemas.microsoft.com/office/drawing/2014/main" id="{B92CD364-E7EA-4477-9F51-FD594ED90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8409" y="2436431"/>
              <a:ext cx="404695" cy="276897"/>
            </a:xfrm>
            <a:custGeom>
              <a:avLst/>
              <a:gdLst>
                <a:gd name="T0" fmla="*/ 12 w 80"/>
                <a:gd name="T1" fmla="*/ 55 h 55"/>
                <a:gd name="T2" fmla="*/ 5 w 80"/>
                <a:gd name="T3" fmla="*/ 46 h 55"/>
                <a:gd name="T4" fmla="*/ 23 w 80"/>
                <a:gd name="T5" fmla="*/ 2 h 55"/>
                <a:gd name="T6" fmla="*/ 40 w 80"/>
                <a:gd name="T7" fmla="*/ 1 h 55"/>
                <a:gd name="T8" fmla="*/ 57 w 80"/>
                <a:gd name="T9" fmla="*/ 2 h 55"/>
                <a:gd name="T10" fmla="*/ 74 w 80"/>
                <a:gd name="T11" fmla="*/ 46 h 55"/>
                <a:gd name="T12" fmla="*/ 68 w 80"/>
                <a:gd name="T13" fmla="*/ 55 h 55"/>
                <a:gd name="T14" fmla="*/ 55 w 80"/>
                <a:gd name="T15" fmla="*/ 25 h 55"/>
                <a:gd name="T16" fmla="*/ 40 w 80"/>
                <a:gd name="T17" fmla="*/ 29 h 55"/>
                <a:gd name="T18" fmla="*/ 25 w 80"/>
                <a:gd name="T19" fmla="*/ 25 h 55"/>
                <a:gd name="T20" fmla="*/ 12 w 80"/>
                <a:gd name="T21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55">
                  <a:moveTo>
                    <a:pt x="12" y="55"/>
                  </a:moveTo>
                  <a:cubicBezTo>
                    <a:pt x="12" y="49"/>
                    <a:pt x="11" y="45"/>
                    <a:pt x="5" y="46"/>
                  </a:cubicBezTo>
                  <a:cubicBezTo>
                    <a:pt x="0" y="27"/>
                    <a:pt x="5" y="11"/>
                    <a:pt x="23" y="2"/>
                  </a:cubicBezTo>
                  <a:cubicBezTo>
                    <a:pt x="28" y="0"/>
                    <a:pt x="34" y="1"/>
                    <a:pt x="40" y="1"/>
                  </a:cubicBezTo>
                  <a:cubicBezTo>
                    <a:pt x="45" y="1"/>
                    <a:pt x="52" y="0"/>
                    <a:pt x="57" y="2"/>
                  </a:cubicBezTo>
                  <a:cubicBezTo>
                    <a:pt x="74" y="11"/>
                    <a:pt x="80" y="26"/>
                    <a:pt x="74" y="46"/>
                  </a:cubicBezTo>
                  <a:cubicBezTo>
                    <a:pt x="69" y="45"/>
                    <a:pt x="68" y="49"/>
                    <a:pt x="68" y="55"/>
                  </a:cubicBezTo>
                  <a:cubicBezTo>
                    <a:pt x="66" y="43"/>
                    <a:pt x="64" y="31"/>
                    <a:pt x="55" y="25"/>
                  </a:cubicBezTo>
                  <a:cubicBezTo>
                    <a:pt x="53" y="24"/>
                    <a:pt x="47" y="29"/>
                    <a:pt x="40" y="29"/>
                  </a:cubicBezTo>
                  <a:cubicBezTo>
                    <a:pt x="33" y="29"/>
                    <a:pt x="28" y="23"/>
                    <a:pt x="25" y="25"/>
                  </a:cubicBezTo>
                  <a:cubicBezTo>
                    <a:pt x="15" y="31"/>
                    <a:pt x="14" y="43"/>
                    <a:pt x="12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05">
              <a:extLst>
                <a:ext uri="{FF2B5EF4-FFF2-40B4-BE49-F238E27FC236}">
                  <a16:creationId xmlns:a16="http://schemas.microsoft.com/office/drawing/2014/main" id="{3B95CD3D-0592-4FDE-8B03-32B2169F2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8301" y="2975315"/>
              <a:ext cx="583613" cy="334406"/>
            </a:xfrm>
            <a:custGeom>
              <a:avLst/>
              <a:gdLst>
                <a:gd name="T0" fmla="*/ 74 w 116"/>
                <a:gd name="T1" fmla="*/ 0 h 66"/>
                <a:gd name="T2" fmla="*/ 78 w 116"/>
                <a:gd name="T3" fmla="*/ 1 h 66"/>
                <a:gd name="T4" fmla="*/ 82 w 116"/>
                <a:gd name="T5" fmla="*/ 1 h 66"/>
                <a:gd name="T6" fmla="*/ 84 w 116"/>
                <a:gd name="T7" fmla="*/ 2 h 66"/>
                <a:gd name="T8" fmla="*/ 86 w 116"/>
                <a:gd name="T9" fmla="*/ 2 h 66"/>
                <a:gd name="T10" fmla="*/ 88 w 116"/>
                <a:gd name="T11" fmla="*/ 2 h 66"/>
                <a:gd name="T12" fmla="*/ 89 w 116"/>
                <a:gd name="T13" fmla="*/ 3 h 66"/>
                <a:gd name="T14" fmla="*/ 91 w 116"/>
                <a:gd name="T15" fmla="*/ 3 h 66"/>
                <a:gd name="T16" fmla="*/ 92 w 116"/>
                <a:gd name="T17" fmla="*/ 4 h 66"/>
                <a:gd name="T18" fmla="*/ 94 w 116"/>
                <a:gd name="T19" fmla="*/ 4 h 66"/>
                <a:gd name="T20" fmla="*/ 95 w 116"/>
                <a:gd name="T21" fmla="*/ 5 h 66"/>
                <a:gd name="T22" fmla="*/ 96 w 116"/>
                <a:gd name="T23" fmla="*/ 5 h 66"/>
                <a:gd name="T24" fmla="*/ 98 w 116"/>
                <a:gd name="T25" fmla="*/ 6 h 66"/>
                <a:gd name="T26" fmla="*/ 99 w 116"/>
                <a:gd name="T27" fmla="*/ 6 h 66"/>
                <a:gd name="T28" fmla="*/ 100 w 116"/>
                <a:gd name="T29" fmla="*/ 7 h 66"/>
                <a:gd name="T30" fmla="*/ 101 w 116"/>
                <a:gd name="T31" fmla="*/ 7 h 66"/>
                <a:gd name="T32" fmla="*/ 102 w 116"/>
                <a:gd name="T33" fmla="*/ 8 h 66"/>
                <a:gd name="T34" fmla="*/ 103 w 116"/>
                <a:gd name="T35" fmla="*/ 9 h 66"/>
                <a:gd name="T36" fmla="*/ 104 w 116"/>
                <a:gd name="T37" fmla="*/ 9 h 66"/>
                <a:gd name="T38" fmla="*/ 105 w 116"/>
                <a:gd name="T39" fmla="*/ 10 h 66"/>
                <a:gd name="T40" fmla="*/ 106 w 116"/>
                <a:gd name="T41" fmla="*/ 11 h 66"/>
                <a:gd name="T42" fmla="*/ 107 w 116"/>
                <a:gd name="T43" fmla="*/ 11 h 66"/>
                <a:gd name="T44" fmla="*/ 108 w 116"/>
                <a:gd name="T45" fmla="*/ 12 h 66"/>
                <a:gd name="T46" fmla="*/ 108 w 116"/>
                <a:gd name="T47" fmla="*/ 13 h 66"/>
                <a:gd name="T48" fmla="*/ 109 w 116"/>
                <a:gd name="T49" fmla="*/ 14 h 66"/>
                <a:gd name="T50" fmla="*/ 110 w 116"/>
                <a:gd name="T51" fmla="*/ 14 h 66"/>
                <a:gd name="T52" fmla="*/ 110 w 116"/>
                <a:gd name="T53" fmla="*/ 15 h 66"/>
                <a:gd name="T54" fmla="*/ 111 w 116"/>
                <a:gd name="T55" fmla="*/ 16 h 66"/>
                <a:gd name="T56" fmla="*/ 111 w 116"/>
                <a:gd name="T57" fmla="*/ 17 h 66"/>
                <a:gd name="T58" fmla="*/ 112 w 116"/>
                <a:gd name="T59" fmla="*/ 18 h 66"/>
                <a:gd name="T60" fmla="*/ 112 w 116"/>
                <a:gd name="T61" fmla="*/ 19 h 66"/>
                <a:gd name="T62" fmla="*/ 113 w 116"/>
                <a:gd name="T63" fmla="*/ 19 h 66"/>
                <a:gd name="T64" fmla="*/ 113 w 116"/>
                <a:gd name="T65" fmla="*/ 20 h 66"/>
                <a:gd name="T66" fmla="*/ 113 w 116"/>
                <a:gd name="T67" fmla="*/ 21 h 66"/>
                <a:gd name="T68" fmla="*/ 114 w 116"/>
                <a:gd name="T69" fmla="*/ 22 h 66"/>
                <a:gd name="T70" fmla="*/ 114 w 116"/>
                <a:gd name="T71" fmla="*/ 23 h 66"/>
                <a:gd name="T72" fmla="*/ 114 w 116"/>
                <a:gd name="T73" fmla="*/ 24 h 66"/>
                <a:gd name="T74" fmla="*/ 114 w 116"/>
                <a:gd name="T75" fmla="*/ 25 h 66"/>
                <a:gd name="T76" fmla="*/ 115 w 116"/>
                <a:gd name="T77" fmla="*/ 26 h 66"/>
                <a:gd name="T78" fmla="*/ 115 w 116"/>
                <a:gd name="T79" fmla="*/ 27 h 66"/>
                <a:gd name="T80" fmla="*/ 115 w 116"/>
                <a:gd name="T81" fmla="*/ 28 h 66"/>
                <a:gd name="T82" fmla="*/ 115 w 116"/>
                <a:gd name="T83" fmla="*/ 29 h 66"/>
                <a:gd name="T84" fmla="*/ 115 w 116"/>
                <a:gd name="T85" fmla="*/ 30 h 66"/>
                <a:gd name="T86" fmla="*/ 115 w 116"/>
                <a:gd name="T87" fmla="*/ 31 h 66"/>
                <a:gd name="T88" fmla="*/ 115 w 116"/>
                <a:gd name="T89" fmla="*/ 32 h 66"/>
                <a:gd name="T90" fmla="*/ 116 w 116"/>
                <a:gd name="T91" fmla="*/ 33 h 66"/>
                <a:gd name="T92" fmla="*/ 116 w 116"/>
                <a:gd name="T93" fmla="*/ 34 h 66"/>
                <a:gd name="T94" fmla="*/ 116 w 116"/>
                <a:gd name="T95" fmla="*/ 35 h 66"/>
                <a:gd name="T96" fmla="*/ 116 w 116"/>
                <a:gd name="T97" fmla="*/ 36 h 66"/>
                <a:gd name="T98" fmla="*/ 116 w 116"/>
                <a:gd name="T99" fmla="*/ 37 h 66"/>
                <a:gd name="T100" fmla="*/ 116 w 116"/>
                <a:gd name="T101" fmla="*/ 40 h 66"/>
                <a:gd name="T102" fmla="*/ 116 w 116"/>
                <a:gd name="T103" fmla="*/ 41 h 66"/>
                <a:gd name="T104" fmla="*/ 116 w 116"/>
                <a:gd name="T105" fmla="*/ 42 h 66"/>
                <a:gd name="T106" fmla="*/ 116 w 116"/>
                <a:gd name="T107" fmla="*/ 43 h 66"/>
                <a:gd name="T108" fmla="*/ 116 w 116"/>
                <a:gd name="T109" fmla="*/ 44 h 66"/>
                <a:gd name="T110" fmla="*/ 116 w 116"/>
                <a:gd name="T111" fmla="*/ 45 h 66"/>
                <a:gd name="T112" fmla="*/ 116 w 116"/>
                <a:gd name="T113" fmla="*/ 46 h 66"/>
                <a:gd name="T114" fmla="*/ 116 w 116"/>
                <a:gd name="T115" fmla="*/ 47 h 66"/>
                <a:gd name="T116" fmla="*/ 116 w 116"/>
                <a:gd name="T117" fmla="*/ 48 h 66"/>
                <a:gd name="T118" fmla="*/ 60 w 116"/>
                <a:gd name="T119" fmla="*/ 66 h 66"/>
                <a:gd name="T120" fmla="*/ 4 w 116"/>
                <a:gd name="T121" fmla="*/ 49 h 66"/>
                <a:gd name="T122" fmla="*/ 72 w 116"/>
                <a:gd name="T12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66">
                  <a:moveTo>
                    <a:pt x="72" y="0"/>
                  </a:moveTo>
                  <a:cubicBezTo>
                    <a:pt x="73" y="0"/>
                    <a:pt x="74" y="0"/>
                    <a:pt x="74" y="0"/>
                  </a:cubicBezTo>
                  <a:cubicBezTo>
                    <a:pt x="75" y="0"/>
                    <a:pt x="76" y="0"/>
                    <a:pt x="76" y="0"/>
                  </a:cubicBezTo>
                  <a:cubicBezTo>
                    <a:pt x="77" y="1"/>
                    <a:pt x="78" y="1"/>
                    <a:pt x="78" y="1"/>
                  </a:cubicBezTo>
                  <a:cubicBezTo>
                    <a:pt x="79" y="1"/>
                    <a:pt x="80" y="1"/>
                    <a:pt x="80" y="1"/>
                  </a:cubicBezTo>
                  <a:cubicBezTo>
                    <a:pt x="81" y="1"/>
                    <a:pt x="82" y="1"/>
                    <a:pt x="82" y="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3" y="1"/>
                    <a:pt x="84" y="2"/>
                    <a:pt x="84" y="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5" y="2"/>
                    <a:pt x="85" y="2"/>
                    <a:pt x="86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2"/>
                    <a:pt x="87" y="2"/>
                    <a:pt x="88" y="2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8" y="2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90" y="3"/>
                    <a:pt x="90" y="3"/>
                    <a:pt x="91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3"/>
                    <a:pt x="92" y="3"/>
                    <a:pt x="92" y="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3" y="4"/>
                    <a:pt x="93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5" y="4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7" y="5"/>
                    <a:pt x="97" y="5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6"/>
                    <a:pt x="99" y="6"/>
                    <a:pt x="99" y="6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9" y="6"/>
                    <a:pt x="100" y="7"/>
                    <a:pt x="100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100" y="7"/>
                    <a:pt x="101" y="7"/>
                    <a:pt x="101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3" y="8"/>
                    <a:pt x="103" y="8"/>
                    <a:pt x="103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5" y="10"/>
                    <a:pt x="106" y="10"/>
                    <a:pt x="106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2"/>
                    <a:pt x="107" y="12"/>
                    <a:pt x="108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8" y="12"/>
                    <a:pt x="108" y="13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3"/>
                    <a:pt x="109" y="13"/>
                    <a:pt x="109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9" y="14"/>
                    <a:pt x="109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1" y="17"/>
                    <a:pt x="112" y="17"/>
                    <a:pt x="112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8"/>
                    <a:pt x="112" y="18"/>
                    <a:pt x="112" y="19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2" y="19"/>
                    <a:pt x="113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21"/>
                    <a:pt x="113" y="22"/>
                    <a:pt x="114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2"/>
                    <a:pt x="114" y="23"/>
                    <a:pt x="114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4" y="23"/>
                    <a:pt x="114" y="24"/>
                    <a:pt x="114" y="24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4"/>
                    <a:pt x="114" y="25"/>
                    <a:pt x="114" y="25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14" y="25"/>
                    <a:pt x="115" y="25"/>
                    <a:pt x="115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6"/>
                    <a:pt x="115" y="26"/>
                    <a:pt x="115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7"/>
                    <a:pt x="115" y="27"/>
                    <a:pt x="115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5" y="28"/>
                    <a:pt x="115" y="28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0"/>
                    <a:pt x="115" y="30"/>
                    <a:pt x="115" y="31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1"/>
                    <a:pt x="115" y="31"/>
                    <a:pt x="115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2"/>
                    <a:pt x="116" y="32"/>
                    <a:pt x="116" y="33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6" y="34"/>
                    <a:pt x="116" y="35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6"/>
                    <a:pt x="116" y="36"/>
                    <a:pt x="116" y="37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6" y="38"/>
                    <a:pt x="116" y="39"/>
                    <a:pt x="116" y="4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00" y="60"/>
                    <a:pt x="81" y="66"/>
                    <a:pt x="60" y="66"/>
                  </a:cubicBezTo>
                  <a:cubicBezTo>
                    <a:pt x="39" y="66"/>
                    <a:pt x="20" y="6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27"/>
                    <a:pt x="0" y="4"/>
                    <a:pt x="48" y="0"/>
                  </a:cubicBezTo>
                  <a:cubicBezTo>
                    <a:pt x="56" y="2"/>
                    <a:pt x="64" y="2"/>
                    <a:pt x="72" y="0"/>
                  </a:cubicBezTo>
                  <a:close/>
                </a:path>
              </a:pathLst>
            </a:custGeom>
            <a:solidFill>
              <a:srgbClr val="1AB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06">
              <a:extLst>
                <a:ext uri="{FF2B5EF4-FFF2-40B4-BE49-F238E27FC236}">
                  <a16:creationId xmlns:a16="http://schemas.microsoft.com/office/drawing/2014/main" id="{A68738F9-E327-4FDB-A6E9-59B887572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4547" y="2985965"/>
              <a:ext cx="72419" cy="323756"/>
            </a:xfrm>
            <a:custGeom>
              <a:avLst/>
              <a:gdLst>
                <a:gd name="T0" fmla="*/ 14 w 14"/>
                <a:gd name="T1" fmla="*/ 64 h 64"/>
                <a:gd name="T2" fmla="*/ 7 w 14"/>
                <a:gd name="T3" fmla="*/ 64 h 64"/>
                <a:gd name="T4" fmla="*/ 0 w 14"/>
                <a:gd name="T5" fmla="*/ 64 h 64"/>
                <a:gd name="T6" fmla="*/ 4 w 14"/>
                <a:gd name="T7" fmla="*/ 12 h 64"/>
                <a:gd name="T8" fmla="*/ 1 w 14"/>
                <a:gd name="T9" fmla="*/ 5 h 64"/>
                <a:gd name="T10" fmla="*/ 7 w 14"/>
                <a:gd name="T11" fmla="*/ 0 h 64"/>
                <a:gd name="T12" fmla="*/ 13 w 14"/>
                <a:gd name="T13" fmla="*/ 5 h 64"/>
                <a:gd name="T14" fmla="*/ 10 w 14"/>
                <a:gd name="T15" fmla="*/ 12 h 64"/>
                <a:gd name="T16" fmla="*/ 14 w 14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64">
                  <a:moveTo>
                    <a:pt x="14" y="64"/>
                  </a:moveTo>
                  <a:cubicBezTo>
                    <a:pt x="12" y="64"/>
                    <a:pt x="9" y="64"/>
                    <a:pt x="7" y="64"/>
                  </a:cubicBezTo>
                  <a:cubicBezTo>
                    <a:pt x="5" y="64"/>
                    <a:pt x="2" y="64"/>
                    <a:pt x="0" y="6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64"/>
                    <a:pt x="14" y="64"/>
                    <a:pt x="14" y="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07">
              <a:extLst>
                <a:ext uri="{FF2B5EF4-FFF2-40B4-BE49-F238E27FC236}">
                  <a16:creationId xmlns:a16="http://schemas.microsoft.com/office/drawing/2014/main" id="{C2070B4C-DC1B-4F65-A6AF-BFD9A00D1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9529" y="2643039"/>
              <a:ext cx="302456" cy="146968"/>
            </a:xfrm>
            <a:custGeom>
              <a:avLst/>
              <a:gdLst>
                <a:gd name="T0" fmla="*/ 28 w 60"/>
                <a:gd name="T1" fmla="*/ 14 h 29"/>
                <a:gd name="T2" fmla="*/ 4 w 60"/>
                <a:gd name="T3" fmla="*/ 18 h 29"/>
                <a:gd name="T4" fmla="*/ 28 w 60"/>
                <a:gd name="T5" fmla="*/ 12 h 29"/>
                <a:gd name="T6" fmla="*/ 31 w 60"/>
                <a:gd name="T7" fmla="*/ 12 h 29"/>
                <a:gd name="T8" fmla="*/ 55 w 60"/>
                <a:gd name="T9" fmla="*/ 18 h 29"/>
                <a:gd name="T10" fmla="*/ 31 w 60"/>
                <a:gd name="T11" fmla="*/ 14 h 29"/>
                <a:gd name="T12" fmla="*/ 28 w 60"/>
                <a:gd name="T13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9">
                  <a:moveTo>
                    <a:pt x="28" y="14"/>
                  </a:moveTo>
                  <a:cubicBezTo>
                    <a:pt x="29" y="29"/>
                    <a:pt x="6" y="26"/>
                    <a:pt x="4" y="18"/>
                  </a:cubicBezTo>
                  <a:cubicBezTo>
                    <a:pt x="0" y="0"/>
                    <a:pt x="28" y="4"/>
                    <a:pt x="28" y="12"/>
                  </a:cubicBezTo>
                  <a:cubicBezTo>
                    <a:pt x="29" y="11"/>
                    <a:pt x="30" y="11"/>
                    <a:pt x="31" y="12"/>
                  </a:cubicBezTo>
                  <a:cubicBezTo>
                    <a:pt x="32" y="4"/>
                    <a:pt x="60" y="0"/>
                    <a:pt x="55" y="18"/>
                  </a:cubicBezTo>
                  <a:cubicBezTo>
                    <a:pt x="53" y="26"/>
                    <a:pt x="31" y="29"/>
                    <a:pt x="31" y="14"/>
                  </a:cubicBezTo>
                  <a:cubicBezTo>
                    <a:pt x="31" y="13"/>
                    <a:pt x="29" y="13"/>
                    <a:pt x="28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08">
              <a:extLst>
                <a:ext uri="{FF2B5EF4-FFF2-40B4-BE49-F238E27FC236}">
                  <a16:creationId xmlns:a16="http://schemas.microsoft.com/office/drawing/2014/main" id="{9D092F70-5E42-44E9-8D85-C1DD2714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1118" y="2975315"/>
              <a:ext cx="119279" cy="55379"/>
            </a:xfrm>
            <a:custGeom>
              <a:avLst/>
              <a:gdLst>
                <a:gd name="T0" fmla="*/ 0 w 24"/>
                <a:gd name="T1" fmla="*/ 0 h 11"/>
                <a:gd name="T2" fmla="*/ 12 w 24"/>
                <a:gd name="T3" fmla="*/ 1 h 11"/>
                <a:gd name="T4" fmla="*/ 24 w 24"/>
                <a:gd name="T5" fmla="*/ 0 h 11"/>
                <a:gd name="T6" fmla="*/ 21 w 24"/>
                <a:gd name="T7" fmla="*/ 11 h 11"/>
                <a:gd name="T8" fmla="*/ 12 w 24"/>
                <a:gd name="T9" fmla="*/ 3 h 11"/>
                <a:gd name="T10" fmla="*/ 2 w 24"/>
                <a:gd name="T11" fmla="*/ 11 h 11"/>
                <a:gd name="T12" fmla="*/ 0 w 24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1">
                  <a:moveTo>
                    <a:pt x="0" y="0"/>
                  </a:moveTo>
                  <a:cubicBezTo>
                    <a:pt x="3" y="1"/>
                    <a:pt x="8" y="1"/>
                    <a:pt x="12" y="1"/>
                  </a:cubicBezTo>
                  <a:cubicBezTo>
                    <a:pt x="16" y="1"/>
                    <a:pt x="20" y="1"/>
                    <a:pt x="24" y="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8D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E622AE3-B3EB-49C7-AC04-A0026983757D}"/>
              </a:ext>
            </a:extLst>
          </p:cNvPr>
          <p:cNvSpPr/>
          <p:nvPr/>
        </p:nvSpPr>
        <p:spPr>
          <a:xfrm>
            <a:off x="0" y="0"/>
            <a:ext cx="12192000" cy="35090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4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D776C8-2B96-4790-835C-5BC7A801D959}"/>
              </a:ext>
            </a:extLst>
          </p:cNvPr>
          <p:cNvSpPr txBox="1"/>
          <p:nvPr/>
        </p:nvSpPr>
        <p:spPr>
          <a:xfrm>
            <a:off x="8296562" y="4225088"/>
            <a:ext cx="311555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name = “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김철수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address = “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CDC42-368F-428D-871E-49FD1CF5C23B}"/>
              </a:ext>
            </a:extLst>
          </p:cNvPr>
          <p:cNvSpPr txBox="1"/>
          <p:nvPr/>
        </p:nvSpPr>
        <p:spPr>
          <a:xfrm rot="364823">
            <a:off x="8231131" y="520045"/>
            <a:ext cx="3614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>
                <a:solidFill>
                  <a:srgbClr val="00B050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박대리</a:t>
            </a:r>
            <a:r>
              <a:rPr lang="ko-KR" altLang="en-US" sz="4400" dirty="0">
                <a:solidFill>
                  <a:srgbClr val="00B050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 </a:t>
            </a:r>
            <a:r>
              <a:rPr lang="en-US" altLang="ko-KR" sz="4400" dirty="0">
                <a:solidFill>
                  <a:srgbClr val="00B050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(</a:t>
            </a:r>
            <a:r>
              <a:rPr lang="ko-KR" altLang="en-US" sz="4400" dirty="0" err="1">
                <a:solidFill>
                  <a:srgbClr val="00B050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밧데리</a:t>
            </a:r>
            <a:r>
              <a:rPr lang="ko-KR" altLang="en-US" sz="4400" dirty="0">
                <a:solidFill>
                  <a:srgbClr val="00B050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 아님</a:t>
            </a:r>
            <a:r>
              <a:rPr lang="en-US" altLang="ko-KR" sz="4400" dirty="0">
                <a:solidFill>
                  <a:srgbClr val="00B050"/>
                </a:solidFill>
                <a:latin typeface="더페이스샵 잉크립퀴드체" panose="03050503000000000000" pitchFamily="66" charset="-127"/>
                <a:ea typeface="더페이스샵 잉크립퀴드체" panose="03050503000000000000" pitchFamily="66" charset="-127"/>
              </a:rPr>
              <a:t>)</a:t>
            </a:r>
            <a:endParaRPr lang="ko-KR" altLang="en-US" sz="4400" dirty="0">
              <a:solidFill>
                <a:srgbClr val="00B050"/>
              </a:solidFill>
              <a:latin typeface="더페이스샵 잉크립퀴드체" panose="03050503000000000000" pitchFamily="66" charset="-127"/>
              <a:ea typeface="더페이스샵 잉크립퀴드체" panose="03050503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87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무료 사진 | 책상에 앉아 세련 된 젊은 남자">
            <a:extLst>
              <a:ext uri="{FF2B5EF4-FFF2-40B4-BE49-F238E27FC236}">
                <a16:creationId xmlns:a16="http://schemas.microsoft.com/office/drawing/2014/main" id="{6DBFB131-8A04-42A9-B59D-21B808E7FF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86"/>
          <a:stretch/>
        </p:blipFill>
        <p:spPr bwMode="auto">
          <a:xfrm>
            <a:off x="2334" y="0"/>
            <a:ext cx="12189666" cy="350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02D14E3-2288-42AC-8A57-05F25071AB77}"/>
              </a:ext>
            </a:extLst>
          </p:cNvPr>
          <p:cNvSpPr/>
          <p:nvPr/>
        </p:nvSpPr>
        <p:spPr>
          <a:xfrm>
            <a:off x="906184" y="3141178"/>
            <a:ext cx="2790558" cy="29541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AF447-EE1B-4B0D-BAE7-62782D0DA56A}"/>
              </a:ext>
            </a:extLst>
          </p:cNvPr>
          <p:cNvSpPr txBox="1"/>
          <p:nvPr/>
        </p:nvSpPr>
        <p:spPr>
          <a:xfrm>
            <a:off x="1232234" y="4140991"/>
            <a:ext cx="230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이름 </a:t>
            </a:r>
            <a:r>
              <a:rPr lang="en-US" altLang="ko-KR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</a:t>
            </a:r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홍길동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87C75-64A5-4B79-A1D7-773BCA2CCFB0}"/>
              </a:ext>
            </a:extLst>
          </p:cNvPr>
          <p:cNvSpPr txBox="1"/>
          <p:nvPr/>
        </p:nvSpPr>
        <p:spPr>
          <a:xfrm>
            <a:off x="1232234" y="4949506"/>
            <a:ext cx="230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나이 </a:t>
            </a:r>
            <a:r>
              <a:rPr lang="en-US" altLang="ko-KR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30</a:t>
            </a:r>
            <a:endParaRPr lang="ko-KR" altLang="en-US" sz="32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569CCB-B5E2-4F5F-9D7C-D1636ADEE826}"/>
              </a:ext>
            </a:extLst>
          </p:cNvPr>
          <p:cNvSpPr/>
          <p:nvPr/>
        </p:nvSpPr>
        <p:spPr>
          <a:xfrm>
            <a:off x="4726123" y="3141178"/>
            <a:ext cx="2790558" cy="29541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A8F66F-0B58-4127-B4B2-FBB0BCBFC5FA}"/>
              </a:ext>
            </a:extLst>
          </p:cNvPr>
          <p:cNvSpPr txBox="1"/>
          <p:nvPr/>
        </p:nvSpPr>
        <p:spPr>
          <a:xfrm>
            <a:off x="5052173" y="4140991"/>
            <a:ext cx="230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이름 </a:t>
            </a:r>
            <a:r>
              <a:rPr lang="en-US" altLang="ko-KR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</a:t>
            </a:r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김철수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0A862-218B-4705-BE06-D20FE44EDA98}"/>
              </a:ext>
            </a:extLst>
          </p:cNvPr>
          <p:cNvSpPr txBox="1"/>
          <p:nvPr/>
        </p:nvSpPr>
        <p:spPr>
          <a:xfrm>
            <a:off x="5052173" y="4949506"/>
            <a:ext cx="230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주소 </a:t>
            </a:r>
            <a:r>
              <a:rPr lang="en-US" altLang="ko-KR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</a:t>
            </a:r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서울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0D81BB7-EEF1-4344-B774-5B54A41124C5}"/>
              </a:ext>
            </a:extLst>
          </p:cNvPr>
          <p:cNvSpPr/>
          <p:nvPr/>
        </p:nvSpPr>
        <p:spPr>
          <a:xfrm>
            <a:off x="8546062" y="3141178"/>
            <a:ext cx="2790558" cy="29541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7DC75D-9358-42A9-9748-B7FA88A0C7CB}"/>
              </a:ext>
            </a:extLst>
          </p:cNvPr>
          <p:cNvSpPr txBox="1"/>
          <p:nvPr/>
        </p:nvSpPr>
        <p:spPr>
          <a:xfrm>
            <a:off x="8872112" y="4140991"/>
            <a:ext cx="230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이름 </a:t>
            </a:r>
            <a:r>
              <a:rPr lang="en-US" altLang="ko-KR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</a:t>
            </a:r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이영희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0979D-15A2-44AA-BA69-19CA9EF9734B}"/>
              </a:ext>
            </a:extLst>
          </p:cNvPr>
          <p:cNvSpPr txBox="1"/>
          <p:nvPr/>
        </p:nvSpPr>
        <p:spPr>
          <a:xfrm>
            <a:off x="8872112" y="4949506"/>
            <a:ext cx="230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종교 </a:t>
            </a:r>
            <a:r>
              <a:rPr lang="en-US" altLang="ko-KR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</a:t>
            </a:r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무교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1664155-874B-46B5-A72E-8C6A8C469EF6}"/>
              </a:ext>
            </a:extLst>
          </p:cNvPr>
          <p:cNvGrpSpPr/>
          <p:nvPr/>
        </p:nvGrpSpPr>
        <p:grpSpPr>
          <a:xfrm>
            <a:off x="1574581" y="2396423"/>
            <a:ext cx="1453763" cy="1489510"/>
            <a:chOff x="10909687" y="2913702"/>
            <a:chExt cx="1034837" cy="10602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Oval 479">
              <a:extLst>
                <a:ext uri="{FF2B5EF4-FFF2-40B4-BE49-F238E27FC236}">
                  <a16:creationId xmlns:a16="http://schemas.microsoft.com/office/drawing/2014/main" id="{0FE4470D-4022-4394-A2F0-C2833F36C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9687" y="2913702"/>
              <a:ext cx="1034837" cy="1030596"/>
            </a:xfrm>
            <a:prstGeom prst="ellipse">
              <a:avLst/>
            </a:prstGeom>
            <a:solidFill>
              <a:srgbClr val="F678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80">
              <a:extLst>
                <a:ext uri="{FF2B5EF4-FFF2-40B4-BE49-F238E27FC236}">
                  <a16:creationId xmlns:a16="http://schemas.microsoft.com/office/drawing/2014/main" id="{81EB572D-3D55-496F-B198-1F0952E06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106" y="3096070"/>
              <a:ext cx="485610" cy="848227"/>
            </a:xfrm>
            <a:custGeom>
              <a:avLst/>
              <a:gdLst>
                <a:gd name="T0" fmla="*/ 31 w 97"/>
                <a:gd name="T1" fmla="*/ 0 h 169"/>
                <a:gd name="T2" fmla="*/ 97 w 97"/>
                <a:gd name="T3" fmla="*/ 101 h 169"/>
                <a:gd name="T4" fmla="*/ 6 w 97"/>
                <a:gd name="T5" fmla="*/ 169 h 169"/>
                <a:gd name="T6" fmla="*/ 0 w 97"/>
                <a:gd name="T7" fmla="*/ 86 h 169"/>
                <a:gd name="T8" fmla="*/ 31 w 97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69">
                  <a:moveTo>
                    <a:pt x="31" y="0"/>
                  </a:moveTo>
                  <a:cubicBezTo>
                    <a:pt x="97" y="101"/>
                    <a:pt x="97" y="101"/>
                    <a:pt x="97" y="101"/>
                  </a:cubicBezTo>
                  <a:cubicBezTo>
                    <a:pt x="83" y="139"/>
                    <a:pt x="48" y="166"/>
                    <a:pt x="6" y="16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B54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481">
              <a:extLst>
                <a:ext uri="{FF2B5EF4-FFF2-40B4-BE49-F238E27FC236}">
                  <a16:creationId xmlns:a16="http://schemas.microsoft.com/office/drawing/2014/main" id="{0E0EF3B3-4B79-4036-AEE1-FE38FF78D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5942" y="3280560"/>
              <a:ext cx="301121" cy="366858"/>
            </a:xfrm>
            <a:prstGeom prst="ellipse">
              <a:avLst/>
            </a:prstGeom>
            <a:solidFill>
              <a:srgbClr val="1F0C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82">
              <a:extLst>
                <a:ext uri="{FF2B5EF4-FFF2-40B4-BE49-F238E27FC236}">
                  <a16:creationId xmlns:a16="http://schemas.microsoft.com/office/drawing/2014/main" id="{FF2D3621-2D2D-4BED-A2FE-C9210D7BA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0226" y="3471411"/>
              <a:ext cx="593759" cy="332929"/>
            </a:xfrm>
            <a:custGeom>
              <a:avLst/>
              <a:gdLst>
                <a:gd name="T0" fmla="*/ 3 w 118"/>
                <a:gd name="T1" fmla="*/ 66 h 66"/>
                <a:gd name="T2" fmla="*/ 47 w 118"/>
                <a:gd name="T3" fmla="*/ 19 h 66"/>
                <a:gd name="T4" fmla="*/ 47 w 118"/>
                <a:gd name="T5" fmla="*/ 0 h 66"/>
                <a:gd name="T6" fmla="*/ 59 w 118"/>
                <a:gd name="T7" fmla="*/ 0 h 66"/>
                <a:gd name="T8" fmla="*/ 59 w 118"/>
                <a:gd name="T9" fmla="*/ 0 h 66"/>
                <a:gd name="T10" fmla="*/ 71 w 118"/>
                <a:gd name="T11" fmla="*/ 0 h 66"/>
                <a:gd name="T12" fmla="*/ 71 w 118"/>
                <a:gd name="T13" fmla="*/ 19 h 66"/>
                <a:gd name="T14" fmla="*/ 115 w 118"/>
                <a:gd name="T15" fmla="*/ 66 h 66"/>
                <a:gd name="T16" fmla="*/ 3 w 118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66">
                  <a:moveTo>
                    <a:pt x="3" y="66"/>
                  </a:moveTo>
                  <a:cubicBezTo>
                    <a:pt x="3" y="44"/>
                    <a:pt x="0" y="23"/>
                    <a:pt x="47" y="19"/>
                  </a:cubicBezTo>
                  <a:cubicBezTo>
                    <a:pt x="47" y="17"/>
                    <a:pt x="47" y="2"/>
                    <a:pt x="47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2"/>
                    <a:pt x="71" y="17"/>
                    <a:pt x="71" y="19"/>
                  </a:cubicBezTo>
                  <a:cubicBezTo>
                    <a:pt x="118" y="23"/>
                    <a:pt x="115" y="44"/>
                    <a:pt x="115" y="66"/>
                  </a:cubicBezTo>
                  <a:cubicBezTo>
                    <a:pt x="3" y="66"/>
                    <a:pt x="3" y="66"/>
                    <a:pt x="3" y="66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83">
              <a:extLst>
                <a:ext uri="{FF2B5EF4-FFF2-40B4-BE49-F238E27FC236}">
                  <a16:creationId xmlns:a16="http://schemas.microsoft.com/office/drawing/2014/main" id="{0760CA96-933F-4C1B-9E56-95CA77C28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1368" y="3477773"/>
              <a:ext cx="131475" cy="48773"/>
            </a:xfrm>
            <a:custGeom>
              <a:avLst/>
              <a:gdLst>
                <a:gd name="T0" fmla="*/ 26 w 26"/>
                <a:gd name="T1" fmla="*/ 0 h 10"/>
                <a:gd name="T2" fmla="*/ 0 w 26"/>
                <a:gd name="T3" fmla="*/ 0 h 10"/>
                <a:gd name="T4" fmla="*/ 26 w 26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0">
                  <a:moveTo>
                    <a:pt x="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0"/>
                    <a:pt x="23" y="10"/>
                    <a:pt x="26" y="0"/>
                  </a:cubicBezTo>
                  <a:close/>
                </a:path>
              </a:pathLst>
            </a:custGeom>
            <a:solidFill>
              <a:srgbClr val="E0A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84">
              <a:extLst>
                <a:ext uri="{FF2B5EF4-FFF2-40B4-BE49-F238E27FC236}">
                  <a16:creationId xmlns:a16="http://schemas.microsoft.com/office/drawing/2014/main" id="{9AE8FBA7-DC0A-4F85-8D3F-D484FA727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2013" y="3040936"/>
              <a:ext cx="390184" cy="455922"/>
            </a:xfrm>
            <a:custGeom>
              <a:avLst/>
              <a:gdLst>
                <a:gd name="T0" fmla="*/ 4 w 78"/>
                <a:gd name="T1" fmla="*/ 43 h 91"/>
                <a:gd name="T2" fmla="*/ 8 w 78"/>
                <a:gd name="T3" fmla="*/ 68 h 91"/>
                <a:gd name="T4" fmla="*/ 39 w 78"/>
                <a:gd name="T5" fmla="*/ 91 h 91"/>
                <a:gd name="T6" fmla="*/ 70 w 78"/>
                <a:gd name="T7" fmla="*/ 68 h 91"/>
                <a:gd name="T8" fmla="*/ 73 w 78"/>
                <a:gd name="T9" fmla="*/ 43 h 91"/>
                <a:gd name="T10" fmla="*/ 39 w 78"/>
                <a:gd name="T11" fmla="*/ 0 h 91"/>
                <a:gd name="T12" fmla="*/ 4 w 78"/>
                <a:gd name="T13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91">
                  <a:moveTo>
                    <a:pt x="4" y="43"/>
                  </a:moveTo>
                  <a:cubicBezTo>
                    <a:pt x="0" y="43"/>
                    <a:pt x="1" y="67"/>
                    <a:pt x="8" y="68"/>
                  </a:cubicBezTo>
                  <a:cubicBezTo>
                    <a:pt x="14" y="80"/>
                    <a:pt x="24" y="91"/>
                    <a:pt x="39" y="91"/>
                  </a:cubicBezTo>
                  <a:cubicBezTo>
                    <a:pt x="54" y="91"/>
                    <a:pt x="64" y="80"/>
                    <a:pt x="70" y="68"/>
                  </a:cubicBezTo>
                  <a:cubicBezTo>
                    <a:pt x="76" y="68"/>
                    <a:pt x="78" y="43"/>
                    <a:pt x="73" y="43"/>
                  </a:cubicBezTo>
                  <a:cubicBezTo>
                    <a:pt x="75" y="17"/>
                    <a:pt x="74" y="0"/>
                    <a:pt x="39" y="0"/>
                  </a:cubicBezTo>
                  <a:cubicBezTo>
                    <a:pt x="4" y="0"/>
                    <a:pt x="3" y="16"/>
                    <a:pt x="4" y="43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85">
              <a:extLst>
                <a:ext uri="{FF2B5EF4-FFF2-40B4-BE49-F238E27FC236}">
                  <a16:creationId xmlns:a16="http://schemas.microsoft.com/office/drawing/2014/main" id="{D8A5230E-A319-42D2-A0CA-D3B038DE8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1744" y="3040936"/>
              <a:ext cx="610723" cy="731596"/>
            </a:xfrm>
            <a:custGeom>
              <a:avLst/>
              <a:gdLst>
                <a:gd name="T0" fmla="*/ 61 w 122"/>
                <a:gd name="T1" fmla="*/ 0 h 146"/>
                <a:gd name="T2" fmla="*/ 26 w 122"/>
                <a:gd name="T3" fmla="*/ 26 h 146"/>
                <a:gd name="T4" fmla="*/ 26 w 122"/>
                <a:gd name="T5" fmla="*/ 35 h 146"/>
                <a:gd name="T6" fmla="*/ 15 w 122"/>
                <a:gd name="T7" fmla="*/ 50 h 146"/>
                <a:gd name="T8" fmla="*/ 15 w 122"/>
                <a:gd name="T9" fmla="*/ 78 h 146"/>
                <a:gd name="T10" fmla="*/ 1 w 122"/>
                <a:gd name="T11" fmla="*/ 108 h 146"/>
                <a:gd name="T12" fmla="*/ 8 w 122"/>
                <a:gd name="T13" fmla="*/ 146 h 146"/>
                <a:gd name="T14" fmla="*/ 47 w 122"/>
                <a:gd name="T15" fmla="*/ 144 h 146"/>
                <a:gd name="T16" fmla="*/ 36 w 122"/>
                <a:gd name="T17" fmla="*/ 48 h 146"/>
                <a:gd name="T18" fmla="*/ 61 w 122"/>
                <a:gd name="T19" fmla="*/ 27 h 146"/>
                <a:gd name="T20" fmla="*/ 61 w 122"/>
                <a:gd name="T21" fmla="*/ 27 h 146"/>
                <a:gd name="T22" fmla="*/ 61 w 122"/>
                <a:gd name="T23" fmla="*/ 27 h 146"/>
                <a:gd name="T24" fmla="*/ 61 w 122"/>
                <a:gd name="T25" fmla="*/ 27 h 146"/>
                <a:gd name="T26" fmla="*/ 86 w 122"/>
                <a:gd name="T27" fmla="*/ 48 h 146"/>
                <a:gd name="T28" fmla="*/ 75 w 122"/>
                <a:gd name="T29" fmla="*/ 144 h 146"/>
                <a:gd name="T30" fmla="*/ 114 w 122"/>
                <a:gd name="T31" fmla="*/ 146 h 146"/>
                <a:gd name="T32" fmla="*/ 121 w 122"/>
                <a:gd name="T33" fmla="*/ 108 h 146"/>
                <a:gd name="T34" fmla="*/ 107 w 122"/>
                <a:gd name="T35" fmla="*/ 78 h 146"/>
                <a:gd name="T36" fmla="*/ 107 w 122"/>
                <a:gd name="T37" fmla="*/ 50 h 146"/>
                <a:gd name="T38" fmla="*/ 96 w 122"/>
                <a:gd name="T39" fmla="*/ 35 h 146"/>
                <a:gd name="T40" fmla="*/ 96 w 122"/>
                <a:gd name="T41" fmla="*/ 26 h 146"/>
                <a:gd name="T42" fmla="*/ 61 w 122"/>
                <a:gd name="T43" fmla="*/ 0 h 146"/>
                <a:gd name="T44" fmla="*/ 61 w 122"/>
                <a:gd name="T45" fmla="*/ 0 h 146"/>
                <a:gd name="T46" fmla="*/ 61 w 122"/>
                <a:gd name="T47" fmla="*/ 0 h 146"/>
                <a:gd name="T48" fmla="*/ 61 w 122"/>
                <a:gd name="T4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2" h="146">
                  <a:moveTo>
                    <a:pt x="61" y="0"/>
                  </a:moveTo>
                  <a:cubicBezTo>
                    <a:pt x="45" y="0"/>
                    <a:pt x="18" y="4"/>
                    <a:pt x="26" y="2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3" y="37"/>
                    <a:pt x="18" y="42"/>
                    <a:pt x="15" y="50"/>
                  </a:cubicBezTo>
                  <a:cubicBezTo>
                    <a:pt x="12" y="57"/>
                    <a:pt x="17" y="68"/>
                    <a:pt x="15" y="78"/>
                  </a:cubicBezTo>
                  <a:cubicBezTo>
                    <a:pt x="13" y="89"/>
                    <a:pt x="2" y="98"/>
                    <a:pt x="1" y="108"/>
                  </a:cubicBezTo>
                  <a:cubicBezTo>
                    <a:pt x="0" y="123"/>
                    <a:pt x="5" y="138"/>
                    <a:pt x="8" y="146"/>
                  </a:cubicBezTo>
                  <a:cubicBezTo>
                    <a:pt x="35" y="133"/>
                    <a:pt x="46" y="142"/>
                    <a:pt x="47" y="144"/>
                  </a:cubicBezTo>
                  <a:cubicBezTo>
                    <a:pt x="46" y="120"/>
                    <a:pt x="36" y="67"/>
                    <a:pt x="36" y="48"/>
                  </a:cubicBezTo>
                  <a:cubicBezTo>
                    <a:pt x="35" y="32"/>
                    <a:pt x="49" y="27"/>
                    <a:pt x="61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74" y="27"/>
                    <a:pt x="88" y="32"/>
                    <a:pt x="86" y="48"/>
                  </a:cubicBezTo>
                  <a:cubicBezTo>
                    <a:pt x="86" y="67"/>
                    <a:pt x="76" y="120"/>
                    <a:pt x="75" y="144"/>
                  </a:cubicBezTo>
                  <a:cubicBezTo>
                    <a:pt x="77" y="142"/>
                    <a:pt x="88" y="133"/>
                    <a:pt x="114" y="146"/>
                  </a:cubicBezTo>
                  <a:cubicBezTo>
                    <a:pt x="117" y="138"/>
                    <a:pt x="122" y="123"/>
                    <a:pt x="121" y="108"/>
                  </a:cubicBezTo>
                  <a:cubicBezTo>
                    <a:pt x="120" y="98"/>
                    <a:pt x="109" y="89"/>
                    <a:pt x="107" y="78"/>
                  </a:cubicBezTo>
                  <a:cubicBezTo>
                    <a:pt x="105" y="68"/>
                    <a:pt x="110" y="57"/>
                    <a:pt x="107" y="50"/>
                  </a:cubicBezTo>
                  <a:cubicBezTo>
                    <a:pt x="104" y="42"/>
                    <a:pt x="99" y="37"/>
                    <a:pt x="96" y="35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104" y="4"/>
                    <a:pt x="77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643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86">
              <a:extLst>
                <a:ext uri="{FF2B5EF4-FFF2-40B4-BE49-F238E27FC236}">
                  <a16:creationId xmlns:a16="http://schemas.microsoft.com/office/drawing/2014/main" id="{78002367-1EE6-418D-9DDA-45CC9A894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7191" y="3566836"/>
              <a:ext cx="559830" cy="377461"/>
            </a:xfrm>
            <a:custGeom>
              <a:avLst/>
              <a:gdLst>
                <a:gd name="T0" fmla="*/ 48 w 112"/>
                <a:gd name="T1" fmla="*/ 75 h 75"/>
                <a:gd name="T2" fmla="*/ 64 w 112"/>
                <a:gd name="T3" fmla="*/ 75 h 75"/>
                <a:gd name="T4" fmla="*/ 103 w 112"/>
                <a:gd name="T5" fmla="*/ 64 h 75"/>
                <a:gd name="T6" fmla="*/ 112 w 112"/>
                <a:gd name="T7" fmla="*/ 58 h 75"/>
                <a:gd name="T8" fmla="*/ 112 w 112"/>
                <a:gd name="T9" fmla="*/ 53 h 75"/>
                <a:gd name="T10" fmla="*/ 112 w 112"/>
                <a:gd name="T11" fmla="*/ 47 h 75"/>
                <a:gd name="T12" fmla="*/ 112 w 112"/>
                <a:gd name="T13" fmla="*/ 42 h 75"/>
                <a:gd name="T14" fmla="*/ 112 w 112"/>
                <a:gd name="T15" fmla="*/ 31 h 75"/>
                <a:gd name="T16" fmla="*/ 109 w 112"/>
                <a:gd name="T17" fmla="*/ 20 h 75"/>
                <a:gd name="T18" fmla="*/ 101 w 112"/>
                <a:gd name="T19" fmla="*/ 9 h 75"/>
                <a:gd name="T20" fmla="*/ 68 w 112"/>
                <a:gd name="T21" fmla="*/ 0 h 75"/>
                <a:gd name="T22" fmla="*/ 56 w 112"/>
                <a:gd name="T23" fmla="*/ 30 h 75"/>
                <a:gd name="T24" fmla="*/ 44 w 112"/>
                <a:gd name="T25" fmla="*/ 0 h 75"/>
                <a:gd name="T26" fmla="*/ 11 w 112"/>
                <a:gd name="T27" fmla="*/ 9 h 75"/>
                <a:gd name="T28" fmla="*/ 3 w 112"/>
                <a:gd name="T29" fmla="*/ 20 h 75"/>
                <a:gd name="T30" fmla="*/ 0 w 112"/>
                <a:gd name="T31" fmla="*/ 31 h 75"/>
                <a:gd name="T32" fmla="*/ 0 w 112"/>
                <a:gd name="T33" fmla="*/ 42 h 75"/>
                <a:gd name="T34" fmla="*/ 0 w 112"/>
                <a:gd name="T35" fmla="*/ 47 h 75"/>
                <a:gd name="T36" fmla="*/ 0 w 112"/>
                <a:gd name="T37" fmla="*/ 53 h 75"/>
                <a:gd name="T38" fmla="*/ 0 w 112"/>
                <a:gd name="T39" fmla="*/ 58 h 75"/>
                <a:gd name="T40" fmla="*/ 9 w 112"/>
                <a:gd name="T41" fmla="*/ 64 h 75"/>
                <a:gd name="T42" fmla="*/ 48 w 112"/>
                <a:gd name="T4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" h="75">
                  <a:moveTo>
                    <a:pt x="48" y="75"/>
                  </a:moveTo>
                  <a:cubicBezTo>
                    <a:pt x="64" y="75"/>
                    <a:pt x="64" y="75"/>
                    <a:pt x="64" y="75"/>
                  </a:cubicBezTo>
                  <a:cubicBezTo>
                    <a:pt x="78" y="74"/>
                    <a:pt x="91" y="70"/>
                    <a:pt x="103" y="64"/>
                  </a:cubicBezTo>
                  <a:cubicBezTo>
                    <a:pt x="106" y="62"/>
                    <a:pt x="109" y="60"/>
                    <a:pt x="112" y="58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2" y="46"/>
                    <a:pt x="112" y="44"/>
                    <a:pt x="112" y="42"/>
                  </a:cubicBezTo>
                  <a:cubicBezTo>
                    <a:pt x="112" y="38"/>
                    <a:pt x="112" y="34"/>
                    <a:pt x="112" y="31"/>
                  </a:cubicBezTo>
                  <a:cubicBezTo>
                    <a:pt x="111" y="27"/>
                    <a:pt x="110" y="23"/>
                    <a:pt x="109" y="20"/>
                  </a:cubicBezTo>
                  <a:cubicBezTo>
                    <a:pt x="107" y="16"/>
                    <a:pt x="105" y="12"/>
                    <a:pt x="101" y="9"/>
                  </a:cubicBezTo>
                  <a:cubicBezTo>
                    <a:pt x="94" y="4"/>
                    <a:pt x="84" y="1"/>
                    <a:pt x="68" y="0"/>
                  </a:cubicBezTo>
                  <a:cubicBezTo>
                    <a:pt x="64" y="10"/>
                    <a:pt x="60" y="20"/>
                    <a:pt x="56" y="30"/>
                  </a:cubicBezTo>
                  <a:cubicBezTo>
                    <a:pt x="52" y="20"/>
                    <a:pt x="48" y="10"/>
                    <a:pt x="44" y="0"/>
                  </a:cubicBezTo>
                  <a:cubicBezTo>
                    <a:pt x="28" y="1"/>
                    <a:pt x="18" y="4"/>
                    <a:pt x="11" y="9"/>
                  </a:cubicBezTo>
                  <a:cubicBezTo>
                    <a:pt x="7" y="12"/>
                    <a:pt x="5" y="16"/>
                    <a:pt x="3" y="20"/>
                  </a:cubicBezTo>
                  <a:cubicBezTo>
                    <a:pt x="1" y="23"/>
                    <a:pt x="1" y="27"/>
                    <a:pt x="0" y="31"/>
                  </a:cubicBezTo>
                  <a:cubicBezTo>
                    <a:pt x="0" y="34"/>
                    <a:pt x="0" y="38"/>
                    <a:pt x="0" y="42"/>
                  </a:cubicBezTo>
                  <a:cubicBezTo>
                    <a:pt x="0" y="44"/>
                    <a:pt x="0" y="46"/>
                    <a:pt x="0" y="4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3" y="60"/>
                    <a:pt x="6" y="62"/>
                    <a:pt x="9" y="64"/>
                  </a:cubicBezTo>
                  <a:cubicBezTo>
                    <a:pt x="21" y="70"/>
                    <a:pt x="34" y="74"/>
                    <a:pt x="48" y="75"/>
                  </a:cubicBezTo>
                  <a:close/>
                </a:path>
              </a:pathLst>
            </a:custGeom>
            <a:solidFill>
              <a:srgbClr val="4E8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87">
              <a:extLst>
                <a:ext uri="{FF2B5EF4-FFF2-40B4-BE49-F238E27FC236}">
                  <a16:creationId xmlns:a16="http://schemas.microsoft.com/office/drawing/2014/main" id="{090F3A4A-1DA2-47B8-BD1C-A652F7A8E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2595" y="3240269"/>
              <a:ext cx="229021" cy="95426"/>
            </a:xfrm>
            <a:custGeom>
              <a:avLst/>
              <a:gdLst>
                <a:gd name="T0" fmla="*/ 9 w 46"/>
                <a:gd name="T1" fmla="*/ 0 h 19"/>
                <a:gd name="T2" fmla="*/ 18 w 46"/>
                <a:gd name="T3" fmla="*/ 6 h 19"/>
                <a:gd name="T4" fmla="*/ 23 w 46"/>
                <a:gd name="T5" fmla="*/ 5 h 19"/>
                <a:gd name="T6" fmla="*/ 28 w 46"/>
                <a:gd name="T7" fmla="*/ 6 h 19"/>
                <a:gd name="T8" fmla="*/ 36 w 46"/>
                <a:gd name="T9" fmla="*/ 0 h 19"/>
                <a:gd name="T10" fmla="*/ 46 w 46"/>
                <a:gd name="T11" fmla="*/ 10 h 19"/>
                <a:gd name="T12" fmla="*/ 36 w 46"/>
                <a:gd name="T13" fmla="*/ 19 h 19"/>
                <a:gd name="T14" fmla="*/ 27 w 46"/>
                <a:gd name="T15" fmla="*/ 10 h 19"/>
                <a:gd name="T16" fmla="*/ 27 w 46"/>
                <a:gd name="T17" fmla="*/ 8 h 19"/>
                <a:gd name="T18" fmla="*/ 23 w 46"/>
                <a:gd name="T19" fmla="*/ 7 h 19"/>
                <a:gd name="T20" fmla="*/ 19 w 46"/>
                <a:gd name="T21" fmla="*/ 8 h 19"/>
                <a:gd name="T22" fmla="*/ 19 w 46"/>
                <a:gd name="T23" fmla="*/ 10 h 19"/>
                <a:gd name="T24" fmla="*/ 9 w 46"/>
                <a:gd name="T25" fmla="*/ 19 h 19"/>
                <a:gd name="T26" fmla="*/ 0 w 46"/>
                <a:gd name="T27" fmla="*/ 10 h 19"/>
                <a:gd name="T28" fmla="*/ 9 w 46"/>
                <a:gd name="T2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19">
                  <a:moveTo>
                    <a:pt x="9" y="0"/>
                  </a:moveTo>
                  <a:cubicBezTo>
                    <a:pt x="13" y="0"/>
                    <a:pt x="17" y="3"/>
                    <a:pt x="18" y="6"/>
                  </a:cubicBezTo>
                  <a:cubicBezTo>
                    <a:pt x="20" y="6"/>
                    <a:pt x="21" y="5"/>
                    <a:pt x="23" y="5"/>
                  </a:cubicBezTo>
                  <a:cubicBezTo>
                    <a:pt x="25" y="5"/>
                    <a:pt x="26" y="6"/>
                    <a:pt x="28" y="6"/>
                  </a:cubicBezTo>
                  <a:cubicBezTo>
                    <a:pt x="29" y="3"/>
                    <a:pt x="33" y="0"/>
                    <a:pt x="36" y="0"/>
                  </a:cubicBezTo>
                  <a:cubicBezTo>
                    <a:pt x="42" y="0"/>
                    <a:pt x="46" y="4"/>
                    <a:pt x="46" y="10"/>
                  </a:cubicBezTo>
                  <a:cubicBezTo>
                    <a:pt x="46" y="15"/>
                    <a:pt x="42" y="19"/>
                    <a:pt x="36" y="19"/>
                  </a:cubicBezTo>
                  <a:cubicBezTo>
                    <a:pt x="31" y="19"/>
                    <a:pt x="27" y="15"/>
                    <a:pt x="27" y="10"/>
                  </a:cubicBezTo>
                  <a:cubicBezTo>
                    <a:pt x="27" y="9"/>
                    <a:pt x="27" y="8"/>
                    <a:pt x="27" y="8"/>
                  </a:cubicBezTo>
                  <a:cubicBezTo>
                    <a:pt x="26" y="7"/>
                    <a:pt x="24" y="7"/>
                    <a:pt x="23" y="7"/>
                  </a:cubicBezTo>
                  <a:cubicBezTo>
                    <a:pt x="21" y="7"/>
                    <a:pt x="20" y="7"/>
                    <a:pt x="19" y="8"/>
                  </a:cubicBezTo>
                  <a:cubicBezTo>
                    <a:pt x="19" y="8"/>
                    <a:pt x="19" y="9"/>
                    <a:pt x="19" y="10"/>
                  </a:cubicBezTo>
                  <a:cubicBezTo>
                    <a:pt x="19" y="15"/>
                    <a:pt x="15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1E3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88">
              <a:extLst>
                <a:ext uri="{FF2B5EF4-FFF2-40B4-BE49-F238E27FC236}">
                  <a16:creationId xmlns:a16="http://schemas.microsoft.com/office/drawing/2014/main" id="{8AB235B3-691C-4EE3-8E53-8C0E6B14F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1099" y="3170290"/>
              <a:ext cx="352014" cy="46652"/>
            </a:xfrm>
            <a:custGeom>
              <a:avLst/>
              <a:gdLst>
                <a:gd name="T0" fmla="*/ 0 w 166"/>
                <a:gd name="T1" fmla="*/ 0 h 22"/>
                <a:gd name="T2" fmla="*/ 166 w 166"/>
                <a:gd name="T3" fmla="*/ 0 h 22"/>
                <a:gd name="T4" fmla="*/ 166 w 166"/>
                <a:gd name="T5" fmla="*/ 22 h 22"/>
                <a:gd name="T6" fmla="*/ 0 w 166"/>
                <a:gd name="T7" fmla="*/ 22 h 22"/>
                <a:gd name="T8" fmla="*/ 0 w 166"/>
                <a:gd name="T9" fmla="*/ 0 h 22"/>
                <a:gd name="T10" fmla="*/ 0 w 166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22">
                  <a:moveTo>
                    <a:pt x="0" y="0"/>
                  </a:moveTo>
                  <a:lnTo>
                    <a:pt x="166" y="0"/>
                  </a:lnTo>
                  <a:lnTo>
                    <a:pt x="166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8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89">
              <a:extLst>
                <a:ext uri="{FF2B5EF4-FFF2-40B4-BE49-F238E27FC236}">
                  <a16:creationId xmlns:a16="http://schemas.microsoft.com/office/drawing/2014/main" id="{99A5304D-C4A4-4DED-A9E6-A0E6C28846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1723" y="3628333"/>
              <a:ext cx="466525" cy="345652"/>
            </a:xfrm>
            <a:custGeom>
              <a:avLst/>
              <a:gdLst>
                <a:gd name="T0" fmla="*/ 50 w 93"/>
                <a:gd name="T1" fmla="*/ 39 h 69"/>
                <a:gd name="T2" fmla="*/ 45 w 93"/>
                <a:gd name="T3" fmla="*/ 55 h 69"/>
                <a:gd name="T4" fmla="*/ 70 w 93"/>
                <a:gd name="T5" fmla="*/ 18 h 69"/>
                <a:gd name="T6" fmla="*/ 51 w 93"/>
                <a:gd name="T7" fmla="*/ 7 h 69"/>
                <a:gd name="T8" fmla="*/ 54 w 93"/>
                <a:gd name="T9" fmla="*/ 0 h 69"/>
                <a:gd name="T10" fmla="*/ 81 w 93"/>
                <a:gd name="T11" fmla="*/ 53 h 69"/>
                <a:gd name="T12" fmla="*/ 77 w 93"/>
                <a:gd name="T13" fmla="*/ 59 h 69"/>
                <a:gd name="T14" fmla="*/ 55 w 93"/>
                <a:gd name="T15" fmla="*/ 63 h 69"/>
                <a:gd name="T16" fmla="*/ 39 w 93"/>
                <a:gd name="T17" fmla="*/ 63 h 69"/>
                <a:gd name="T18" fmla="*/ 38 w 93"/>
                <a:gd name="T19" fmla="*/ 63 h 69"/>
                <a:gd name="T20" fmla="*/ 30 w 93"/>
                <a:gd name="T21" fmla="*/ 40 h 69"/>
                <a:gd name="T22" fmla="*/ 59 w 93"/>
                <a:gd name="T23" fmla="*/ 38 h 69"/>
                <a:gd name="T24" fmla="*/ 51 w 93"/>
                <a:gd name="T25" fmla="*/ 40 h 69"/>
                <a:gd name="T26" fmla="*/ 50 w 93"/>
                <a:gd name="T27" fmla="*/ 39 h 69"/>
                <a:gd name="T28" fmla="*/ 42 w 93"/>
                <a:gd name="T29" fmla="*/ 7 h 69"/>
                <a:gd name="T30" fmla="*/ 9 w 93"/>
                <a:gd name="T31" fmla="*/ 56 h 69"/>
                <a:gd name="T32" fmla="*/ 4 w 93"/>
                <a:gd name="T33" fmla="*/ 53 h 69"/>
                <a:gd name="T34" fmla="*/ 23 w 93"/>
                <a:gd name="T35" fmla="*/ 7 h 69"/>
                <a:gd name="T36" fmla="*/ 40 w 93"/>
                <a:gd name="T37" fmla="*/ 0 h 69"/>
                <a:gd name="T38" fmla="*/ 42 w 93"/>
                <a:gd name="T3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3" h="69">
                  <a:moveTo>
                    <a:pt x="50" y="39"/>
                  </a:moveTo>
                  <a:cubicBezTo>
                    <a:pt x="46" y="32"/>
                    <a:pt x="34" y="45"/>
                    <a:pt x="45" y="55"/>
                  </a:cubicBezTo>
                  <a:cubicBezTo>
                    <a:pt x="62" y="69"/>
                    <a:pt x="89" y="41"/>
                    <a:pt x="70" y="18"/>
                  </a:cubicBezTo>
                  <a:cubicBezTo>
                    <a:pt x="65" y="12"/>
                    <a:pt x="58" y="8"/>
                    <a:pt x="51" y="7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5"/>
                    <a:pt x="93" y="30"/>
                    <a:pt x="81" y="53"/>
                  </a:cubicBezTo>
                  <a:cubicBezTo>
                    <a:pt x="80" y="55"/>
                    <a:pt x="78" y="57"/>
                    <a:pt x="77" y="59"/>
                  </a:cubicBezTo>
                  <a:cubicBezTo>
                    <a:pt x="70" y="61"/>
                    <a:pt x="62" y="62"/>
                    <a:pt x="5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3"/>
                    <a:pt x="38" y="63"/>
                    <a:pt x="38" y="63"/>
                  </a:cubicBezTo>
                  <a:cubicBezTo>
                    <a:pt x="31" y="57"/>
                    <a:pt x="27" y="49"/>
                    <a:pt x="30" y="40"/>
                  </a:cubicBezTo>
                  <a:cubicBezTo>
                    <a:pt x="34" y="20"/>
                    <a:pt x="61" y="24"/>
                    <a:pt x="59" y="38"/>
                  </a:cubicBezTo>
                  <a:cubicBezTo>
                    <a:pt x="58" y="43"/>
                    <a:pt x="51" y="46"/>
                    <a:pt x="51" y="40"/>
                  </a:cubicBezTo>
                  <a:cubicBezTo>
                    <a:pt x="50" y="40"/>
                    <a:pt x="50" y="39"/>
                    <a:pt x="50" y="39"/>
                  </a:cubicBezTo>
                  <a:close/>
                  <a:moveTo>
                    <a:pt x="42" y="7"/>
                  </a:moveTo>
                  <a:cubicBezTo>
                    <a:pt x="22" y="9"/>
                    <a:pt x="3" y="29"/>
                    <a:pt x="9" y="56"/>
                  </a:cubicBezTo>
                  <a:cubicBezTo>
                    <a:pt x="7" y="55"/>
                    <a:pt x="6" y="54"/>
                    <a:pt x="4" y="53"/>
                  </a:cubicBezTo>
                  <a:cubicBezTo>
                    <a:pt x="0" y="37"/>
                    <a:pt x="6" y="18"/>
                    <a:pt x="23" y="7"/>
                  </a:cubicBezTo>
                  <a:cubicBezTo>
                    <a:pt x="28" y="3"/>
                    <a:pt x="34" y="1"/>
                    <a:pt x="40" y="0"/>
                  </a:cubicBezTo>
                  <a:cubicBezTo>
                    <a:pt x="42" y="7"/>
                    <a:pt x="42" y="7"/>
                    <a:pt x="42" y="7"/>
                  </a:cubicBezTo>
                  <a:close/>
                </a:path>
              </a:pathLst>
            </a:custGeom>
            <a:solidFill>
              <a:srgbClr val="EDC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90">
              <a:extLst>
                <a:ext uri="{FF2B5EF4-FFF2-40B4-BE49-F238E27FC236}">
                  <a16:creationId xmlns:a16="http://schemas.microsoft.com/office/drawing/2014/main" id="{D0B57961-687E-4458-A66A-24B6B4EC83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6255" y="3280560"/>
              <a:ext cx="375340" cy="216298"/>
            </a:xfrm>
            <a:custGeom>
              <a:avLst/>
              <a:gdLst>
                <a:gd name="T0" fmla="*/ 1 w 75"/>
                <a:gd name="T1" fmla="*/ 0 h 43"/>
                <a:gd name="T2" fmla="*/ 7 w 75"/>
                <a:gd name="T3" fmla="*/ 20 h 43"/>
                <a:gd name="T4" fmla="*/ 38 w 75"/>
                <a:gd name="T5" fmla="*/ 43 h 43"/>
                <a:gd name="T6" fmla="*/ 69 w 75"/>
                <a:gd name="T7" fmla="*/ 20 h 43"/>
                <a:gd name="T8" fmla="*/ 75 w 75"/>
                <a:gd name="T9" fmla="*/ 0 h 43"/>
                <a:gd name="T10" fmla="*/ 69 w 75"/>
                <a:gd name="T11" fmla="*/ 12 h 43"/>
                <a:gd name="T12" fmla="*/ 52 w 75"/>
                <a:gd name="T13" fmla="*/ 32 h 43"/>
                <a:gd name="T14" fmla="*/ 38 w 75"/>
                <a:gd name="T15" fmla="*/ 21 h 43"/>
                <a:gd name="T16" fmla="*/ 24 w 75"/>
                <a:gd name="T17" fmla="*/ 32 h 43"/>
                <a:gd name="T18" fmla="*/ 7 w 75"/>
                <a:gd name="T19" fmla="*/ 12 h 43"/>
                <a:gd name="T20" fmla="*/ 1 w 75"/>
                <a:gd name="T21" fmla="*/ 0 h 43"/>
                <a:gd name="T22" fmla="*/ 38 w 75"/>
                <a:gd name="T23" fmla="*/ 28 h 43"/>
                <a:gd name="T24" fmla="*/ 44 w 75"/>
                <a:gd name="T25" fmla="*/ 30 h 43"/>
                <a:gd name="T26" fmla="*/ 38 w 75"/>
                <a:gd name="T27" fmla="*/ 32 h 43"/>
                <a:gd name="T28" fmla="*/ 31 w 75"/>
                <a:gd name="T29" fmla="*/ 30 h 43"/>
                <a:gd name="T30" fmla="*/ 38 w 75"/>
                <a:gd name="T31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43">
                  <a:moveTo>
                    <a:pt x="1" y="0"/>
                  </a:moveTo>
                  <a:cubicBezTo>
                    <a:pt x="0" y="7"/>
                    <a:pt x="2" y="20"/>
                    <a:pt x="7" y="20"/>
                  </a:cubicBezTo>
                  <a:cubicBezTo>
                    <a:pt x="13" y="32"/>
                    <a:pt x="23" y="43"/>
                    <a:pt x="38" y="43"/>
                  </a:cubicBezTo>
                  <a:cubicBezTo>
                    <a:pt x="53" y="43"/>
                    <a:pt x="63" y="32"/>
                    <a:pt x="69" y="20"/>
                  </a:cubicBezTo>
                  <a:cubicBezTo>
                    <a:pt x="74" y="20"/>
                    <a:pt x="75" y="7"/>
                    <a:pt x="75" y="0"/>
                  </a:cubicBezTo>
                  <a:cubicBezTo>
                    <a:pt x="74" y="6"/>
                    <a:pt x="72" y="12"/>
                    <a:pt x="69" y="12"/>
                  </a:cubicBezTo>
                  <a:cubicBezTo>
                    <a:pt x="65" y="20"/>
                    <a:pt x="60" y="28"/>
                    <a:pt x="52" y="32"/>
                  </a:cubicBezTo>
                  <a:cubicBezTo>
                    <a:pt x="49" y="25"/>
                    <a:pt x="43" y="21"/>
                    <a:pt x="38" y="21"/>
                  </a:cubicBezTo>
                  <a:cubicBezTo>
                    <a:pt x="32" y="21"/>
                    <a:pt x="27" y="25"/>
                    <a:pt x="24" y="32"/>
                  </a:cubicBezTo>
                  <a:cubicBezTo>
                    <a:pt x="16" y="28"/>
                    <a:pt x="11" y="20"/>
                    <a:pt x="7" y="12"/>
                  </a:cubicBezTo>
                  <a:cubicBezTo>
                    <a:pt x="4" y="12"/>
                    <a:pt x="2" y="6"/>
                    <a:pt x="1" y="0"/>
                  </a:cubicBezTo>
                  <a:close/>
                  <a:moveTo>
                    <a:pt x="38" y="28"/>
                  </a:moveTo>
                  <a:cubicBezTo>
                    <a:pt x="41" y="28"/>
                    <a:pt x="44" y="29"/>
                    <a:pt x="44" y="30"/>
                  </a:cubicBezTo>
                  <a:cubicBezTo>
                    <a:pt x="44" y="31"/>
                    <a:pt x="41" y="32"/>
                    <a:pt x="38" y="32"/>
                  </a:cubicBezTo>
                  <a:cubicBezTo>
                    <a:pt x="34" y="32"/>
                    <a:pt x="31" y="31"/>
                    <a:pt x="31" y="30"/>
                  </a:cubicBezTo>
                  <a:cubicBezTo>
                    <a:pt x="31" y="29"/>
                    <a:pt x="34" y="28"/>
                    <a:pt x="38" y="28"/>
                  </a:cubicBezTo>
                  <a:close/>
                </a:path>
              </a:pathLst>
            </a:custGeom>
            <a:solidFill>
              <a:srgbClr val="643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62336DC-673A-4058-BBDF-2AE6D0844315}"/>
              </a:ext>
            </a:extLst>
          </p:cNvPr>
          <p:cNvGrpSpPr/>
          <p:nvPr/>
        </p:nvGrpSpPr>
        <p:grpSpPr>
          <a:xfrm>
            <a:off x="9208210" y="2333980"/>
            <a:ext cx="1466261" cy="1459488"/>
            <a:chOff x="7364291" y="992923"/>
            <a:chExt cx="1036170" cy="10313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Oval 146">
              <a:extLst>
                <a:ext uri="{FF2B5EF4-FFF2-40B4-BE49-F238E27FC236}">
                  <a16:creationId xmlns:a16="http://schemas.microsoft.com/office/drawing/2014/main" id="{02C219A7-2E4E-44AE-BD8E-50B622218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291" y="992923"/>
              <a:ext cx="1036170" cy="1031384"/>
            </a:xfrm>
            <a:prstGeom prst="ellipse">
              <a:avLst/>
            </a:prstGeom>
            <a:solidFill>
              <a:srgbClr val="DF8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47">
              <a:extLst>
                <a:ext uri="{FF2B5EF4-FFF2-40B4-BE49-F238E27FC236}">
                  <a16:creationId xmlns:a16="http://schemas.microsoft.com/office/drawing/2014/main" id="{4DF2A0E8-C789-46A4-9663-473043D1C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8787" y="1201114"/>
              <a:ext cx="488172" cy="823193"/>
            </a:xfrm>
            <a:custGeom>
              <a:avLst/>
              <a:gdLst>
                <a:gd name="T0" fmla="*/ 0 w 86"/>
                <a:gd name="T1" fmla="*/ 15 h 145"/>
                <a:gd name="T2" fmla="*/ 27 w 86"/>
                <a:gd name="T3" fmla="*/ 0 h 145"/>
                <a:gd name="T4" fmla="*/ 86 w 86"/>
                <a:gd name="T5" fmla="*/ 86 h 145"/>
                <a:gd name="T6" fmla="*/ 1 w 86"/>
                <a:gd name="T7" fmla="*/ 145 h 145"/>
                <a:gd name="T8" fmla="*/ 0 w 86"/>
                <a:gd name="T9" fmla="*/ 1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45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73" y="121"/>
                    <a:pt x="40" y="145"/>
                    <a:pt x="1" y="145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BF69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48">
              <a:extLst>
                <a:ext uri="{FF2B5EF4-FFF2-40B4-BE49-F238E27FC236}">
                  <a16:creationId xmlns:a16="http://schemas.microsoft.com/office/drawing/2014/main" id="{241318B3-0B7D-4EBD-B6DF-DBE55B1B9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915" y="1150861"/>
              <a:ext cx="509710" cy="545605"/>
            </a:xfrm>
            <a:custGeom>
              <a:avLst/>
              <a:gdLst>
                <a:gd name="T0" fmla="*/ 53 w 90"/>
                <a:gd name="T1" fmla="*/ 0 h 96"/>
                <a:gd name="T2" fmla="*/ 45 w 90"/>
                <a:gd name="T3" fmla="*/ 1 h 96"/>
                <a:gd name="T4" fmla="*/ 37 w 90"/>
                <a:gd name="T5" fmla="*/ 0 h 96"/>
                <a:gd name="T6" fmla="*/ 13 w 90"/>
                <a:gd name="T7" fmla="*/ 96 h 96"/>
                <a:gd name="T8" fmla="*/ 76 w 90"/>
                <a:gd name="T9" fmla="*/ 96 h 96"/>
                <a:gd name="T10" fmla="*/ 53 w 90"/>
                <a:gd name="T1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96">
                  <a:moveTo>
                    <a:pt x="53" y="0"/>
                  </a:moveTo>
                  <a:cubicBezTo>
                    <a:pt x="50" y="0"/>
                    <a:pt x="47" y="0"/>
                    <a:pt x="45" y="1"/>
                  </a:cubicBezTo>
                  <a:cubicBezTo>
                    <a:pt x="42" y="0"/>
                    <a:pt x="40" y="0"/>
                    <a:pt x="37" y="0"/>
                  </a:cubicBezTo>
                  <a:cubicBezTo>
                    <a:pt x="0" y="0"/>
                    <a:pt x="1" y="78"/>
                    <a:pt x="13" y="96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88" y="74"/>
                    <a:pt x="90" y="0"/>
                    <a:pt x="53" y="0"/>
                  </a:cubicBezTo>
                  <a:close/>
                </a:path>
              </a:pathLst>
            </a:custGeom>
            <a:solidFill>
              <a:srgbClr val="5C3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49">
              <a:extLst>
                <a:ext uri="{FF2B5EF4-FFF2-40B4-BE49-F238E27FC236}">
                  <a16:creationId xmlns:a16="http://schemas.microsoft.com/office/drawing/2014/main" id="{5803699A-B339-4365-969F-0D4F2D93D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8378" y="1622283"/>
              <a:ext cx="547998" cy="402024"/>
            </a:xfrm>
            <a:custGeom>
              <a:avLst/>
              <a:gdLst>
                <a:gd name="T0" fmla="*/ 97 w 97"/>
                <a:gd name="T1" fmla="*/ 52 h 71"/>
                <a:gd name="T2" fmla="*/ 59 w 97"/>
                <a:gd name="T3" fmla="*/ 16 h 71"/>
                <a:gd name="T4" fmla="*/ 59 w 97"/>
                <a:gd name="T5" fmla="*/ 0 h 71"/>
                <a:gd name="T6" fmla="*/ 49 w 97"/>
                <a:gd name="T7" fmla="*/ 0 h 71"/>
                <a:gd name="T8" fmla="*/ 48 w 97"/>
                <a:gd name="T9" fmla="*/ 0 h 71"/>
                <a:gd name="T10" fmla="*/ 38 w 97"/>
                <a:gd name="T11" fmla="*/ 0 h 71"/>
                <a:gd name="T12" fmla="*/ 38 w 97"/>
                <a:gd name="T13" fmla="*/ 16 h 71"/>
                <a:gd name="T14" fmla="*/ 0 w 97"/>
                <a:gd name="T15" fmla="*/ 52 h 71"/>
                <a:gd name="T16" fmla="*/ 0 w 97"/>
                <a:gd name="T17" fmla="*/ 57 h 71"/>
                <a:gd name="T18" fmla="*/ 49 w 97"/>
                <a:gd name="T19" fmla="*/ 71 h 71"/>
                <a:gd name="T20" fmla="*/ 97 w 97"/>
                <a:gd name="T21" fmla="*/ 57 h 71"/>
                <a:gd name="T22" fmla="*/ 97 w 97"/>
                <a:gd name="T23" fmla="*/ 5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71">
                  <a:moveTo>
                    <a:pt x="97" y="52"/>
                  </a:moveTo>
                  <a:cubicBezTo>
                    <a:pt x="96" y="35"/>
                    <a:pt x="96" y="19"/>
                    <a:pt x="59" y="16"/>
                  </a:cubicBezTo>
                  <a:cubicBezTo>
                    <a:pt x="59" y="14"/>
                    <a:pt x="59" y="2"/>
                    <a:pt x="5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2"/>
                    <a:pt x="38" y="14"/>
                    <a:pt x="38" y="16"/>
                  </a:cubicBezTo>
                  <a:cubicBezTo>
                    <a:pt x="1" y="19"/>
                    <a:pt x="1" y="35"/>
                    <a:pt x="0" y="52"/>
                  </a:cubicBezTo>
                  <a:cubicBezTo>
                    <a:pt x="0" y="54"/>
                    <a:pt x="0" y="56"/>
                    <a:pt x="0" y="57"/>
                  </a:cubicBezTo>
                  <a:cubicBezTo>
                    <a:pt x="14" y="66"/>
                    <a:pt x="31" y="71"/>
                    <a:pt x="49" y="71"/>
                  </a:cubicBezTo>
                  <a:cubicBezTo>
                    <a:pt x="67" y="71"/>
                    <a:pt x="83" y="66"/>
                    <a:pt x="97" y="57"/>
                  </a:cubicBezTo>
                  <a:cubicBezTo>
                    <a:pt x="97" y="56"/>
                    <a:pt x="97" y="54"/>
                    <a:pt x="97" y="52"/>
                  </a:cubicBezTo>
                  <a:close/>
                </a:path>
              </a:pathLst>
            </a:custGeom>
            <a:solidFill>
              <a:srgbClr val="F1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50">
              <a:extLst>
                <a:ext uri="{FF2B5EF4-FFF2-40B4-BE49-F238E27FC236}">
                  <a16:creationId xmlns:a16="http://schemas.microsoft.com/office/drawing/2014/main" id="{5800BBA6-1693-4C0A-BFA5-B3F2D38EF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3748" y="1627069"/>
              <a:ext cx="117257" cy="45467"/>
            </a:xfrm>
            <a:custGeom>
              <a:avLst/>
              <a:gdLst>
                <a:gd name="T0" fmla="*/ 0 w 21"/>
                <a:gd name="T1" fmla="*/ 0 h 8"/>
                <a:gd name="T2" fmla="*/ 21 w 21"/>
                <a:gd name="T3" fmla="*/ 0 h 8"/>
                <a:gd name="T4" fmla="*/ 0 w 21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8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9" y="8"/>
                    <a:pt x="2" y="8"/>
                    <a:pt x="0" y="0"/>
                  </a:cubicBezTo>
                  <a:close/>
                </a:path>
              </a:pathLst>
            </a:custGeom>
            <a:solidFill>
              <a:srgbClr val="E1A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51">
              <a:extLst>
                <a:ext uri="{FF2B5EF4-FFF2-40B4-BE49-F238E27FC236}">
                  <a16:creationId xmlns:a16="http://schemas.microsoft.com/office/drawing/2014/main" id="{B4C7BC90-26EE-46FB-9B5D-E78E4DD77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2133" y="1225044"/>
              <a:ext cx="380487" cy="418775"/>
            </a:xfrm>
            <a:custGeom>
              <a:avLst/>
              <a:gdLst>
                <a:gd name="T0" fmla="*/ 63 w 67"/>
                <a:gd name="T1" fmla="*/ 33 h 74"/>
                <a:gd name="T2" fmla="*/ 60 w 67"/>
                <a:gd name="T3" fmla="*/ 54 h 74"/>
                <a:gd name="T4" fmla="*/ 34 w 67"/>
                <a:gd name="T5" fmla="*/ 74 h 74"/>
                <a:gd name="T6" fmla="*/ 8 w 67"/>
                <a:gd name="T7" fmla="*/ 54 h 74"/>
                <a:gd name="T8" fmla="*/ 5 w 67"/>
                <a:gd name="T9" fmla="*/ 33 h 74"/>
                <a:gd name="T10" fmla="*/ 32 w 67"/>
                <a:gd name="T11" fmla="*/ 0 h 74"/>
                <a:gd name="T12" fmla="*/ 63 w 67"/>
                <a:gd name="T13" fmla="*/ 3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74">
                  <a:moveTo>
                    <a:pt x="63" y="33"/>
                  </a:moveTo>
                  <a:cubicBezTo>
                    <a:pt x="67" y="32"/>
                    <a:pt x="65" y="54"/>
                    <a:pt x="60" y="54"/>
                  </a:cubicBezTo>
                  <a:cubicBezTo>
                    <a:pt x="55" y="65"/>
                    <a:pt x="46" y="74"/>
                    <a:pt x="34" y="74"/>
                  </a:cubicBezTo>
                  <a:cubicBezTo>
                    <a:pt x="21" y="74"/>
                    <a:pt x="12" y="65"/>
                    <a:pt x="8" y="54"/>
                  </a:cubicBezTo>
                  <a:cubicBezTo>
                    <a:pt x="2" y="54"/>
                    <a:pt x="0" y="33"/>
                    <a:pt x="5" y="33"/>
                  </a:cubicBezTo>
                  <a:cubicBezTo>
                    <a:pt x="4" y="10"/>
                    <a:pt x="11" y="0"/>
                    <a:pt x="32" y="0"/>
                  </a:cubicBezTo>
                  <a:cubicBezTo>
                    <a:pt x="54" y="0"/>
                    <a:pt x="64" y="9"/>
                    <a:pt x="63" y="33"/>
                  </a:cubicBezTo>
                  <a:close/>
                </a:path>
              </a:pathLst>
            </a:custGeom>
            <a:solidFill>
              <a:srgbClr val="F1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2">
              <a:extLst>
                <a:ext uri="{FF2B5EF4-FFF2-40B4-BE49-F238E27FC236}">
                  <a16:creationId xmlns:a16="http://schemas.microsoft.com/office/drawing/2014/main" id="{73315F0C-6D2B-4F89-9341-EACBF67DB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7347" y="1117359"/>
              <a:ext cx="418775" cy="294339"/>
            </a:xfrm>
            <a:custGeom>
              <a:avLst/>
              <a:gdLst>
                <a:gd name="T0" fmla="*/ 4 w 74"/>
                <a:gd name="T1" fmla="*/ 52 h 52"/>
                <a:gd name="T2" fmla="*/ 65 w 74"/>
                <a:gd name="T3" fmla="*/ 52 h 52"/>
                <a:gd name="T4" fmla="*/ 4 w 74"/>
                <a:gd name="T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52">
                  <a:moveTo>
                    <a:pt x="4" y="52"/>
                  </a:moveTo>
                  <a:cubicBezTo>
                    <a:pt x="26" y="52"/>
                    <a:pt x="35" y="52"/>
                    <a:pt x="65" y="52"/>
                  </a:cubicBezTo>
                  <a:cubicBezTo>
                    <a:pt x="74" y="3"/>
                    <a:pt x="0" y="0"/>
                    <a:pt x="4" y="52"/>
                  </a:cubicBezTo>
                  <a:close/>
                </a:path>
              </a:pathLst>
            </a:custGeom>
            <a:solidFill>
              <a:srgbClr val="5C3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53">
              <a:extLst>
                <a:ext uri="{FF2B5EF4-FFF2-40B4-BE49-F238E27FC236}">
                  <a16:creationId xmlns:a16="http://schemas.microsoft.com/office/drawing/2014/main" id="{6243815F-71E8-43A3-9704-891A8E2E0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8378" y="1713217"/>
              <a:ext cx="547998" cy="311090"/>
            </a:xfrm>
            <a:custGeom>
              <a:avLst/>
              <a:gdLst>
                <a:gd name="T0" fmla="*/ 97 w 97"/>
                <a:gd name="T1" fmla="*/ 36 h 55"/>
                <a:gd name="T2" fmla="*/ 59 w 97"/>
                <a:gd name="T3" fmla="*/ 0 h 55"/>
                <a:gd name="T4" fmla="*/ 49 w 97"/>
                <a:gd name="T5" fmla="*/ 36 h 55"/>
                <a:gd name="T6" fmla="*/ 38 w 97"/>
                <a:gd name="T7" fmla="*/ 0 h 55"/>
                <a:gd name="T8" fmla="*/ 0 w 97"/>
                <a:gd name="T9" fmla="*/ 36 h 55"/>
                <a:gd name="T10" fmla="*/ 0 w 97"/>
                <a:gd name="T11" fmla="*/ 41 h 55"/>
                <a:gd name="T12" fmla="*/ 49 w 97"/>
                <a:gd name="T13" fmla="*/ 55 h 55"/>
                <a:gd name="T14" fmla="*/ 97 w 97"/>
                <a:gd name="T15" fmla="*/ 41 h 55"/>
                <a:gd name="T16" fmla="*/ 97 w 97"/>
                <a:gd name="T17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55">
                  <a:moveTo>
                    <a:pt x="97" y="36"/>
                  </a:moveTo>
                  <a:cubicBezTo>
                    <a:pt x="96" y="19"/>
                    <a:pt x="96" y="3"/>
                    <a:pt x="59" y="0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" y="3"/>
                    <a:pt x="1" y="19"/>
                    <a:pt x="0" y="36"/>
                  </a:cubicBezTo>
                  <a:cubicBezTo>
                    <a:pt x="0" y="38"/>
                    <a:pt x="0" y="40"/>
                    <a:pt x="0" y="41"/>
                  </a:cubicBezTo>
                  <a:cubicBezTo>
                    <a:pt x="14" y="50"/>
                    <a:pt x="31" y="55"/>
                    <a:pt x="49" y="55"/>
                  </a:cubicBezTo>
                  <a:cubicBezTo>
                    <a:pt x="67" y="55"/>
                    <a:pt x="83" y="50"/>
                    <a:pt x="97" y="41"/>
                  </a:cubicBezTo>
                  <a:cubicBezTo>
                    <a:pt x="97" y="40"/>
                    <a:pt x="97" y="38"/>
                    <a:pt x="97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54">
              <a:extLst>
                <a:ext uri="{FF2B5EF4-FFF2-40B4-BE49-F238E27FC236}">
                  <a16:creationId xmlns:a16="http://schemas.microsoft.com/office/drawing/2014/main" id="{917DCF91-EFF6-4D0E-9233-C7DC6EF5A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5966" y="1672536"/>
              <a:ext cx="191440" cy="244086"/>
            </a:xfrm>
            <a:custGeom>
              <a:avLst/>
              <a:gdLst>
                <a:gd name="T0" fmla="*/ 0 w 80"/>
                <a:gd name="T1" fmla="*/ 102 h 102"/>
                <a:gd name="T2" fmla="*/ 38 w 80"/>
                <a:gd name="T3" fmla="*/ 78 h 102"/>
                <a:gd name="T4" fmla="*/ 80 w 80"/>
                <a:gd name="T5" fmla="*/ 90 h 102"/>
                <a:gd name="T6" fmla="*/ 23 w 80"/>
                <a:gd name="T7" fmla="*/ 0 h 102"/>
                <a:gd name="T8" fmla="*/ 0 w 80"/>
                <a:gd name="T9" fmla="*/ 102 h 102"/>
                <a:gd name="T10" fmla="*/ 0 w 80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102">
                  <a:moveTo>
                    <a:pt x="0" y="102"/>
                  </a:moveTo>
                  <a:lnTo>
                    <a:pt x="38" y="78"/>
                  </a:lnTo>
                  <a:lnTo>
                    <a:pt x="80" y="90"/>
                  </a:lnTo>
                  <a:lnTo>
                    <a:pt x="23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55">
              <a:extLst>
                <a:ext uri="{FF2B5EF4-FFF2-40B4-BE49-F238E27FC236}">
                  <a16:creationId xmlns:a16="http://schemas.microsoft.com/office/drawing/2014/main" id="{31A8DCD6-66FF-4174-A22F-C50D18171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2133" y="1672536"/>
              <a:ext cx="193833" cy="244086"/>
            </a:xfrm>
            <a:custGeom>
              <a:avLst/>
              <a:gdLst>
                <a:gd name="T0" fmla="*/ 81 w 81"/>
                <a:gd name="T1" fmla="*/ 102 h 102"/>
                <a:gd name="T2" fmla="*/ 43 w 81"/>
                <a:gd name="T3" fmla="*/ 78 h 102"/>
                <a:gd name="T4" fmla="*/ 0 w 81"/>
                <a:gd name="T5" fmla="*/ 90 h 102"/>
                <a:gd name="T6" fmla="*/ 55 w 81"/>
                <a:gd name="T7" fmla="*/ 0 h 102"/>
                <a:gd name="T8" fmla="*/ 81 w 81"/>
                <a:gd name="T9" fmla="*/ 102 h 102"/>
                <a:gd name="T10" fmla="*/ 81 w 81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02">
                  <a:moveTo>
                    <a:pt x="81" y="102"/>
                  </a:moveTo>
                  <a:lnTo>
                    <a:pt x="43" y="78"/>
                  </a:lnTo>
                  <a:lnTo>
                    <a:pt x="0" y="90"/>
                  </a:lnTo>
                  <a:lnTo>
                    <a:pt x="55" y="0"/>
                  </a:lnTo>
                  <a:lnTo>
                    <a:pt x="81" y="102"/>
                  </a:lnTo>
                  <a:lnTo>
                    <a:pt x="81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391B825-4825-4283-BCAD-EC3BA960EBBA}"/>
              </a:ext>
            </a:extLst>
          </p:cNvPr>
          <p:cNvGrpSpPr/>
          <p:nvPr/>
        </p:nvGrpSpPr>
        <p:grpSpPr>
          <a:xfrm>
            <a:off x="5388271" y="2383976"/>
            <a:ext cx="1466261" cy="1460251"/>
            <a:chOff x="10931043" y="2274553"/>
            <a:chExt cx="1039428" cy="1035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Oval 297">
              <a:extLst>
                <a:ext uri="{FF2B5EF4-FFF2-40B4-BE49-F238E27FC236}">
                  <a16:creationId xmlns:a16="http://schemas.microsoft.com/office/drawing/2014/main" id="{FB362A5B-19AB-4CD5-AE74-1CB393449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1043" y="2274553"/>
              <a:ext cx="1039428" cy="1035168"/>
            </a:xfrm>
            <a:prstGeom prst="ellipse">
              <a:avLst/>
            </a:prstGeom>
            <a:solidFill>
              <a:srgbClr val="1E8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98">
              <a:extLst>
                <a:ext uri="{FF2B5EF4-FFF2-40B4-BE49-F238E27FC236}">
                  <a16:creationId xmlns:a16="http://schemas.microsoft.com/office/drawing/2014/main" id="{053D5CCB-2D91-4A6B-8115-1AB81EA2A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5017" y="2510980"/>
              <a:ext cx="468595" cy="798741"/>
            </a:xfrm>
            <a:custGeom>
              <a:avLst/>
              <a:gdLst>
                <a:gd name="T0" fmla="*/ 30 w 93"/>
                <a:gd name="T1" fmla="*/ 0 h 158"/>
                <a:gd name="T2" fmla="*/ 93 w 93"/>
                <a:gd name="T3" fmla="*/ 96 h 158"/>
                <a:gd name="T4" fmla="*/ 0 w 93"/>
                <a:gd name="T5" fmla="*/ 158 h 158"/>
                <a:gd name="T6" fmla="*/ 0 w 93"/>
                <a:gd name="T7" fmla="*/ 73 h 158"/>
                <a:gd name="T8" fmla="*/ 30 w 9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58">
                  <a:moveTo>
                    <a:pt x="30" y="0"/>
                  </a:moveTo>
                  <a:cubicBezTo>
                    <a:pt x="93" y="96"/>
                    <a:pt x="93" y="96"/>
                    <a:pt x="93" y="96"/>
                  </a:cubicBezTo>
                  <a:cubicBezTo>
                    <a:pt x="77" y="132"/>
                    <a:pt x="42" y="157"/>
                    <a:pt x="0" y="15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0E60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99">
              <a:extLst>
                <a:ext uri="{FF2B5EF4-FFF2-40B4-BE49-F238E27FC236}">
                  <a16:creationId xmlns:a16="http://schemas.microsoft.com/office/drawing/2014/main" id="{5B895BBB-F7C5-4960-808E-13D05B852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8301" y="2885856"/>
              <a:ext cx="604913" cy="423865"/>
            </a:xfrm>
            <a:custGeom>
              <a:avLst/>
              <a:gdLst>
                <a:gd name="T0" fmla="*/ 4 w 120"/>
                <a:gd name="T1" fmla="*/ 67 h 84"/>
                <a:gd name="T2" fmla="*/ 48 w 120"/>
                <a:gd name="T3" fmla="*/ 18 h 84"/>
                <a:gd name="T4" fmla="*/ 48 w 120"/>
                <a:gd name="T5" fmla="*/ 0 h 84"/>
                <a:gd name="T6" fmla="*/ 60 w 120"/>
                <a:gd name="T7" fmla="*/ 0 h 84"/>
                <a:gd name="T8" fmla="*/ 60 w 120"/>
                <a:gd name="T9" fmla="*/ 0 h 84"/>
                <a:gd name="T10" fmla="*/ 72 w 120"/>
                <a:gd name="T11" fmla="*/ 0 h 84"/>
                <a:gd name="T12" fmla="*/ 72 w 120"/>
                <a:gd name="T13" fmla="*/ 18 h 84"/>
                <a:gd name="T14" fmla="*/ 116 w 120"/>
                <a:gd name="T15" fmla="*/ 67 h 84"/>
                <a:gd name="T16" fmla="*/ 60 w 120"/>
                <a:gd name="T17" fmla="*/ 84 h 84"/>
                <a:gd name="T18" fmla="*/ 4 w 120"/>
                <a:gd name="T19" fmla="*/ 6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84">
                  <a:moveTo>
                    <a:pt x="4" y="67"/>
                  </a:moveTo>
                  <a:cubicBezTo>
                    <a:pt x="4" y="45"/>
                    <a:pt x="0" y="22"/>
                    <a:pt x="48" y="18"/>
                  </a:cubicBezTo>
                  <a:cubicBezTo>
                    <a:pt x="48" y="16"/>
                    <a:pt x="48" y="2"/>
                    <a:pt x="48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2"/>
                    <a:pt x="72" y="16"/>
                    <a:pt x="72" y="18"/>
                  </a:cubicBezTo>
                  <a:cubicBezTo>
                    <a:pt x="120" y="22"/>
                    <a:pt x="116" y="45"/>
                    <a:pt x="116" y="67"/>
                  </a:cubicBezTo>
                  <a:cubicBezTo>
                    <a:pt x="100" y="78"/>
                    <a:pt x="81" y="84"/>
                    <a:pt x="60" y="84"/>
                  </a:cubicBezTo>
                  <a:cubicBezTo>
                    <a:pt x="39" y="84"/>
                    <a:pt x="20" y="78"/>
                    <a:pt x="4" y="67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00">
              <a:extLst>
                <a:ext uri="{FF2B5EF4-FFF2-40B4-BE49-F238E27FC236}">
                  <a16:creationId xmlns:a16="http://schemas.microsoft.com/office/drawing/2014/main" id="{E94CC7B9-C4D4-4D3C-B48A-2C63C67B0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4728" y="2890116"/>
              <a:ext cx="125669" cy="44729"/>
            </a:xfrm>
            <a:custGeom>
              <a:avLst/>
              <a:gdLst>
                <a:gd name="T0" fmla="*/ 25 w 25"/>
                <a:gd name="T1" fmla="*/ 0 h 9"/>
                <a:gd name="T2" fmla="*/ 0 w 25"/>
                <a:gd name="T3" fmla="*/ 0 h 9"/>
                <a:gd name="T4" fmla="*/ 25 w 2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9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9"/>
                    <a:pt x="23" y="9"/>
                    <a:pt x="25" y="0"/>
                  </a:cubicBezTo>
                  <a:close/>
                </a:path>
              </a:pathLst>
            </a:custGeom>
            <a:solidFill>
              <a:srgbClr val="E0A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01">
              <a:extLst>
                <a:ext uri="{FF2B5EF4-FFF2-40B4-BE49-F238E27FC236}">
                  <a16:creationId xmlns:a16="http://schemas.microsoft.com/office/drawing/2014/main" id="{E156CB5F-0D41-496E-8955-1DBE9E025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799" y="2451341"/>
              <a:ext cx="387655" cy="453685"/>
            </a:xfrm>
            <a:custGeom>
              <a:avLst/>
              <a:gdLst>
                <a:gd name="T0" fmla="*/ 4 w 77"/>
                <a:gd name="T1" fmla="*/ 43 h 90"/>
                <a:gd name="T2" fmla="*/ 8 w 77"/>
                <a:gd name="T3" fmla="*/ 67 h 90"/>
                <a:gd name="T4" fmla="*/ 39 w 77"/>
                <a:gd name="T5" fmla="*/ 90 h 90"/>
                <a:gd name="T6" fmla="*/ 70 w 77"/>
                <a:gd name="T7" fmla="*/ 67 h 90"/>
                <a:gd name="T8" fmla="*/ 73 w 77"/>
                <a:gd name="T9" fmla="*/ 43 h 90"/>
                <a:gd name="T10" fmla="*/ 39 w 77"/>
                <a:gd name="T11" fmla="*/ 0 h 90"/>
                <a:gd name="T12" fmla="*/ 4 w 77"/>
                <a:gd name="T13" fmla="*/ 4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90">
                  <a:moveTo>
                    <a:pt x="4" y="43"/>
                  </a:moveTo>
                  <a:cubicBezTo>
                    <a:pt x="0" y="42"/>
                    <a:pt x="1" y="67"/>
                    <a:pt x="8" y="67"/>
                  </a:cubicBezTo>
                  <a:cubicBezTo>
                    <a:pt x="14" y="80"/>
                    <a:pt x="24" y="90"/>
                    <a:pt x="39" y="90"/>
                  </a:cubicBezTo>
                  <a:cubicBezTo>
                    <a:pt x="54" y="90"/>
                    <a:pt x="64" y="80"/>
                    <a:pt x="70" y="67"/>
                  </a:cubicBezTo>
                  <a:cubicBezTo>
                    <a:pt x="76" y="67"/>
                    <a:pt x="77" y="42"/>
                    <a:pt x="73" y="43"/>
                  </a:cubicBezTo>
                  <a:cubicBezTo>
                    <a:pt x="75" y="16"/>
                    <a:pt x="74" y="0"/>
                    <a:pt x="39" y="0"/>
                  </a:cubicBezTo>
                  <a:cubicBezTo>
                    <a:pt x="4" y="0"/>
                    <a:pt x="3" y="15"/>
                    <a:pt x="4" y="43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02">
              <a:extLst>
                <a:ext uri="{FF2B5EF4-FFF2-40B4-BE49-F238E27FC236}">
                  <a16:creationId xmlns:a16="http://schemas.microsoft.com/office/drawing/2014/main" id="{4FCD72F1-9E46-4DC8-A1FB-BC93A69E0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9818" y="2775097"/>
              <a:ext cx="95849" cy="63899"/>
            </a:xfrm>
            <a:custGeom>
              <a:avLst/>
              <a:gdLst>
                <a:gd name="T0" fmla="*/ 16 w 19"/>
                <a:gd name="T1" fmla="*/ 6 h 13"/>
                <a:gd name="T2" fmla="*/ 0 w 19"/>
                <a:gd name="T3" fmla="*/ 10 h 13"/>
                <a:gd name="T4" fmla="*/ 16 w 19"/>
                <a:gd name="T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6" y="6"/>
                  </a:moveTo>
                  <a:cubicBezTo>
                    <a:pt x="13" y="0"/>
                    <a:pt x="4" y="6"/>
                    <a:pt x="0" y="10"/>
                  </a:cubicBezTo>
                  <a:cubicBezTo>
                    <a:pt x="5" y="12"/>
                    <a:pt x="19" y="13"/>
                    <a:pt x="16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03">
              <a:extLst>
                <a:ext uri="{FF2B5EF4-FFF2-40B4-BE49-F238E27FC236}">
                  <a16:creationId xmlns:a16="http://schemas.microsoft.com/office/drawing/2014/main" id="{80B29A26-0896-4287-A2BA-0D87F1E69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5847" y="2775097"/>
              <a:ext cx="95849" cy="63899"/>
            </a:xfrm>
            <a:custGeom>
              <a:avLst/>
              <a:gdLst>
                <a:gd name="T0" fmla="*/ 3 w 19"/>
                <a:gd name="T1" fmla="*/ 6 h 13"/>
                <a:gd name="T2" fmla="*/ 19 w 19"/>
                <a:gd name="T3" fmla="*/ 10 h 13"/>
                <a:gd name="T4" fmla="*/ 3 w 19"/>
                <a:gd name="T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3" y="6"/>
                  </a:moveTo>
                  <a:cubicBezTo>
                    <a:pt x="5" y="0"/>
                    <a:pt x="15" y="6"/>
                    <a:pt x="19" y="10"/>
                  </a:cubicBezTo>
                  <a:cubicBezTo>
                    <a:pt x="14" y="12"/>
                    <a:pt x="0" y="13"/>
                    <a:pt x="3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04">
              <a:extLst>
                <a:ext uri="{FF2B5EF4-FFF2-40B4-BE49-F238E27FC236}">
                  <a16:creationId xmlns:a16="http://schemas.microsoft.com/office/drawing/2014/main" id="{B92CD364-E7EA-4477-9F51-FD594ED90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8409" y="2436431"/>
              <a:ext cx="404695" cy="276897"/>
            </a:xfrm>
            <a:custGeom>
              <a:avLst/>
              <a:gdLst>
                <a:gd name="T0" fmla="*/ 12 w 80"/>
                <a:gd name="T1" fmla="*/ 55 h 55"/>
                <a:gd name="T2" fmla="*/ 5 w 80"/>
                <a:gd name="T3" fmla="*/ 46 h 55"/>
                <a:gd name="T4" fmla="*/ 23 w 80"/>
                <a:gd name="T5" fmla="*/ 2 h 55"/>
                <a:gd name="T6" fmla="*/ 40 w 80"/>
                <a:gd name="T7" fmla="*/ 1 h 55"/>
                <a:gd name="T8" fmla="*/ 57 w 80"/>
                <a:gd name="T9" fmla="*/ 2 h 55"/>
                <a:gd name="T10" fmla="*/ 74 w 80"/>
                <a:gd name="T11" fmla="*/ 46 h 55"/>
                <a:gd name="T12" fmla="*/ 68 w 80"/>
                <a:gd name="T13" fmla="*/ 55 h 55"/>
                <a:gd name="T14" fmla="*/ 55 w 80"/>
                <a:gd name="T15" fmla="*/ 25 h 55"/>
                <a:gd name="T16" fmla="*/ 40 w 80"/>
                <a:gd name="T17" fmla="*/ 29 h 55"/>
                <a:gd name="T18" fmla="*/ 25 w 80"/>
                <a:gd name="T19" fmla="*/ 25 h 55"/>
                <a:gd name="T20" fmla="*/ 12 w 80"/>
                <a:gd name="T21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55">
                  <a:moveTo>
                    <a:pt x="12" y="55"/>
                  </a:moveTo>
                  <a:cubicBezTo>
                    <a:pt x="12" y="49"/>
                    <a:pt x="11" y="45"/>
                    <a:pt x="5" y="46"/>
                  </a:cubicBezTo>
                  <a:cubicBezTo>
                    <a:pt x="0" y="27"/>
                    <a:pt x="5" y="11"/>
                    <a:pt x="23" y="2"/>
                  </a:cubicBezTo>
                  <a:cubicBezTo>
                    <a:pt x="28" y="0"/>
                    <a:pt x="34" y="1"/>
                    <a:pt x="40" y="1"/>
                  </a:cubicBezTo>
                  <a:cubicBezTo>
                    <a:pt x="45" y="1"/>
                    <a:pt x="52" y="0"/>
                    <a:pt x="57" y="2"/>
                  </a:cubicBezTo>
                  <a:cubicBezTo>
                    <a:pt x="74" y="11"/>
                    <a:pt x="80" y="26"/>
                    <a:pt x="74" y="46"/>
                  </a:cubicBezTo>
                  <a:cubicBezTo>
                    <a:pt x="69" y="45"/>
                    <a:pt x="68" y="49"/>
                    <a:pt x="68" y="55"/>
                  </a:cubicBezTo>
                  <a:cubicBezTo>
                    <a:pt x="66" y="43"/>
                    <a:pt x="64" y="31"/>
                    <a:pt x="55" y="25"/>
                  </a:cubicBezTo>
                  <a:cubicBezTo>
                    <a:pt x="53" y="24"/>
                    <a:pt x="47" y="29"/>
                    <a:pt x="40" y="29"/>
                  </a:cubicBezTo>
                  <a:cubicBezTo>
                    <a:pt x="33" y="29"/>
                    <a:pt x="28" y="23"/>
                    <a:pt x="25" y="25"/>
                  </a:cubicBezTo>
                  <a:cubicBezTo>
                    <a:pt x="15" y="31"/>
                    <a:pt x="14" y="43"/>
                    <a:pt x="12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05">
              <a:extLst>
                <a:ext uri="{FF2B5EF4-FFF2-40B4-BE49-F238E27FC236}">
                  <a16:creationId xmlns:a16="http://schemas.microsoft.com/office/drawing/2014/main" id="{3B95CD3D-0592-4FDE-8B03-32B2169F2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8301" y="2975315"/>
              <a:ext cx="583613" cy="334406"/>
            </a:xfrm>
            <a:custGeom>
              <a:avLst/>
              <a:gdLst>
                <a:gd name="T0" fmla="*/ 74 w 116"/>
                <a:gd name="T1" fmla="*/ 0 h 66"/>
                <a:gd name="T2" fmla="*/ 78 w 116"/>
                <a:gd name="T3" fmla="*/ 1 h 66"/>
                <a:gd name="T4" fmla="*/ 82 w 116"/>
                <a:gd name="T5" fmla="*/ 1 h 66"/>
                <a:gd name="T6" fmla="*/ 84 w 116"/>
                <a:gd name="T7" fmla="*/ 2 h 66"/>
                <a:gd name="T8" fmla="*/ 86 w 116"/>
                <a:gd name="T9" fmla="*/ 2 h 66"/>
                <a:gd name="T10" fmla="*/ 88 w 116"/>
                <a:gd name="T11" fmla="*/ 2 h 66"/>
                <a:gd name="T12" fmla="*/ 89 w 116"/>
                <a:gd name="T13" fmla="*/ 3 h 66"/>
                <a:gd name="T14" fmla="*/ 91 w 116"/>
                <a:gd name="T15" fmla="*/ 3 h 66"/>
                <a:gd name="T16" fmla="*/ 92 w 116"/>
                <a:gd name="T17" fmla="*/ 4 h 66"/>
                <a:gd name="T18" fmla="*/ 94 w 116"/>
                <a:gd name="T19" fmla="*/ 4 h 66"/>
                <a:gd name="T20" fmla="*/ 95 w 116"/>
                <a:gd name="T21" fmla="*/ 5 h 66"/>
                <a:gd name="T22" fmla="*/ 96 w 116"/>
                <a:gd name="T23" fmla="*/ 5 h 66"/>
                <a:gd name="T24" fmla="*/ 98 w 116"/>
                <a:gd name="T25" fmla="*/ 6 h 66"/>
                <a:gd name="T26" fmla="*/ 99 w 116"/>
                <a:gd name="T27" fmla="*/ 6 h 66"/>
                <a:gd name="T28" fmla="*/ 100 w 116"/>
                <a:gd name="T29" fmla="*/ 7 h 66"/>
                <a:gd name="T30" fmla="*/ 101 w 116"/>
                <a:gd name="T31" fmla="*/ 7 h 66"/>
                <a:gd name="T32" fmla="*/ 102 w 116"/>
                <a:gd name="T33" fmla="*/ 8 h 66"/>
                <a:gd name="T34" fmla="*/ 103 w 116"/>
                <a:gd name="T35" fmla="*/ 9 h 66"/>
                <a:gd name="T36" fmla="*/ 104 w 116"/>
                <a:gd name="T37" fmla="*/ 9 h 66"/>
                <a:gd name="T38" fmla="*/ 105 w 116"/>
                <a:gd name="T39" fmla="*/ 10 h 66"/>
                <a:gd name="T40" fmla="*/ 106 w 116"/>
                <a:gd name="T41" fmla="*/ 11 h 66"/>
                <a:gd name="T42" fmla="*/ 107 w 116"/>
                <a:gd name="T43" fmla="*/ 11 h 66"/>
                <a:gd name="T44" fmla="*/ 108 w 116"/>
                <a:gd name="T45" fmla="*/ 12 h 66"/>
                <a:gd name="T46" fmla="*/ 108 w 116"/>
                <a:gd name="T47" fmla="*/ 13 h 66"/>
                <a:gd name="T48" fmla="*/ 109 w 116"/>
                <a:gd name="T49" fmla="*/ 14 h 66"/>
                <a:gd name="T50" fmla="*/ 110 w 116"/>
                <a:gd name="T51" fmla="*/ 14 h 66"/>
                <a:gd name="T52" fmla="*/ 110 w 116"/>
                <a:gd name="T53" fmla="*/ 15 h 66"/>
                <a:gd name="T54" fmla="*/ 111 w 116"/>
                <a:gd name="T55" fmla="*/ 16 h 66"/>
                <a:gd name="T56" fmla="*/ 111 w 116"/>
                <a:gd name="T57" fmla="*/ 17 h 66"/>
                <a:gd name="T58" fmla="*/ 112 w 116"/>
                <a:gd name="T59" fmla="*/ 18 h 66"/>
                <a:gd name="T60" fmla="*/ 112 w 116"/>
                <a:gd name="T61" fmla="*/ 19 h 66"/>
                <a:gd name="T62" fmla="*/ 113 w 116"/>
                <a:gd name="T63" fmla="*/ 19 h 66"/>
                <a:gd name="T64" fmla="*/ 113 w 116"/>
                <a:gd name="T65" fmla="*/ 20 h 66"/>
                <a:gd name="T66" fmla="*/ 113 w 116"/>
                <a:gd name="T67" fmla="*/ 21 h 66"/>
                <a:gd name="T68" fmla="*/ 114 w 116"/>
                <a:gd name="T69" fmla="*/ 22 h 66"/>
                <a:gd name="T70" fmla="*/ 114 w 116"/>
                <a:gd name="T71" fmla="*/ 23 h 66"/>
                <a:gd name="T72" fmla="*/ 114 w 116"/>
                <a:gd name="T73" fmla="*/ 24 h 66"/>
                <a:gd name="T74" fmla="*/ 114 w 116"/>
                <a:gd name="T75" fmla="*/ 25 h 66"/>
                <a:gd name="T76" fmla="*/ 115 w 116"/>
                <a:gd name="T77" fmla="*/ 26 h 66"/>
                <a:gd name="T78" fmla="*/ 115 w 116"/>
                <a:gd name="T79" fmla="*/ 27 h 66"/>
                <a:gd name="T80" fmla="*/ 115 w 116"/>
                <a:gd name="T81" fmla="*/ 28 h 66"/>
                <a:gd name="T82" fmla="*/ 115 w 116"/>
                <a:gd name="T83" fmla="*/ 29 h 66"/>
                <a:gd name="T84" fmla="*/ 115 w 116"/>
                <a:gd name="T85" fmla="*/ 30 h 66"/>
                <a:gd name="T86" fmla="*/ 115 w 116"/>
                <a:gd name="T87" fmla="*/ 31 h 66"/>
                <a:gd name="T88" fmla="*/ 115 w 116"/>
                <a:gd name="T89" fmla="*/ 32 h 66"/>
                <a:gd name="T90" fmla="*/ 116 w 116"/>
                <a:gd name="T91" fmla="*/ 33 h 66"/>
                <a:gd name="T92" fmla="*/ 116 w 116"/>
                <a:gd name="T93" fmla="*/ 34 h 66"/>
                <a:gd name="T94" fmla="*/ 116 w 116"/>
                <a:gd name="T95" fmla="*/ 35 h 66"/>
                <a:gd name="T96" fmla="*/ 116 w 116"/>
                <a:gd name="T97" fmla="*/ 36 h 66"/>
                <a:gd name="T98" fmla="*/ 116 w 116"/>
                <a:gd name="T99" fmla="*/ 37 h 66"/>
                <a:gd name="T100" fmla="*/ 116 w 116"/>
                <a:gd name="T101" fmla="*/ 40 h 66"/>
                <a:gd name="T102" fmla="*/ 116 w 116"/>
                <a:gd name="T103" fmla="*/ 41 h 66"/>
                <a:gd name="T104" fmla="*/ 116 w 116"/>
                <a:gd name="T105" fmla="*/ 42 h 66"/>
                <a:gd name="T106" fmla="*/ 116 w 116"/>
                <a:gd name="T107" fmla="*/ 43 h 66"/>
                <a:gd name="T108" fmla="*/ 116 w 116"/>
                <a:gd name="T109" fmla="*/ 44 h 66"/>
                <a:gd name="T110" fmla="*/ 116 w 116"/>
                <a:gd name="T111" fmla="*/ 45 h 66"/>
                <a:gd name="T112" fmla="*/ 116 w 116"/>
                <a:gd name="T113" fmla="*/ 46 h 66"/>
                <a:gd name="T114" fmla="*/ 116 w 116"/>
                <a:gd name="T115" fmla="*/ 47 h 66"/>
                <a:gd name="T116" fmla="*/ 116 w 116"/>
                <a:gd name="T117" fmla="*/ 48 h 66"/>
                <a:gd name="T118" fmla="*/ 60 w 116"/>
                <a:gd name="T119" fmla="*/ 66 h 66"/>
                <a:gd name="T120" fmla="*/ 4 w 116"/>
                <a:gd name="T121" fmla="*/ 49 h 66"/>
                <a:gd name="T122" fmla="*/ 72 w 116"/>
                <a:gd name="T12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66">
                  <a:moveTo>
                    <a:pt x="72" y="0"/>
                  </a:moveTo>
                  <a:cubicBezTo>
                    <a:pt x="73" y="0"/>
                    <a:pt x="74" y="0"/>
                    <a:pt x="74" y="0"/>
                  </a:cubicBezTo>
                  <a:cubicBezTo>
                    <a:pt x="75" y="0"/>
                    <a:pt x="76" y="0"/>
                    <a:pt x="76" y="0"/>
                  </a:cubicBezTo>
                  <a:cubicBezTo>
                    <a:pt x="77" y="1"/>
                    <a:pt x="78" y="1"/>
                    <a:pt x="78" y="1"/>
                  </a:cubicBezTo>
                  <a:cubicBezTo>
                    <a:pt x="79" y="1"/>
                    <a:pt x="80" y="1"/>
                    <a:pt x="80" y="1"/>
                  </a:cubicBezTo>
                  <a:cubicBezTo>
                    <a:pt x="81" y="1"/>
                    <a:pt x="82" y="1"/>
                    <a:pt x="82" y="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3" y="1"/>
                    <a:pt x="84" y="2"/>
                    <a:pt x="84" y="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5" y="2"/>
                    <a:pt x="85" y="2"/>
                    <a:pt x="86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2"/>
                    <a:pt x="87" y="2"/>
                    <a:pt x="88" y="2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8" y="2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90" y="3"/>
                    <a:pt x="90" y="3"/>
                    <a:pt x="91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3"/>
                    <a:pt x="92" y="3"/>
                    <a:pt x="92" y="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3" y="4"/>
                    <a:pt x="93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5" y="4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7" y="5"/>
                    <a:pt x="97" y="5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6"/>
                    <a:pt x="99" y="6"/>
                    <a:pt x="99" y="6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9" y="6"/>
                    <a:pt x="100" y="7"/>
                    <a:pt x="100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100" y="7"/>
                    <a:pt x="101" y="7"/>
                    <a:pt x="101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3" y="8"/>
                    <a:pt x="103" y="8"/>
                    <a:pt x="103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5" y="10"/>
                    <a:pt x="106" y="10"/>
                    <a:pt x="106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2"/>
                    <a:pt x="107" y="12"/>
                    <a:pt x="108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8" y="12"/>
                    <a:pt x="108" y="13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3"/>
                    <a:pt x="109" y="13"/>
                    <a:pt x="109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9" y="14"/>
                    <a:pt x="109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1" y="17"/>
                    <a:pt x="112" y="17"/>
                    <a:pt x="112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8"/>
                    <a:pt x="112" y="18"/>
                    <a:pt x="112" y="19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2" y="19"/>
                    <a:pt x="113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21"/>
                    <a:pt x="113" y="22"/>
                    <a:pt x="114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2"/>
                    <a:pt x="114" y="23"/>
                    <a:pt x="114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4" y="23"/>
                    <a:pt x="114" y="24"/>
                    <a:pt x="114" y="24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4"/>
                    <a:pt x="114" y="25"/>
                    <a:pt x="114" y="25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14" y="25"/>
                    <a:pt x="115" y="25"/>
                    <a:pt x="115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6"/>
                    <a:pt x="115" y="26"/>
                    <a:pt x="115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7"/>
                    <a:pt x="115" y="27"/>
                    <a:pt x="115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5" y="28"/>
                    <a:pt x="115" y="28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0"/>
                    <a:pt x="115" y="30"/>
                    <a:pt x="115" y="31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1"/>
                    <a:pt x="115" y="31"/>
                    <a:pt x="115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2"/>
                    <a:pt x="116" y="32"/>
                    <a:pt x="116" y="33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6" y="34"/>
                    <a:pt x="116" y="35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6"/>
                    <a:pt x="116" y="36"/>
                    <a:pt x="116" y="37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6" y="38"/>
                    <a:pt x="116" y="39"/>
                    <a:pt x="116" y="4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00" y="60"/>
                    <a:pt x="81" y="66"/>
                    <a:pt x="60" y="66"/>
                  </a:cubicBezTo>
                  <a:cubicBezTo>
                    <a:pt x="39" y="66"/>
                    <a:pt x="20" y="6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27"/>
                    <a:pt x="0" y="4"/>
                    <a:pt x="48" y="0"/>
                  </a:cubicBezTo>
                  <a:cubicBezTo>
                    <a:pt x="56" y="2"/>
                    <a:pt x="64" y="2"/>
                    <a:pt x="72" y="0"/>
                  </a:cubicBezTo>
                  <a:close/>
                </a:path>
              </a:pathLst>
            </a:custGeom>
            <a:solidFill>
              <a:srgbClr val="1AB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06">
              <a:extLst>
                <a:ext uri="{FF2B5EF4-FFF2-40B4-BE49-F238E27FC236}">
                  <a16:creationId xmlns:a16="http://schemas.microsoft.com/office/drawing/2014/main" id="{A68738F9-E327-4FDB-A6E9-59B887572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4547" y="2985965"/>
              <a:ext cx="72419" cy="323756"/>
            </a:xfrm>
            <a:custGeom>
              <a:avLst/>
              <a:gdLst>
                <a:gd name="T0" fmla="*/ 14 w 14"/>
                <a:gd name="T1" fmla="*/ 64 h 64"/>
                <a:gd name="T2" fmla="*/ 7 w 14"/>
                <a:gd name="T3" fmla="*/ 64 h 64"/>
                <a:gd name="T4" fmla="*/ 0 w 14"/>
                <a:gd name="T5" fmla="*/ 64 h 64"/>
                <a:gd name="T6" fmla="*/ 4 w 14"/>
                <a:gd name="T7" fmla="*/ 12 h 64"/>
                <a:gd name="T8" fmla="*/ 1 w 14"/>
                <a:gd name="T9" fmla="*/ 5 h 64"/>
                <a:gd name="T10" fmla="*/ 7 w 14"/>
                <a:gd name="T11" fmla="*/ 0 h 64"/>
                <a:gd name="T12" fmla="*/ 13 w 14"/>
                <a:gd name="T13" fmla="*/ 5 h 64"/>
                <a:gd name="T14" fmla="*/ 10 w 14"/>
                <a:gd name="T15" fmla="*/ 12 h 64"/>
                <a:gd name="T16" fmla="*/ 14 w 14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64">
                  <a:moveTo>
                    <a:pt x="14" y="64"/>
                  </a:moveTo>
                  <a:cubicBezTo>
                    <a:pt x="12" y="64"/>
                    <a:pt x="9" y="64"/>
                    <a:pt x="7" y="64"/>
                  </a:cubicBezTo>
                  <a:cubicBezTo>
                    <a:pt x="5" y="64"/>
                    <a:pt x="2" y="64"/>
                    <a:pt x="0" y="6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64"/>
                    <a:pt x="14" y="64"/>
                    <a:pt x="14" y="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07">
              <a:extLst>
                <a:ext uri="{FF2B5EF4-FFF2-40B4-BE49-F238E27FC236}">
                  <a16:creationId xmlns:a16="http://schemas.microsoft.com/office/drawing/2014/main" id="{C2070B4C-DC1B-4F65-A6AF-BFD9A00D1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9529" y="2643039"/>
              <a:ext cx="302456" cy="146968"/>
            </a:xfrm>
            <a:custGeom>
              <a:avLst/>
              <a:gdLst>
                <a:gd name="T0" fmla="*/ 28 w 60"/>
                <a:gd name="T1" fmla="*/ 14 h 29"/>
                <a:gd name="T2" fmla="*/ 4 w 60"/>
                <a:gd name="T3" fmla="*/ 18 h 29"/>
                <a:gd name="T4" fmla="*/ 28 w 60"/>
                <a:gd name="T5" fmla="*/ 12 h 29"/>
                <a:gd name="T6" fmla="*/ 31 w 60"/>
                <a:gd name="T7" fmla="*/ 12 h 29"/>
                <a:gd name="T8" fmla="*/ 55 w 60"/>
                <a:gd name="T9" fmla="*/ 18 h 29"/>
                <a:gd name="T10" fmla="*/ 31 w 60"/>
                <a:gd name="T11" fmla="*/ 14 h 29"/>
                <a:gd name="T12" fmla="*/ 28 w 60"/>
                <a:gd name="T13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9">
                  <a:moveTo>
                    <a:pt x="28" y="14"/>
                  </a:moveTo>
                  <a:cubicBezTo>
                    <a:pt x="29" y="29"/>
                    <a:pt x="6" y="26"/>
                    <a:pt x="4" y="18"/>
                  </a:cubicBezTo>
                  <a:cubicBezTo>
                    <a:pt x="0" y="0"/>
                    <a:pt x="28" y="4"/>
                    <a:pt x="28" y="12"/>
                  </a:cubicBezTo>
                  <a:cubicBezTo>
                    <a:pt x="29" y="11"/>
                    <a:pt x="30" y="11"/>
                    <a:pt x="31" y="12"/>
                  </a:cubicBezTo>
                  <a:cubicBezTo>
                    <a:pt x="32" y="4"/>
                    <a:pt x="60" y="0"/>
                    <a:pt x="55" y="18"/>
                  </a:cubicBezTo>
                  <a:cubicBezTo>
                    <a:pt x="53" y="26"/>
                    <a:pt x="31" y="29"/>
                    <a:pt x="31" y="14"/>
                  </a:cubicBezTo>
                  <a:cubicBezTo>
                    <a:pt x="31" y="13"/>
                    <a:pt x="29" y="13"/>
                    <a:pt x="28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08">
              <a:extLst>
                <a:ext uri="{FF2B5EF4-FFF2-40B4-BE49-F238E27FC236}">
                  <a16:creationId xmlns:a16="http://schemas.microsoft.com/office/drawing/2014/main" id="{9D092F70-5E42-44E9-8D85-C1DD2714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1118" y="2975315"/>
              <a:ext cx="119279" cy="55379"/>
            </a:xfrm>
            <a:custGeom>
              <a:avLst/>
              <a:gdLst>
                <a:gd name="T0" fmla="*/ 0 w 24"/>
                <a:gd name="T1" fmla="*/ 0 h 11"/>
                <a:gd name="T2" fmla="*/ 12 w 24"/>
                <a:gd name="T3" fmla="*/ 1 h 11"/>
                <a:gd name="T4" fmla="*/ 24 w 24"/>
                <a:gd name="T5" fmla="*/ 0 h 11"/>
                <a:gd name="T6" fmla="*/ 21 w 24"/>
                <a:gd name="T7" fmla="*/ 11 h 11"/>
                <a:gd name="T8" fmla="*/ 12 w 24"/>
                <a:gd name="T9" fmla="*/ 3 h 11"/>
                <a:gd name="T10" fmla="*/ 2 w 24"/>
                <a:gd name="T11" fmla="*/ 11 h 11"/>
                <a:gd name="T12" fmla="*/ 0 w 24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1">
                  <a:moveTo>
                    <a:pt x="0" y="0"/>
                  </a:moveTo>
                  <a:cubicBezTo>
                    <a:pt x="3" y="1"/>
                    <a:pt x="8" y="1"/>
                    <a:pt x="12" y="1"/>
                  </a:cubicBezTo>
                  <a:cubicBezTo>
                    <a:pt x="16" y="1"/>
                    <a:pt x="20" y="1"/>
                    <a:pt x="24" y="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8D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E622AE3-B3EB-49C7-AC04-A0026983757D}"/>
              </a:ext>
            </a:extLst>
          </p:cNvPr>
          <p:cNvSpPr/>
          <p:nvPr/>
        </p:nvSpPr>
        <p:spPr>
          <a:xfrm>
            <a:off x="0" y="0"/>
            <a:ext cx="12192000" cy="35090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4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99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무료 사진 | 책상에 앉아 세련 된 젊은 남자">
            <a:extLst>
              <a:ext uri="{FF2B5EF4-FFF2-40B4-BE49-F238E27FC236}">
                <a16:creationId xmlns:a16="http://schemas.microsoft.com/office/drawing/2014/main" id="{6DBFB131-8A04-42A9-B59D-21B808E7FF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86"/>
          <a:stretch/>
        </p:blipFill>
        <p:spPr bwMode="auto">
          <a:xfrm>
            <a:off x="2334" y="0"/>
            <a:ext cx="12189666" cy="350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01664155-874B-46B5-A72E-8C6A8C469EF6}"/>
              </a:ext>
            </a:extLst>
          </p:cNvPr>
          <p:cNvGrpSpPr/>
          <p:nvPr/>
        </p:nvGrpSpPr>
        <p:grpSpPr>
          <a:xfrm>
            <a:off x="1574581" y="2396423"/>
            <a:ext cx="1453763" cy="1489510"/>
            <a:chOff x="10909687" y="2913702"/>
            <a:chExt cx="1034837" cy="10602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Oval 479">
              <a:extLst>
                <a:ext uri="{FF2B5EF4-FFF2-40B4-BE49-F238E27FC236}">
                  <a16:creationId xmlns:a16="http://schemas.microsoft.com/office/drawing/2014/main" id="{0FE4470D-4022-4394-A2F0-C2833F36C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9687" y="2913702"/>
              <a:ext cx="1034837" cy="1030596"/>
            </a:xfrm>
            <a:prstGeom prst="ellipse">
              <a:avLst/>
            </a:prstGeom>
            <a:solidFill>
              <a:srgbClr val="F678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80">
              <a:extLst>
                <a:ext uri="{FF2B5EF4-FFF2-40B4-BE49-F238E27FC236}">
                  <a16:creationId xmlns:a16="http://schemas.microsoft.com/office/drawing/2014/main" id="{81EB572D-3D55-496F-B198-1F0952E06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106" y="3096070"/>
              <a:ext cx="485610" cy="848227"/>
            </a:xfrm>
            <a:custGeom>
              <a:avLst/>
              <a:gdLst>
                <a:gd name="T0" fmla="*/ 31 w 97"/>
                <a:gd name="T1" fmla="*/ 0 h 169"/>
                <a:gd name="T2" fmla="*/ 97 w 97"/>
                <a:gd name="T3" fmla="*/ 101 h 169"/>
                <a:gd name="T4" fmla="*/ 6 w 97"/>
                <a:gd name="T5" fmla="*/ 169 h 169"/>
                <a:gd name="T6" fmla="*/ 0 w 97"/>
                <a:gd name="T7" fmla="*/ 86 h 169"/>
                <a:gd name="T8" fmla="*/ 31 w 97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69">
                  <a:moveTo>
                    <a:pt x="31" y="0"/>
                  </a:moveTo>
                  <a:cubicBezTo>
                    <a:pt x="97" y="101"/>
                    <a:pt x="97" y="101"/>
                    <a:pt x="97" y="101"/>
                  </a:cubicBezTo>
                  <a:cubicBezTo>
                    <a:pt x="83" y="139"/>
                    <a:pt x="48" y="166"/>
                    <a:pt x="6" y="16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B54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481">
              <a:extLst>
                <a:ext uri="{FF2B5EF4-FFF2-40B4-BE49-F238E27FC236}">
                  <a16:creationId xmlns:a16="http://schemas.microsoft.com/office/drawing/2014/main" id="{0E0EF3B3-4B79-4036-AEE1-FE38FF78D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5942" y="3280560"/>
              <a:ext cx="301121" cy="366858"/>
            </a:xfrm>
            <a:prstGeom prst="ellipse">
              <a:avLst/>
            </a:prstGeom>
            <a:solidFill>
              <a:srgbClr val="1F0C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82">
              <a:extLst>
                <a:ext uri="{FF2B5EF4-FFF2-40B4-BE49-F238E27FC236}">
                  <a16:creationId xmlns:a16="http://schemas.microsoft.com/office/drawing/2014/main" id="{FF2D3621-2D2D-4BED-A2FE-C9210D7BA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0226" y="3471411"/>
              <a:ext cx="593759" cy="332929"/>
            </a:xfrm>
            <a:custGeom>
              <a:avLst/>
              <a:gdLst>
                <a:gd name="T0" fmla="*/ 3 w 118"/>
                <a:gd name="T1" fmla="*/ 66 h 66"/>
                <a:gd name="T2" fmla="*/ 47 w 118"/>
                <a:gd name="T3" fmla="*/ 19 h 66"/>
                <a:gd name="T4" fmla="*/ 47 w 118"/>
                <a:gd name="T5" fmla="*/ 0 h 66"/>
                <a:gd name="T6" fmla="*/ 59 w 118"/>
                <a:gd name="T7" fmla="*/ 0 h 66"/>
                <a:gd name="T8" fmla="*/ 59 w 118"/>
                <a:gd name="T9" fmla="*/ 0 h 66"/>
                <a:gd name="T10" fmla="*/ 71 w 118"/>
                <a:gd name="T11" fmla="*/ 0 h 66"/>
                <a:gd name="T12" fmla="*/ 71 w 118"/>
                <a:gd name="T13" fmla="*/ 19 h 66"/>
                <a:gd name="T14" fmla="*/ 115 w 118"/>
                <a:gd name="T15" fmla="*/ 66 h 66"/>
                <a:gd name="T16" fmla="*/ 3 w 118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66">
                  <a:moveTo>
                    <a:pt x="3" y="66"/>
                  </a:moveTo>
                  <a:cubicBezTo>
                    <a:pt x="3" y="44"/>
                    <a:pt x="0" y="23"/>
                    <a:pt x="47" y="19"/>
                  </a:cubicBezTo>
                  <a:cubicBezTo>
                    <a:pt x="47" y="17"/>
                    <a:pt x="47" y="2"/>
                    <a:pt x="47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2"/>
                    <a:pt x="71" y="17"/>
                    <a:pt x="71" y="19"/>
                  </a:cubicBezTo>
                  <a:cubicBezTo>
                    <a:pt x="118" y="23"/>
                    <a:pt x="115" y="44"/>
                    <a:pt x="115" y="66"/>
                  </a:cubicBezTo>
                  <a:cubicBezTo>
                    <a:pt x="3" y="66"/>
                    <a:pt x="3" y="66"/>
                    <a:pt x="3" y="66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83">
              <a:extLst>
                <a:ext uri="{FF2B5EF4-FFF2-40B4-BE49-F238E27FC236}">
                  <a16:creationId xmlns:a16="http://schemas.microsoft.com/office/drawing/2014/main" id="{0760CA96-933F-4C1B-9E56-95CA77C28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1368" y="3477773"/>
              <a:ext cx="131475" cy="48773"/>
            </a:xfrm>
            <a:custGeom>
              <a:avLst/>
              <a:gdLst>
                <a:gd name="T0" fmla="*/ 26 w 26"/>
                <a:gd name="T1" fmla="*/ 0 h 10"/>
                <a:gd name="T2" fmla="*/ 0 w 26"/>
                <a:gd name="T3" fmla="*/ 0 h 10"/>
                <a:gd name="T4" fmla="*/ 26 w 26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0">
                  <a:moveTo>
                    <a:pt x="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0"/>
                    <a:pt x="23" y="10"/>
                    <a:pt x="26" y="0"/>
                  </a:cubicBezTo>
                  <a:close/>
                </a:path>
              </a:pathLst>
            </a:custGeom>
            <a:solidFill>
              <a:srgbClr val="E0A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84">
              <a:extLst>
                <a:ext uri="{FF2B5EF4-FFF2-40B4-BE49-F238E27FC236}">
                  <a16:creationId xmlns:a16="http://schemas.microsoft.com/office/drawing/2014/main" id="{9AE8FBA7-DC0A-4F85-8D3F-D484FA727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2013" y="3040936"/>
              <a:ext cx="390184" cy="455922"/>
            </a:xfrm>
            <a:custGeom>
              <a:avLst/>
              <a:gdLst>
                <a:gd name="T0" fmla="*/ 4 w 78"/>
                <a:gd name="T1" fmla="*/ 43 h 91"/>
                <a:gd name="T2" fmla="*/ 8 w 78"/>
                <a:gd name="T3" fmla="*/ 68 h 91"/>
                <a:gd name="T4" fmla="*/ 39 w 78"/>
                <a:gd name="T5" fmla="*/ 91 h 91"/>
                <a:gd name="T6" fmla="*/ 70 w 78"/>
                <a:gd name="T7" fmla="*/ 68 h 91"/>
                <a:gd name="T8" fmla="*/ 73 w 78"/>
                <a:gd name="T9" fmla="*/ 43 h 91"/>
                <a:gd name="T10" fmla="*/ 39 w 78"/>
                <a:gd name="T11" fmla="*/ 0 h 91"/>
                <a:gd name="T12" fmla="*/ 4 w 78"/>
                <a:gd name="T13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91">
                  <a:moveTo>
                    <a:pt x="4" y="43"/>
                  </a:moveTo>
                  <a:cubicBezTo>
                    <a:pt x="0" y="43"/>
                    <a:pt x="1" y="67"/>
                    <a:pt x="8" y="68"/>
                  </a:cubicBezTo>
                  <a:cubicBezTo>
                    <a:pt x="14" y="80"/>
                    <a:pt x="24" y="91"/>
                    <a:pt x="39" y="91"/>
                  </a:cubicBezTo>
                  <a:cubicBezTo>
                    <a:pt x="54" y="91"/>
                    <a:pt x="64" y="80"/>
                    <a:pt x="70" y="68"/>
                  </a:cubicBezTo>
                  <a:cubicBezTo>
                    <a:pt x="76" y="68"/>
                    <a:pt x="78" y="43"/>
                    <a:pt x="73" y="43"/>
                  </a:cubicBezTo>
                  <a:cubicBezTo>
                    <a:pt x="75" y="17"/>
                    <a:pt x="74" y="0"/>
                    <a:pt x="39" y="0"/>
                  </a:cubicBezTo>
                  <a:cubicBezTo>
                    <a:pt x="4" y="0"/>
                    <a:pt x="3" y="16"/>
                    <a:pt x="4" y="43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85">
              <a:extLst>
                <a:ext uri="{FF2B5EF4-FFF2-40B4-BE49-F238E27FC236}">
                  <a16:creationId xmlns:a16="http://schemas.microsoft.com/office/drawing/2014/main" id="{D8A5230E-A319-42D2-A0CA-D3B038DE8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1744" y="3040936"/>
              <a:ext cx="610723" cy="731596"/>
            </a:xfrm>
            <a:custGeom>
              <a:avLst/>
              <a:gdLst>
                <a:gd name="T0" fmla="*/ 61 w 122"/>
                <a:gd name="T1" fmla="*/ 0 h 146"/>
                <a:gd name="T2" fmla="*/ 26 w 122"/>
                <a:gd name="T3" fmla="*/ 26 h 146"/>
                <a:gd name="T4" fmla="*/ 26 w 122"/>
                <a:gd name="T5" fmla="*/ 35 h 146"/>
                <a:gd name="T6" fmla="*/ 15 w 122"/>
                <a:gd name="T7" fmla="*/ 50 h 146"/>
                <a:gd name="T8" fmla="*/ 15 w 122"/>
                <a:gd name="T9" fmla="*/ 78 h 146"/>
                <a:gd name="T10" fmla="*/ 1 w 122"/>
                <a:gd name="T11" fmla="*/ 108 h 146"/>
                <a:gd name="T12" fmla="*/ 8 w 122"/>
                <a:gd name="T13" fmla="*/ 146 h 146"/>
                <a:gd name="T14" fmla="*/ 47 w 122"/>
                <a:gd name="T15" fmla="*/ 144 h 146"/>
                <a:gd name="T16" fmla="*/ 36 w 122"/>
                <a:gd name="T17" fmla="*/ 48 h 146"/>
                <a:gd name="T18" fmla="*/ 61 w 122"/>
                <a:gd name="T19" fmla="*/ 27 h 146"/>
                <a:gd name="T20" fmla="*/ 61 w 122"/>
                <a:gd name="T21" fmla="*/ 27 h 146"/>
                <a:gd name="T22" fmla="*/ 61 w 122"/>
                <a:gd name="T23" fmla="*/ 27 h 146"/>
                <a:gd name="T24" fmla="*/ 61 w 122"/>
                <a:gd name="T25" fmla="*/ 27 h 146"/>
                <a:gd name="T26" fmla="*/ 86 w 122"/>
                <a:gd name="T27" fmla="*/ 48 h 146"/>
                <a:gd name="T28" fmla="*/ 75 w 122"/>
                <a:gd name="T29" fmla="*/ 144 h 146"/>
                <a:gd name="T30" fmla="*/ 114 w 122"/>
                <a:gd name="T31" fmla="*/ 146 h 146"/>
                <a:gd name="T32" fmla="*/ 121 w 122"/>
                <a:gd name="T33" fmla="*/ 108 h 146"/>
                <a:gd name="T34" fmla="*/ 107 w 122"/>
                <a:gd name="T35" fmla="*/ 78 h 146"/>
                <a:gd name="T36" fmla="*/ 107 w 122"/>
                <a:gd name="T37" fmla="*/ 50 h 146"/>
                <a:gd name="T38" fmla="*/ 96 w 122"/>
                <a:gd name="T39" fmla="*/ 35 h 146"/>
                <a:gd name="T40" fmla="*/ 96 w 122"/>
                <a:gd name="T41" fmla="*/ 26 h 146"/>
                <a:gd name="T42" fmla="*/ 61 w 122"/>
                <a:gd name="T43" fmla="*/ 0 h 146"/>
                <a:gd name="T44" fmla="*/ 61 w 122"/>
                <a:gd name="T45" fmla="*/ 0 h 146"/>
                <a:gd name="T46" fmla="*/ 61 w 122"/>
                <a:gd name="T47" fmla="*/ 0 h 146"/>
                <a:gd name="T48" fmla="*/ 61 w 122"/>
                <a:gd name="T4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2" h="146">
                  <a:moveTo>
                    <a:pt x="61" y="0"/>
                  </a:moveTo>
                  <a:cubicBezTo>
                    <a:pt x="45" y="0"/>
                    <a:pt x="18" y="4"/>
                    <a:pt x="26" y="2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3" y="37"/>
                    <a:pt x="18" y="42"/>
                    <a:pt x="15" y="50"/>
                  </a:cubicBezTo>
                  <a:cubicBezTo>
                    <a:pt x="12" y="57"/>
                    <a:pt x="17" y="68"/>
                    <a:pt x="15" y="78"/>
                  </a:cubicBezTo>
                  <a:cubicBezTo>
                    <a:pt x="13" y="89"/>
                    <a:pt x="2" y="98"/>
                    <a:pt x="1" y="108"/>
                  </a:cubicBezTo>
                  <a:cubicBezTo>
                    <a:pt x="0" y="123"/>
                    <a:pt x="5" y="138"/>
                    <a:pt x="8" y="146"/>
                  </a:cubicBezTo>
                  <a:cubicBezTo>
                    <a:pt x="35" y="133"/>
                    <a:pt x="46" y="142"/>
                    <a:pt x="47" y="144"/>
                  </a:cubicBezTo>
                  <a:cubicBezTo>
                    <a:pt x="46" y="120"/>
                    <a:pt x="36" y="67"/>
                    <a:pt x="36" y="48"/>
                  </a:cubicBezTo>
                  <a:cubicBezTo>
                    <a:pt x="35" y="32"/>
                    <a:pt x="49" y="27"/>
                    <a:pt x="61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74" y="27"/>
                    <a:pt x="88" y="32"/>
                    <a:pt x="86" y="48"/>
                  </a:cubicBezTo>
                  <a:cubicBezTo>
                    <a:pt x="86" y="67"/>
                    <a:pt x="76" y="120"/>
                    <a:pt x="75" y="144"/>
                  </a:cubicBezTo>
                  <a:cubicBezTo>
                    <a:pt x="77" y="142"/>
                    <a:pt x="88" y="133"/>
                    <a:pt x="114" y="146"/>
                  </a:cubicBezTo>
                  <a:cubicBezTo>
                    <a:pt x="117" y="138"/>
                    <a:pt x="122" y="123"/>
                    <a:pt x="121" y="108"/>
                  </a:cubicBezTo>
                  <a:cubicBezTo>
                    <a:pt x="120" y="98"/>
                    <a:pt x="109" y="89"/>
                    <a:pt x="107" y="78"/>
                  </a:cubicBezTo>
                  <a:cubicBezTo>
                    <a:pt x="105" y="68"/>
                    <a:pt x="110" y="57"/>
                    <a:pt x="107" y="50"/>
                  </a:cubicBezTo>
                  <a:cubicBezTo>
                    <a:pt x="104" y="42"/>
                    <a:pt x="99" y="37"/>
                    <a:pt x="96" y="35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104" y="4"/>
                    <a:pt x="77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643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86">
              <a:extLst>
                <a:ext uri="{FF2B5EF4-FFF2-40B4-BE49-F238E27FC236}">
                  <a16:creationId xmlns:a16="http://schemas.microsoft.com/office/drawing/2014/main" id="{78002367-1EE6-418D-9DDA-45CC9A894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7191" y="3566836"/>
              <a:ext cx="559830" cy="377461"/>
            </a:xfrm>
            <a:custGeom>
              <a:avLst/>
              <a:gdLst>
                <a:gd name="T0" fmla="*/ 48 w 112"/>
                <a:gd name="T1" fmla="*/ 75 h 75"/>
                <a:gd name="T2" fmla="*/ 64 w 112"/>
                <a:gd name="T3" fmla="*/ 75 h 75"/>
                <a:gd name="T4" fmla="*/ 103 w 112"/>
                <a:gd name="T5" fmla="*/ 64 h 75"/>
                <a:gd name="T6" fmla="*/ 112 w 112"/>
                <a:gd name="T7" fmla="*/ 58 h 75"/>
                <a:gd name="T8" fmla="*/ 112 w 112"/>
                <a:gd name="T9" fmla="*/ 53 h 75"/>
                <a:gd name="T10" fmla="*/ 112 w 112"/>
                <a:gd name="T11" fmla="*/ 47 h 75"/>
                <a:gd name="T12" fmla="*/ 112 w 112"/>
                <a:gd name="T13" fmla="*/ 42 h 75"/>
                <a:gd name="T14" fmla="*/ 112 w 112"/>
                <a:gd name="T15" fmla="*/ 31 h 75"/>
                <a:gd name="T16" fmla="*/ 109 w 112"/>
                <a:gd name="T17" fmla="*/ 20 h 75"/>
                <a:gd name="T18" fmla="*/ 101 w 112"/>
                <a:gd name="T19" fmla="*/ 9 h 75"/>
                <a:gd name="T20" fmla="*/ 68 w 112"/>
                <a:gd name="T21" fmla="*/ 0 h 75"/>
                <a:gd name="T22" fmla="*/ 56 w 112"/>
                <a:gd name="T23" fmla="*/ 30 h 75"/>
                <a:gd name="T24" fmla="*/ 44 w 112"/>
                <a:gd name="T25" fmla="*/ 0 h 75"/>
                <a:gd name="T26" fmla="*/ 11 w 112"/>
                <a:gd name="T27" fmla="*/ 9 h 75"/>
                <a:gd name="T28" fmla="*/ 3 w 112"/>
                <a:gd name="T29" fmla="*/ 20 h 75"/>
                <a:gd name="T30" fmla="*/ 0 w 112"/>
                <a:gd name="T31" fmla="*/ 31 h 75"/>
                <a:gd name="T32" fmla="*/ 0 w 112"/>
                <a:gd name="T33" fmla="*/ 42 h 75"/>
                <a:gd name="T34" fmla="*/ 0 w 112"/>
                <a:gd name="T35" fmla="*/ 47 h 75"/>
                <a:gd name="T36" fmla="*/ 0 w 112"/>
                <a:gd name="T37" fmla="*/ 53 h 75"/>
                <a:gd name="T38" fmla="*/ 0 w 112"/>
                <a:gd name="T39" fmla="*/ 58 h 75"/>
                <a:gd name="T40" fmla="*/ 9 w 112"/>
                <a:gd name="T41" fmla="*/ 64 h 75"/>
                <a:gd name="T42" fmla="*/ 48 w 112"/>
                <a:gd name="T4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" h="75">
                  <a:moveTo>
                    <a:pt x="48" y="75"/>
                  </a:moveTo>
                  <a:cubicBezTo>
                    <a:pt x="64" y="75"/>
                    <a:pt x="64" y="75"/>
                    <a:pt x="64" y="75"/>
                  </a:cubicBezTo>
                  <a:cubicBezTo>
                    <a:pt x="78" y="74"/>
                    <a:pt x="91" y="70"/>
                    <a:pt x="103" y="64"/>
                  </a:cubicBezTo>
                  <a:cubicBezTo>
                    <a:pt x="106" y="62"/>
                    <a:pt x="109" y="60"/>
                    <a:pt x="112" y="58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2" y="46"/>
                    <a:pt x="112" y="44"/>
                    <a:pt x="112" y="42"/>
                  </a:cubicBezTo>
                  <a:cubicBezTo>
                    <a:pt x="112" y="38"/>
                    <a:pt x="112" y="34"/>
                    <a:pt x="112" y="31"/>
                  </a:cubicBezTo>
                  <a:cubicBezTo>
                    <a:pt x="111" y="27"/>
                    <a:pt x="110" y="23"/>
                    <a:pt x="109" y="20"/>
                  </a:cubicBezTo>
                  <a:cubicBezTo>
                    <a:pt x="107" y="16"/>
                    <a:pt x="105" y="12"/>
                    <a:pt x="101" y="9"/>
                  </a:cubicBezTo>
                  <a:cubicBezTo>
                    <a:pt x="94" y="4"/>
                    <a:pt x="84" y="1"/>
                    <a:pt x="68" y="0"/>
                  </a:cubicBezTo>
                  <a:cubicBezTo>
                    <a:pt x="64" y="10"/>
                    <a:pt x="60" y="20"/>
                    <a:pt x="56" y="30"/>
                  </a:cubicBezTo>
                  <a:cubicBezTo>
                    <a:pt x="52" y="20"/>
                    <a:pt x="48" y="10"/>
                    <a:pt x="44" y="0"/>
                  </a:cubicBezTo>
                  <a:cubicBezTo>
                    <a:pt x="28" y="1"/>
                    <a:pt x="18" y="4"/>
                    <a:pt x="11" y="9"/>
                  </a:cubicBezTo>
                  <a:cubicBezTo>
                    <a:pt x="7" y="12"/>
                    <a:pt x="5" y="16"/>
                    <a:pt x="3" y="20"/>
                  </a:cubicBezTo>
                  <a:cubicBezTo>
                    <a:pt x="1" y="23"/>
                    <a:pt x="1" y="27"/>
                    <a:pt x="0" y="31"/>
                  </a:cubicBezTo>
                  <a:cubicBezTo>
                    <a:pt x="0" y="34"/>
                    <a:pt x="0" y="38"/>
                    <a:pt x="0" y="42"/>
                  </a:cubicBezTo>
                  <a:cubicBezTo>
                    <a:pt x="0" y="44"/>
                    <a:pt x="0" y="46"/>
                    <a:pt x="0" y="4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3" y="60"/>
                    <a:pt x="6" y="62"/>
                    <a:pt x="9" y="64"/>
                  </a:cubicBezTo>
                  <a:cubicBezTo>
                    <a:pt x="21" y="70"/>
                    <a:pt x="34" y="74"/>
                    <a:pt x="48" y="75"/>
                  </a:cubicBezTo>
                  <a:close/>
                </a:path>
              </a:pathLst>
            </a:custGeom>
            <a:solidFill>
              <a:srgbClr val="4E8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87">
              <a:extLst>
                <a:ext uri="{FF2B5EF4-FFF2-40B4-BE49-F238E27FC236}">
                  <a16:creationId xmlns:a16="http://schemas.microsoft.com/office/drawing/2014/main" id="{090F3A4A-1DA2-47B8-BD1C-A652F7A8E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2595" y="3240269"/>
              <a:ext cx="229021" cy="95426"/>
            </a:xfrm>
            <a:custGeom>
              <a:avLst/>
              <a:gdLst>
                <a:gd name="T0" fmla="*/ 9 w 46"/>
                <a:gd name="T1" fmla="*/ 0 h 19"/>
                <a:gd name="T2" fmla="*/ 18 w 46"/>
                <a:gd name="T3" fmla="*/ 6 h 19"/>
                <a:gd name="T4" fmla="*/ 23 w 46"/>
                <a:gd name="T5" fmla="*/ 5 h 19"/>
                <a:gd name="T6" fmla="*/ 28 w 46"/>
                <a:gd name="T7" fmla="*/ 6 h 19"/>
                <a:gd name="T8" fmla="*/ 36 w 46"/>
                <a:gd name="T9" fmla="*/ 0 h 19"/>
                <a:gd name="T10" fmla="*/ 46 w 46"/>
                <a:gd name="T11" fmla="*/ 10 h 19"/>
                <a:gd name="T12" fmla="*/ 36 w 46"/>
                <a:gd name="T13" fmla="*/ 19 h 19"/>
                <a:gd name="T14" fmla="*/ 27 w 46"/>
                <a:gd name="T15" fmla="*/ 10 h 19"/>
                <a:gd name="T16" fmla="*/ 27 w 46"/>
                <a:gd name="T17" fmla="*/ 8 h 19"/>
                <a:gd name="T18" fmla="*/ 23 w 46"/>
                <a:gd name="T19" fmla="*/ 7 h 19"/>
                <a:gd name="T20" fmla="*/ 19 w 46"/>
                <a:gd name="T21" fmla="*/ 8 h 19"/>
                <a:gd name="T22" fmla="*/ 19 w 46"/>
                <a:gd name="T23" fmla="*/ 10 h 19"/>
                <a:gd name="T24" fmla="*/ 9 w 46"/>
                <a:gd name="T25" fmla="*/ 19 h 19"/>
                <a:gd name="T26" fmla="*/ 0 w 46"/>
                <a:gd name="T27" fmla="*/ 10 h 19"/>
                <a:gd name="T28" fmla="*/ 9 w 46"/>
                <a:gd name="T2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19">
                  <a:moveTo>
                    <a:pt x="9" y="0"/>
                  </a:moveTo>
                  <a:cubicBezTo>
                    <a:pt x="13" y="0"/>
                    <a:pt x="17" y="3"/>
                    <a:pt x="18" y="6"/>
                  </a:cubicBezTo>
                  <a:cubicBezTo>
                    <a:pt x="20" y="6"/>
                    <a:pt x="21" y="5"/>
                    <a:pt x="23" y="5"/>
                  </a:cubicBezTo>
                  <a:cubicBezTo>
                    <a:pt x="25" y="5"/>
                    <a:pt x="26" y="6"/>
                    <a:pt x="28" y="6"/>
                  </a:cubicBezTo>
                  <a:cubicBezTo>
                    <a:pt x="29" y="3"/>
                    <a:pt x="33" y="0"/>
                    <a:pt x="36" y="0"/>
                  </a:cubicBezTo>
                  <a:cubicBezTo>
                    <a:pt x="42" y="0"/>
                    <a:pt x="46" y="4"/>
                    <a:pt x="46" y="10"/>
                  </a:cubicBezTo>
                  <a:cubicBezTo>
                    <a:pt x="46" y="15"/>
                    <a:pt x="42" y="19"/>
                    <a:pt x="36" y="19"/>
                  </a:cubicBezTo>
                  <a:cubicBezTo>
                    <a:pt x="31" y="19"/>
                    <a:pt x="27" y="15"/>
                    <a:pt x="27" y="10"/>
                  </a:cubicBezTo>
                  <a:cubicBezTo>
                    <a:pt x="27" y="9"/>
                    <a:pt x="27" y="8"/>
                    <a:pt x="27" y="8"/>
                  </a:cubicBezTo>
                  <a:cubicBezTo>
                    <a:pt x="26" y="7"/>
                    <a:pt x="24" y="7"/>
                    <a:pt x="23" y="7"/>
                  </a:cubicBezTo>
                  <a:cubicBezTo>
                    <a:pt x="21" y="7"/>
                    <a:pt x="20" y="7"/>
                    <a:pt x="19" y="8"/>
                  </a:cubicBezTo>
                  <a:cubicBezTo>
                    <a:pt x="19" y="8"/>
                    <a:pt x="19" y="9"/>
                    <a:pt x="19" y="10"/>
                  </a:cubicBezTo>
                  <a:cubicBezTo>
                    <a:pt x="19" y="15"/>
                    <a:pt x="15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1E3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88">
              <a:extLst>
                <a:ext uri="{FF2B5EF4-FFF2-40B4-BE49-F238E27FC236}">
                  <a16:creationId xmlns:a16="http://schemas.microsoft.com/office/drawing/2014/main" id="{8AB235B3-691C-4EE3-8E53-8C0E6B14F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1099" y="3170290"/>
              <a:ext cx="352014" cy="46652"/>
            </a:xfrm>
            <a:custGeom>
              <a:avLst/>
              <a:gdLst>
                <a:gd name="T0" fmla="*/ 0 w 166"/>
                <a:gd name="T1" fmla="*/ 0 h 22"/>
                <a:gd name="T2" fmla="*/ 166 w 166"/>
                <a:gd name="T3" fmla="*/ 0 h 22"/>
                <a:gd name="T4" fmla="*/ 166 w 166"/>
                <a:gd name="T5" fmla="*/ 22 h 22"/>
                <a:gd name="T6" fmla="*/ 0 w 166"/>
                <a:gd name="T7" fmla="*/ 22 h 22"/>
                <a:gd name="T8" fmla="*/ 0 w 166"/>
                <a:gd name="T9" fmla="*/ 0 h 22"/>
                <a:gd name="T10" fmla="*/ 0 w 166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22">
                  <a:moveTo>
                    <a:pt x="0" y="0"/>
                  </a:moveTo>
                  <a:lnTo>
                    <a:pt x="166" y="0"/>
                  </a:lnTo>
                  <a:lnTo>
                    <a:pt x="166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8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89">
              <a:extLst>
                <a:ext uri="{FF2B5EF4-FFF2-40B4-BE49-F238E27FC236}">
                  <a16:creationId xmlns:a16="http://schemas.microsoft.com/office/drawing/2014/main" id="{99A5304D-C4A4-4DED-A9E6-A0E6C28846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1723" y="3628333"/>
              <a:ext cx="466525" cy="345652"/>
            </a:xfrm>
            <a:custGeom>
              <a:avLst/>
              <a:gdLst>
                <a:gd name="T0" fmla="*/ 50 w 93"/>
                <a:gd name="T1" fmla="*/ 39 h 69"/>
                <a:gd name="T2" fmla="*/ 45 w 93"/>
                <a:gd name="T3" fmla="*/ 55 h 69"/>
                <a:gd name="T4" fmla="*/ 70 w 93"/>
                <a:gd name="T5" fmla="*/ 18 h 69"/>
                <a:gd name="T6" fmla="*/ 51 w 93"/>
                <a:gd name="T7" fmla="*/ 7 h 69"/>
                <a:gd name="T8" fmla="*/ 54 w 93"/>
                <a:gd name="T9" fmla="*/ 0 h 69"/>
                <a:gd name="T10" fmla="*/ 81 w 93"/>
                <a:gd name="T11" fmla="*/ 53 h 69"/>
                <a:gd name="T12" fmla="*/ 77 w 93"/>
                <a:gd name="T13" fmla="*/ 59 h 69"/>
                <a:gd name="T14" fmla="*/ 55 w 93"/>
                <a:gd name="T15" fmla="*/ 63 h 69"/>
                <a:gd name="T16" fmla="*/ 39 w 93"/>
                <a:gd name="T17" fmla="*/ 63 h 69"/>
                <a:gd name="T18" fmla="*/ 38 w 93"/>
                <a:gd name="T19" fmla="*/ 63 h 69"/>
                <a:gd name="T20" fmla="*/ 30 w 93"/>
                <a:gd name="T21" fmla="*/ 40 h 69"/>
                <a:gd name="T22" fmla="*/ 59 w 93"/>
                <a:gd name="T23" fmla="*/ 38 h 69"/>
                <a:gd name="T24" fmla="*/ 51 w 93"/>
                <a:gd name="T25" fmla="*/ 40 h 69"/>
                <a:gd name="T26" fmla="*/ 50 w 93"/>
                <a:gd name="T27" fmla="*/ 39 h 69"/>
                <a:gd name="T28" fmla="*/ 42 w 93"/>
                <a:gd name="T29" fmla="*/ 7 h 69"/>
                <a:gd name="T30" fmla="*/ 9 w 93"/>
                <a:gd name="T31" fmla="*/ 56 h 69"/>
                <a:gd name="T32" fmla="*/ 4 w 93"/>
                <a:gd name="T33" fmla="*/ 53 h 69"/>
                <a:gd name="T34" fmla="*/ 23 w 93"/>
                <a:gd name="T35" fmla="*/ 7 h 69"/>
                <a:gd name="T36" fmla="*/ 40 w 93"/>
                <a:gd name="T37" fmla="*/ 0 h 69"/>
                <a:gd name="T38" fmla="*/ 42 w 93"/>
                <a:gd name="T3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3" h="69">
                  <a:moveTo>
                    <a:pt x="50" y="39"/>
                  </a:moveTo>
                  <a:cubicBezTo>
                    <a:pt x="46" y="32"/>
                    <a:pt x="34" y="45"/>
                    <a:pt x="45" y="55"/>
                  </a:cubicBezTo>
                  <a:cubicBezTo>
                    <a:pt x="62" y="69"/>
                    <a:pt x="89" y="41"/>
                    <a:pt x="70" y="18"/>
                  </a:cubicBezTo>
                  <a:cubicBezTo>
                    <a:pt x="65" y="12"/>
                    <a:pt x="58" y="8"/>
                    <a:pt x="51" y="7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5"/>
                    <a:pt x="93" y="30"/>
                    <a:pt x="81" y="53"/>
                  </a:cubicBezTo>
                  <a:cubicBezTo>
                    <a:pt x="80" y="55"/>
                    <a:pt x="78" y="57"/>
                    <a:pt x="77" y="59"/>
                  </a:cubicBezTo>
                  <a:cubicBezTo>
                    <a:pt x="70" y="61"/>
                    <a:pt x="62" y="62"/>
                    <a:pt x="5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3"/>
                    <a:pt x="38" y="63"/>
                    <a:pt x="38" y="63"/>
                  </a:cubicBezTo>
                  <a:cubicBezTo>
                    <a:pt x="31" y="57"/>
                    <a:pt x="27" y="49"/>
                    <a:pt x="30" y="40"/>
                  </a:cubicBezTo>
                  <a:cubicBezTo>
                    <a:pt x="34" y="20"/>
                    <a:pt x="61" y="24"/>
                    <a:pt x="59" y="38"/>
                  </a:cubicBezTo>
                  <a:cubicBezTo>
                    <a:pt x="58" y="43"/>
                    <a:pt x="51" y="46"/>
                    <a:pt x="51" y="40"/>
                  </a:cubicBezTo>
                  <a:cubicBezTo>
                    <a:pt x="50" y="40"/>
                    <a:pt x="50" y="39"/>
                    <a:pt x="50" y="39"/>
                  </a:cubicBezTo>
                  <a:close/>
                  <a:moveTo>
                    <a:pt x="42" y="7"/>
                  </a:moveTo>
                  <a:cubicBezTo>
                    <a:pt x="22" y="9"/>
                    <a:pt x="3" y="29"/>
                    <a:pt x="9" y="56"/>
                  </a:cubicBezTo>
                  <a:cubicBezTo>
                    <a:pt x="7" y="55"/>
                    <a:pt x="6" y="54"/>
                    <a:pt x="4" y="53"/>
                  </a:cubicBezTo>
                  <a:cubicBezTo>
                    <a:pt x="0" y="37"/>
                    <a:pt x="6" y="18"/>
                    <a:pt x="23" y="7"/>
                  </a:cubicBezTo>
                  <a:cubicBezTo>
                    <a:pt x="28" y="3"/>
                    <a:pt x="34" y="1"/>
                    <a:pt x="40" y="0"/>
                  </a:cubicBezTo>
                  <a:cubicBezTo>
                    <a:pt x="42" y="7"/>
                    <a:pt x="42" y="7"/>
                    <a:pt x="42" y="7"/>
                  </a:cubicBezTo>
                  <a:close/>
                </a:path>
              </a:pathLst>
            </a:custGeom>
            <a:solidFill>
              <a:srgbClr val="EDC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90">
              <a:extLst>
                <a:ext uri="{FF2B5EF4-FFF2-40B4-BE49-F238E27FC236}">
                  <a16:creationId xmlns:a16="http://schemas.microsoft.com/office/drawing/2014/main" id="{D0B57961-687E-4458-A66A-24B6B4EC83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6255" y="3280560"/>
              <a:ext cx="375340" cy="216298"/>
            </a:xfrm>
            <a:custGeom>
              <a:avLst/>
              <a:gdLst>
                <a:gd name="T0" fmla="*/ 1 w 75"/>
                <a:gd name="T1" fmla="*/ 0 h 43"/>
                <a:gd name="T2" fmla="*/ 7 w 75"/>
                <a:gd name="T3" fmla="*/ 20 h 43"/>
                <a:gd name="T4" fmla="*/ 38 w 75"/>
                <a:gd name="T5" fmla="*/ 43 h 43"/>
                <a:gd name="T6" fmla="*/ 69 w 75"/>
                <a:gd name="T7" fmla="*/ 20 h 43"/>
                <a:gd name="T8" fmla="*/ 75 w 75"/>
                <a:gd name="T9" fmla="*/ 0 h 43"/>
                <a:gd name="T10" fmla="*/ 69 w 75"/>
                <a:gd name="T11" fmla="*/ 12 h 43"/>
                <a:gd name="T12" fmla="*/ 52 w 75"/>
                <a:gd name="T13" fmla="*/ 32 h 43"/>
                <a:gd name="T14" fmla="*/ 38 w 75"/>
                <a:gd name="T15" fmla="*/ 21 h 43"/>
                <a:gd name="T16" fmla="*/ 24 w 75"/>
                <a:gd name="T17" fmla="*/ 32 h 43"/>
                <a:gd name="T18" fmla="*/ 7 w 75"/>
                <a:gd name="T19" fmla="*/ 12 h 43"/>
                <a:gd name="T20" fmla="*/ 1 w 75"/>
                <a:gd name="T21" fmla="*/ 0 h 43"/>
                <a:gd name="T22" fmla="*/ 38 w 75"/>
                <a:gd name="T23" fmla="*/ 28 h 43"/>
                <a:gd name="T24" fmla="*/ 44 w 75"/>
                <a:gd name="T25" fmla="*/ 30 h 43"/>
                <a:gd name="T26" fmla="*/ 38 w 75"/>
                <a:gd name="T27" fmla="*/ 32 h 43"/>
                <a:gd name="T28" fmla="*/ 31 w 75"/>
                <a:gd name="T29" fmla="*/ 30 h 43"/>
                <a:gd name="T30" fmla="*/ 38 w 75"/>
                <a:gd name="T31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43">
                  <a:moveTo>
                    <a:pt x="1" y="0"/>
                  </a:moveTo>
                  <a:cubicBezTo>
                    <a:pt x="0" y="7"/>
                    <a:pt x="2" y="20"/>
                    <a:pt x="7" y="20"/>
                  </a:cubicBezTo>
                  <a:cubicBezTo>
                    <a:pt x="13" y="32"/>
                    <a:pt x="23" y="43"/>
                    <a:pt x="38" y="43"/>
                  </a:cubicBezTo>
                  <a:cubicBezTo>
                    <a:pt x="53" y="43"/>
                    <a:pt x="63" y="32"/>
                    <a:pt x="69" y="20"/>
                  </a:cubicBezTo>
                  <a:cubicBezTo>
                    <a:pt x="74" y="20"/>
                    <a:pt x="75" y="7"/>
                    <a:pt x="75" y="0"/>
                  </a:cubicBezTo>
                  <a:cubicBezTo>
                    <a:pt x="74" y="6"/>
                    <a:pt x="72" y="12"/>
                    <a:pt x="69" y="12"/>
                  </a:cubicBezTo>
                  <a:cubicBezTo>
                    <a:pt x="65" y="20"/>
                    <a:pt x="60" y="28"/>
                    <a:pt x="52" y="32"/>
                  </a:cubicBezTo>
                  <a:cubicBezTo>
                    <a:pt x="49" y="25"/>
                    <a:pt x="43" y="21"/>
                    <a:pt x="38" y="21"/>
                  </a:cubicBezTo>
                  <a:cubicBezTo>
                    <a:pt x="32" y="21"/>
                    <a:pt x="27" y="25"/>
                    <a:pt x="24" y="32"/>
                  </a:cubicBezTo>
                  <a:cubicBezTo>
                    <a:pt x="16" y="28"/>
                    <a:pt x="11" y="20"/>
                    <a:pt x="7" y="12"/>
                  </a:cubicBezTo>
                  <a:cubicBezTo>
                    <a:pt x="4" y="12"/>
                    <a:pt x="2" y="6"/>
                    <a:pt x="1" y="0"/>
                  </a:cubicBezTo>
                  <a:close/>
                  <a:moveTo>
                    <a:pt x="38" y="28"/>
                  </a:moveTo>
                  <a:cubicBezTo>
                    <a:pt x="41" y="28"/>
                    <a:pt x="44" y="29"/>
                    <a:pt x="44" y="30"/>
                  </a:cubicBezTo>
                  <a:cubicBezTo>
                    <a:pt x="44" y="31"/>
                    <a:pt x="41" y="32"/>
                    <a:pt x="38" y="32"/>
                  </a:cubicBezTo>
                  <a:cubicBezTo>
                    <a:pt x="34" y="32"/>
                    <a:pt x="31" y="31"/>
                    <a:pt x="31" y="30"/>
                  </a:cubicBezTo>
                  <a:cubicBezTo>
                    <a:pt x="31" y="29"/>
                    <a:pt x="34" y="28"/>
                    <a:pt x="38" y="28"/>
                  </a:cubicBezTo>
                  <a:close/>
                </a:path>
              </a:pathLst>
            </a:custGeom>
            <a:solidFill>
              <a:srgbClr val="643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62336DC-673A-4058-BBDF-2AE6D0844315}"/>
              </a:ext>
            </a:extLst>
          </p:cNvPr>
          <p:cNvGrpSpPr/>
          <p:nvPr/>
        </p:nvGrpSpPr>
        <p:grpSpPr>
          <a:xfrm>
            <a:off x="9208210" y="2333980"/>
            <a:ext cx="1466261" cy="1459488"/>
            <a:chOff x="7364291" y="992923"/>
            <a:chExt cx="1036170" cy="10313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Oval 146">
              <a:extLst>
                <a:ext uri="{FF2B5EF4-FFF2-40B4-BE49-F238E27FC236}">
                  <a16:creationId xmlns:a16="http://schemas.microsoft.com/office/drawing/2014/main" id="{02C219A7-2E4E-44AE-BD8E-50B622218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291" y="992923"/>
              <a:ext cx="1036170" cy="1031384"/>
            </a:xfrm>
            <a:prstGeom prst="ellipse">
              <a:avLst/>
            </a:prstGeom>
            <a:solidFill>
              <a:srgbClr val="DF8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47">
              <a:extLst>
                <a:ext uri="{FF2B5EF4-FFF2-40B4-BE49-F238E27FC236}">
                  <a16:creationId xmlns:a16="http://schemas.microsoft.com/office/drawing/2014/main" id="{4DF2A0E8-C789-46A4-9663-473043D1C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8787" y="1201114"/>
              <a:ext cx="488172" cy="823193"/>
            </a:xfrm>
            <a:custGeom>
              <a:avLst/>
              <a:gdLst>
                <a:gd name="T0" fmla="*/ 0 w 86"/>
                <a:gd name="T1" fmla="*/ 15 h 145"/>
                <a:gd name="T2" fmla="*/ 27 w 86"/>
                <a:gd name="T3" fmla="*/ 0 h 145"/>
                <a:gd name="T4" fmla="*/ 86 w 86"/>
                <a:gd name="T5" fmla="*/ 86 h 145"/>
                <a:gd name="T6" fmla="*/ 1 w 86"/>
                <a:gd name="T7" fmla="*/ 145 h 145"/>
                <a:gd name="T8" fmla="*/ 0 w 86"/>
                <a:gd name="T9" fmla="*/ 1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45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73" y="121"/>
                    <a:pt x="40" y="145"/>
                    <a:pt x="1" y="145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BF69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48">
              <a:extLst>
                <a:ext uri="{FF2B5EF4-FFF2-40B4-BE49-F238E27FC236}">
                  <a16:creationId xmlns:a16="http://schemas.microsoft.com/office/drawing/2014/main" id="{241318B3-0B7D-4EBD-B6DF-DBE55B1B9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915" y="1150861"/>
              <a:ext cx="509710" cy="545605"/>
            </a:xfrm>
            <a:custGeom>
              <a:avLst/>
              <a:gdLst>
                <a:gd name="T0" fmla="*/ 53 w 90"/>
                <a:gd name="T1" fmla="*/ 0 h 96"/>
                <a:gd name="T2" fmla="*/ 45 w 90"/>
                <a:gd name="T3" fmla="*/ 1 h 96"/>
                <a:gd name="T4" fmla="*/ 37 w 90"/>
                <a:gd name="T5" fmla="*/ 0 h 96"/>
                <a:gd name="T6" fmla="*/ 13 w 90"/>
                <a:gd name="T7" fmla="*/ 96 h 96"/>
                <a:gd name="T8" fmla="*/ 76 w 90"/>
                <a:gd name="T9" fmla="*/ 96 h 96"/>
                <a:gd name="T10" fmla="*/ 53 w 90"/>
                <a:gd name="T1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96">
                  <a:moveTo>
                    <a:pt x="53" y="0"/>
                  </a:moveTo>
                  <a:cubicBezTo>
                    <a:pt x="50" y="0"/>
                    <a:pt x="47" y="0"/>
                    <a:pt x="45" y="1"/>
                  </a:cubicBezTo>
                  <a:cubicBezTo>
                    <a:pt x="42" y="0"/>
                    <a:pt x="40" y="0"/>
                    <a:pt x="37" y="0"/>
                  </a:cubicBezTo>
                  <a:cubicBezTo>
                    <a:pt x="0" y="0"/>
                    <a:pt x="1" y="78"/>
                    <a:pt x="13" y="96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88" y="74"/>
                    <a:pt x="90" y="0"/>
                    <a:pt x="53" y="0"/>
                  </a:cubicBezTo>
                  <a:close/>
                </a:path>
              </a:pathLst>
            </a:custGeom>
            <a:solidFill>
              <a:srgbClr val="5C3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49">
              <a:extLst>
                <a:ext uri="{FF2B5EF4-FFF2-40B4-BE49-F238E27FC236}">
                  <a16:creationId xmlns:a16="http://schemas.microsoft.com/office/drawing/2014/main" id="{5803699A-B339-4365-969F-0D4F2D93D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8378" y="1622283"/>
              <a:ext cx="547998" cy="402024"/>
            </a:xfrm>
            <a:custGeom>
              <a:avLst/>
              <a:gdLst>
                <a:gd name="T0" fmla="*/ 97 w 97"/>
                <a:gd name="T1" fmla="*/ 52 h 71"/>
                <a:gd name="T2" fmla="*/ 59 w 97"/>
                <a:gd name="T3" fmla="*/ 16 h 71"/>
                <a:gd name="T4" fmla="*/ 59 w 97"/>
                <a:gd name="T5" fmla="*/ 0 h 71"/>
                <a:gd name="T6" fmla="*/ 49 w 97"/>
                <a:gd name="T7" fmla="*/ 0 h 71"/>
                <a:gd name="T8" fmla="*/ 48 w 97"/>
                <a:gd name="T9" fmla="*/ 0 h 71"/>
                <a:gd name="T10" fmla="*/ 38 w 97"/>
                <a:gd name="T11" fmla="*/ 0 h 71"/>
                <a:gd name="T12" fmla="*/ 38 w 97"/>
                <a:gd name="T13" fmla="*/ 16 h 71"/>
                <a:gd name="T14" fmla="*/ 0 w 97"/>
                <a:gd name="T15" fmla="*/ 52 h 71"/>
                <a:gd name="T16" fmla="*/ 0 w 97"/>
                <a:gd name="T17" fmla="*/ 57 h 71"/>
                <a:gd name="T18" fmla="*/ 49 w 97"/>
                <a:gd name="T19" fmla="*/ 71 h 71"/>
                <a:gd name="T20" fmla="*/ 97 w 97"/>
                <a:gd name="T21" fmla="*/ 57 h 71"/>
                <a:gd name="T22" fmla="*/ 97 w 97"/>
                <a:gd name="T23" fmla="*/ 5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71">
                  <a:moveTo>
                    <a:pt x="97" y="52"/>
                  </a:moveTo>
                  <a:cubicBezTo>
                    <a:pt x="96" y="35"/>
                    <a:pt x="96" y="19"/>
                    <a:pt x="59" y="16"/>
                  </a:cubicBezTo>
                  <a:cubicBezTo>
                    <a:pt x="59" y="14"/>
                    <a:pt x="59" y="2"/>
                    <a:pt x="5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2"/>
                    <a:pt x="38" y="14"/>
                    <a:pt x="38" y="16"/>
                  </a:cubicBezTo>
                  <a:cubicBezTo>
                    <a:pt x="1" y="19"/>
                    <a:pt x="1" y="35"/>
                    <a:pt x="0" y="52"/>
                  </a:cubicBezTo>
                  <a:cubicBezTo>
                    <a:pt x="0" y="54"/>
                    <a:pt x="0" y="56"/>
                    <a:pt x="0" y="57"/>
                  </a:cubicBezTo>
                  <a:cubicBezTo>
                    <a:pt x="14" y="66"/>
                    <a:pt x="31" y="71"/>
                    <a:pt x="49" y="71"/>
                  </a:cubicBezTo>
                  <a:cubicBezTo>
                    <a:pt x="67" y="71"/>
                    <a:pt x="83" y="66"/>
                    <a:pt x="97" y="57"/>
                  </a:cubicBezTo>
                  <a:cubicBezTo>
                    <a:pt x="97" y="56"/>
                    <a:pt x="97" y="54"/>
                    <a:pt x="97" y="52"/>
                  </a:cubicBezTo>
                  <a:close/>
                </a:path>
              </a:pathLst>
            </a:custGeom>
            <a:solidFill>
              <a:srgbClr val="F1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50">
              <a:extLst>
                <a:ext uri="{FF2B5EF4-FFF2-40B4-BE49-F238E27FC236}">
                  <a16:creationId xmlns:a16="http://schemas.microsoft.com/office/drawing/2014/main" id="{5800BBA6-1693-4C0A-BFA5-B3F2D38EF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3748" y="1627069"/>
              <a:ext cx="117257" cy="45467"/>
            </a:xfrm>
            <a:custGeom>
              <a:avLst/>
              <a:gdLst>
                <a:gd name="T0" fmla="*/ 0 w 21"/>
                <a:gd name="T1" fmla="*/ 0 h 8"/>
                <a:gd name="T2" fmla="*/ 21 w 21"/>
                <a:gd name="T3" fmla="*/ 0 h 8"/>
                <a:gd name="T4" fmla="*/ 0 w 21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8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9" y="8"/>
                    <a:pt x="2" y="8"/>
                    <a:pt x="0" y="0"/>
                  </a:cubicBezTo>
                  <a:close/>
                </a:path>
              </a:pathLst>
            </a:custGeom>
            <a:solidFill>
              <a:srgbClr val="E1A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51">
              <a:extLst>
                <a:ext uri="{FF2B5EF4-FFF2-40B4-BE49-F238E27FC236}">
                  <a16:creationId xmlns:a16="http://schemas.microsoft.com/office/drawing/2014/main" id="{B4C7BC90-26EE-46FB-9B5D-E78E4DD77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2133" y="1225044"/>
              <a:ext cx="380487" cy="418775"/>
            </a:xfrm>
            <a:custGeom>
              <a:avLst/>
              <a:gdLst>
                <a:gd name="T0" fmla="*/ 63 w 67"/>
                <a:gd name="T1" fmla="*/ 33 h 74"/>
                <a:gd name="T2" fmla="*/ 60 w 67"/>
                <a:gd name="T3" fmla="*/ 54 h 74"/>
                <a:gd name="T4" fmla="*/ 34 w 67"/>
                <a:gd name="T5" fmla="*/ 74 h 74"/>
                <a:gd name="T6" fmla="*/ 8 w 67"/>
                <a:gd name="T7" fmla="*/ 54 h 74"/>
                <a:gd name="T8" fmla="*/ 5 w 67"/>
                <a:gd name="T9" fmla="*/ 33 h 74"/>
                <a:gd name="T10" fmla="*/ 32 w 67"/>
                <a:gd name="T11" fmla="*/ 0 h 74"/>
                <a:gd name="T12" fmla="*/ 63 w 67"/>
                <a:gd name="T13" fmla="*/ 3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74">
                  <a:moveTo>
                    <a:pt x="63" y="33"/>
                  </a:moveTo>
                  <a:cubicBezTo>
                    <a:pt x="67" y="32"/>
                    <a:pt x="65" y="54"/>
                    <a:pt x="60" y="54"/>
                  </a:cubicBezTo>
                  <a:cubicBezTo>
                    <a:pt x="55" y="65"/>
                    <a:pt x="46" y="74"/>
                    <a:pt x="34" y="74"/>
                  </a:cubicBezTo>
                  <a:cubicBezTo>
                    <a:pt x="21" y="74"/>
                    <a:pt x="12" y="65"/>
                    <a:pt x="8" y="54"/>
                  </a:cubicBezTo>
                  <a:cubicBezTo>
                    <a:pt x="2" y="54"/>
                    <a:pt x="0" y="33"/>
                    <a:pt x="5" y="33"/>
                  </a:cubicBezTo>
                  <a:cubicBezTo>
                    <a:pt x="4" y="10"/>
                    <a:pt x="11" y="0"/>
                    <a:pt x="32" y="0"/>
                  </a:cubicBezTo>
                  <a:cubicBezTo>
                    <a:pt x="54" y="0"/>
                    <a:pt x="64" y="9"/>
                    <a:pt x="63" y="33"/>
                  </a:cubicBezTo>
                  <a:close/>
                </a:path>
              </a:pathLst>
            </a:custGeom>
            <a:solidFill>
              <a:srgbClr val="F1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2">
              <a:extLst>
                <a:ext uri="{FF2B5EF4-FFF2-40B4-BE49-F238E27FC236}">
                  <a16:creationId xmlns:a16="http://schemas.microsoft.com/office/drawing/2014/main" id="{73315F0C-6D2B-4F89-9341-EACBF67DB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7347" y="1117359"/>
              <a:ext cx="418775" cy="294339"/>
            </a:xfrm>
            <a:custGeom>
              <a:avLst/>
              <a:gdLst>
                <a:gd name="T0" fmla="*/ 4 w 74"/>
                <a:gd name="T1" fmla="*/ 52 h 52"/>
                <a:gd name="T2" fmla="*/ 65 w 74"/>
                <a:gd name="T3" fmla="*/ 52 h 52"/>
                <a:gd name="T4" fmla="*/ 4 w 74"/>
                <a:gd name="T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52">
                  <a:moveTo>
                    <a:pt x="4" y="52"/>
                  </a:moveTo>
                  <a:cubicBezTo>
                    <a:pt x="26" y="52"/>
                    <a:pt x="35" y="52"/>
                    <a:pt x="65" y="52"/>
                  </a:cubicBezTo>
                  <a:cubicBezTo>
                    <a:pt x="74" y="3"/>
                    <a:pt x="0" y="0"/>
                    <a:pt x="4" y="52"/>
                  </a:cubicBezTo>
                  <a:close/>
                </a:path>
              </a:pathLst>
            </a:custGeom>
            <a:solidFill>
              <a:srgbClr val="5C3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53">
              <a:extLst>
                <a:ext uri="{FF2B5EF4-FFF2-40B4-BE49-F238E27FC236}">
                  <a16:creationId xmlns:a16="http://schemas.microsoft.com/office/drawing/2014/main" id="{6243815F-71E8-43A3-9704-891A8E2E0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8378" y="1713217"/>
              <a:ext cx="547998" cy="311090"/>
            </a:xfrm>
            <a:custGeom>
              <a:avLst/>
              <a:gdLst>
                <a:gd name="T0" fmla="*/ 97 w 97"/>
                <a:gd name="T1" fmla="*/ 36 h 55"/>
                <a:gd name="T2" fmla="*/ 59 w 97"/>
                <a:gd name="T3" fmla="*/ 0 h 55"/>
                <a:gd name="T4" fmla="*/ 49 w 97"/>
                <a:gd name="T5" fmla="*/ 36 h 55"/>
                <a:gd name="T6" fmla="*/ 38 w 97"/>
                <a:gd name="T7" fmla="*/ 0 h 55"/>
                <a:gd name="T8" fmla="*/ 0 w 97"/>
                <a:gd name="T9" fmla="*/ 36 h 55"/>
                <a:gd name="T10" fmla="*/ 0 w 97"/>
                <a:gd name="T11" fmla="*/ 41 h 55"/>
                <a:gd name="T12" fmla="*/ 49 w 97"/>
                <a:gd name="T13" fmla="*/ 55 h 55"/>
                <a:gd name="T14" fmla="*/ 97 w 97"/>
                <a:gd name="T15" fmla="*/ 41 h 55"/>
                <a:gd name="T16" fmla="*/ 97 w 97"/>
                <a:gd name="T17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55">
                  <a:moveTo>
                    <a:pt x="97" y="36"/>
                  </a:moveTo>
                  <a:cubicBezTo>
                    <a:pt x="96" y="19"/>
                    <a:pt x="96" y="3"/>
                    <a:pt x="59" y="0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" y="3"/>
                    <a:pt x="1" y="19"/>
                    <a:pt x="0" y="36"/>
                  </a:cubicBezTo>
                  <a:cubicBezTo>
                    <a:pt x="0" y="38"/>
                    <a:pt x="0" y="40"/>
                    <a:pt x="0" y="41"/>
                  </a:cubicBezTo>
                  <a:cubicBezTo>
                    <a:pt x="14" y="50"/>
                    <a:pt x="31" y="55"/>
                    <a:pt x="49" y="55"/>
                  </a:cubicBezTo>
                  <a:cubicBezTo>
                    <a:pt x="67" y="55"/>
                    <a:pt x="83" y="50"/>
                    <a:pt x="97" y="41"/>
                  </a:cubicBezTo>
                  <a:cubicBezTo>
                    <a:pt x="97" y="40"/>
                    <a:pt x="97" y="38"/>
                    <a:pt x="97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54">
              <a:extLst>
                <a:ext uri="{FF2B5EF4-FFF2-40B4-BE49-F238E27FC236}">
                  <a16:creationId xmlns:a16="http://schemas.microsoft.com/office/drawing/2014/main" id="{917DCF91-EFF6-4D0E-9233-C7DC6EF5A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5966" y="1672536"/>
              <a:ext cx="191440" cy="244086"/>
            </a:xfrm>
            <a:custGeom>
              <a:avLst/>
              <a:gdLst>
                <a:gd name="T0" fmla="*/ 0 w 80"/>
                <a:gd name="T1" fmla="*/ 102 h 102"/>
                <a:gd name="T2" fmla="*/ 38 w 80"/>
                <a:gd name="T3" fmla="*/ 78 h 102"/>
                <a:gd name="T4" fmla="*/ 80 w 80"/>
                <a:gd name="T5" fmla="*/ 90 h 102"/>
                <a:gd name="T6" fmla="*/ 23 w 80"/>
                <a:gd name="T7" fmla="*/ 0 h 102"/>
                <a:gd name="T8" fmla="*/ 0 w 80"/>
                <a:gd name="T9" fmla="*/ 102 h 102"/>
                <a:gd name="T10" fmla="*/ 0 w 80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102">
                  <a:moveTo>
                    <a:pt x="0" y="102"/>
                  </a:moveTo>
                  <a:lnTo>
                    <a:pt x="38" y="78"/>
                  </a:lnTo>
                  <a:lnTo>
                    <a:pt x="80" y="90"/>
                  </a:lnTo>
                  <a:lnTo>
                    <a:pt x="23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55">
              <a:extLst>
                <a:ext uri="{FF2B5EF4-FFF2-40B4-BE49-F238E27FC236}">
                  <a16:creationId xmlns:a16="http://schemas.microsoft.com/office/drawing/2014/main" id="{31A8DCD6-66FF-4174-A22F-C50D18171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2133" y="1672536"/>
              <a:ext cx="193833" cy="244086"/>
            </a:xfrm>
            <a:custGeom>
              <a:avLst/>
              <a:gdLst>
                <a:gd name="T0" fmla="*/ 81 w 81"/>
                <a:gd name="T1" fmla="*/ 102 h 102"/>
                <a:gd name="T2" fmla="*/ 43 w 81"/>
                <a:gd name="T3" fmla="*/ 78 h 102"/>
                <a:gd name="T4" fmla="*/ 0 w 81"/>
                <a:gd name="T5" fmla="*/ 90 h 102"/>
                <a:gd name="T6" fmla="*/ 55 w 81"/>
                <a:gd name="T7" fmla="*/ 0 h 102"/>
                <a:gd name="T8" fmla="*/ 81 w 81"/>
                <a:gd name="T9" fmla="*/ 102 h 102"/>
                <a:gd name="T10" fmla="*/ 81 w 81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02">
                  <a:moveTo>
                    <a:pt x="81" y="102"/>
                  </a:moveTo>
                  <a:lnTo>
                    <a:pt x="43" y="78"/>
                  </a:lnTo>
                  <a:lnTo>
                    <a:pt x="0" y="90"/>
                  </a:lnTo>
                  <a:lnTo>
                    <a:pt x="55" y="0"/>
                  </a:lnTo>
                  <a:lnTo>
                    <a:pt x="81" y="102"/>
                  </a:lnTo>
                  <a:lnTo>
                    <a:pt x="81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391B825-4825-4283-BCAD-EC3BA960EBBA}"/>
              </a:ext>
            </a:extLst>
          </p:cNvPr>
          <p:cNvGrpSpPr/>
          <p:nvPr/>
        </p:nvGrpSpPr>
        <p:grpSpPr>
          <a:xfrm>
            <a:off x="5388271" y="2383976"/>
            <a:ext cx="1466261" cy="1460251"/>
            <a:chOff x="10931043" y="2274553"/>
            <a:chExt cx="1039428" cy="1035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Oval 297">
              <a:extLst>
                <a:ext uri="{FF2B5EF4-FFF2-40B4-BE49-F238E27FC236}">
                  <a16:creationId xmlns:a16="http://schemas.microsoft.com/office/drawing/2014/main" id="{FB362A5B-19AB-4CD5-AE74-1CB393449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1043" y="2274553"/>
              <a:ext cx="1039428" cy="1035168"/>
            </a:xfrm>
            <a:prstGeom prst="ellipse">
              <a:avLst/>
            </a:prstGeom>
            <a:solidFill>
              <a:srgbClr val="1E8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98">
              <a:extLst>
                <a:ext uri="{FF2B5EF4-FFF2-40B4-BE49-F238E27FC236}">
                  <a16:creationId xmlns:a16="http://schemas.microsoft.com/office/drawing/2014/main" id="{053D5CCB-2D91-4A6B-8115-1AB81EA2A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5017" y="2510980"/>
              <a:ext cx="468595" cy="798741"/>
            </a:xfrm>
            <a:custGeom>
              <a:avLst/>
              <a:gdLst>
                <a:gd name="T0" fmla="*/ 30 w 93"/>
                <a:gd name="T1" fmla="*/ 0 h 158"/>
                <a:gd name="T2" fmla="*/ 93 w 93"/>
                <a:gd name="T3" fmla="*/ 96 h 158"/>
                <a:gd name="T4" fmla="*/ 0 w 93"/>
                <a:gd name="T5" fmla="*/ 158 h 158"/>
                <a:gd name="T6" fmla="*/ 0 w 93"/>
                <a:gd name="T7" fmla="*/ 73 h 158"/>
                <a:gd name="T8" fmla="*/ 30 w 9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58">
                  <a:moveTo>
                    <a:pt x="30" y="0"/>
                  </a:moveTo>
                  <a:cubicBezTo>
                    <a:pt x="93" y="96"/>
                    <a:pt x="93" y="96"/>
                    <a:pt x="93" y="96"/>
                  </a:cubicBezTo>
                  <a:cubicBezTo>
                    <a:pt x="77" y="132"/>
                    <a:pt x="42" y="157"/>
                    <a:pt x="0" y="15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0E60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99">
              <a:extLst>
                <a:ext uri="{FF2B5EF4-FFF2-40B4-BE49-F238E27FC236}">
                  <a16:creationId xmlns:a16="http://schemas.microsoft.com/office/drawing/2014/main" id="{5B895BBB-F7C5-4960-808E-13D05B852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8301" y="2885856"/>
              <a:ext cx="604913" cy="423865"/>
            </a:xfrm>
            <a:custGeom>
              <a:avLst/>
              <a:gdLst>
                <a:gd name="T0" fmla="*/ 4 w 120"/>
                <a:gd name="T1" fmla="*/ 67 h 84"/>
                <a:gd name="T2" fmla="*/ 48 w 120"/>
                <a:gd name="T3" fmla="*/ 18 h 84"/>
                <a:gd name="T4" fmla="*/ 48 w 120"/>
                <a:gd name="T5" fmla="*/ 0 h 84"/>
                <a:gd name="T6" fmla="*/ 60 w 120"/>
                <a:gd name="T7" fmla="*/ 0 h 84"/>
                <a:gd name="T8" fmla="*/ 60 w 120"/>
                <a:gd name="T9" fmla="*/ 0 h 84"/>
                <a:gd name="T10" fmla="*/ 72 w 120"/>
                <a:gd name="T11" fmla="*/ 0 h 84"/>
                <a:gd name="T12" fmla="*/ 72 w 120"/>
                <a:gd name="T13" fmla="*/ 18 h 84"/>
                <a:gd name="T14" fmla="*/ 116 w 120"/>
                <a:gd name="T15" fmla="*/ 67 h 84"/>
                <a:gd name="T16" fmla="*/ 60 w 120"/>
                <a:gd name="T17" fmla="*/ 84 h 84"/>
                <a:gd name="T18" fmla="*/ 4 w 120"/>
                <a:gd name="T19" fmla="*/ 6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84">
                  <a:moveTo>
                    <a:pt x="4" y="67"/>
                  </a:moveTo>
                  <a:cubicBezTo>
                    <a:pt x="4" y="45"/>
                    <a:pt x="0" y="22"/>
                    <a:pt x="48" y="18"/>
                  </a:cubicBezTo>
                  <a:cubicBezTo>
                    <a:pt x="48" y="16"/>
                    <a:pt x="48" y="2"/>
                    <a:pt x="48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2"/>
                    <a:pt x="72" y="16"/>
                    <a:pt x="72" y="18"/>
                  </a:cubicBezTo>
                  <a:cubicBezTo>
                    <a:pt x="120" y="22"/>
                    <a:pt x="116" y="45"/>
                    <a:pt x="116" y="67"/>
                  </a:cubicBezTo>
                  <a:cubicBezTo>
                    <a:pt x="100" y="78"/>
                    <a:pt x="81" y="84"/>
                    <a:pt x="60" y="84"/>
                  </a:cubicBezTo>
                  <a:cubicBezTo>
                    <a:pt x="39" y="84"/>
                    <a:pt x="20" y="78"/>
                    <a:pt x="4" y="67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00">
              <a:extLst>
                <a:ext uri="{FF2B5EF4-FFF2-40B4-BE49-F238E27FC236}">
                  <a16:creationId xmlns:a16="http://schemas.microsoft.com/office/drawing/2014/main" id="{E94CC7B9-C4D4-4D3C-B48A-2C63C67B0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4728" y="2890116"/>
              <a:ext cx="125669" cy="44729"/>
            </a:xfrm>
            <a:custGeom>
              <a:avLst/>
              <a:gdLst>
                <a:gd name="T0" fmla="*/ 25 w 25"/>
                <a:gd name="T1" fmla="*/ 0 h 9"/>
                <a:gd name="T2" fmla="*/ 0 w 25"/>
                <a:gd name="T3" fmla="*/ 0 h 9"/>
                <a:gd name="T4" fmla="*/ 25 w 2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9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9"/>
                    <a:pt x="23" y="9"/>
                    <a:pt x="25" y="0"/>
                  </a:cubicBezTo>
                  <a:close/>
                </a:path>
              </a:pathLst>
            </a:custGeom>
            <a:solidFill>
              <a:srgbClr val="E0A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01">
              <a:extLst>
                <a:ext uri="{FF2B5EF4-FFF2-40B4-BE49-F238E27FC236}">
                  <a16:creationId xmlns:a16="http://schemas.microsoft.com/office/drawing/2014/main" id="{E156CB5F-0D41-496E-8955-1DBE9E025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799" y="2451341"/>
              <a:ext cx="387655" cy="453685"/>
            </a:xfrm>
            <a:custGeom>
              <a:avLst/>
              <a:gdLst>
                <a:gd name="T0" fmla="*/ 4 w 77"/>
                <a:gd name="T1" fmla="*/ 43 h 90"/>
                <a:gd name="T2" fmla="*/ 8 w 77"/>
                <a:gd name="T3" fmla="*/ 67 h 90"/>
                <a:gd name="T4" fmla="*/ 39 w 77"/>
                <a:gd name="T5" fmla="*/ 90 h 90"/>
                <a:gd name="T6" fmla="*/ 70 w 77"/>
                <a:gd name="T7" fmla="*/ 67 h 90"/>
                <a:gd name="T8" fmla="*/ 73 w 77"/>
                <a:gd name="T9" fmla="*/ 43 h 90"/>
                <a:gd name="T10" fmla="*/ 39 w 77"/>
                <a:gd name="T11" fmla="*/ 0 h 90"/>
                <a:gd name="T12" fmla="*/ 4 w 77"/>
                <a:gd name="T13" fmla="*/ 4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90">
                  <a:moveTo>
                    <a:pt x="4" y="43"/>
                  </a:moveTo>
                  <a:cubicBezTo>
                    <a:pt x="0" y="42"/>
                    <a:pt x="1" y="67"/>
                    <a:pt x="8" y="67"/>
                  </a:cubicBezTo>
                  <a:cubicBezTo>
                    <a:pt x="14" y="80"/>
                    <a:pt x="24" y="90"/>
                    <a:pt x="39" y="90"/>
                  </a:cubicBezTo>
                  <a:cubicBezTo>
                    <a:pt x="54" y="90"/>
                    <a:pt x="64" y="80"/>
                    <a:pt x="70" y="67"/>
                  </a:cubicBezTo>
                  <a:cubicBezTo>
                    <a:pt x="76" y="67"/>
                    <a:pt x="77" y="42"/>
                    <a:pt x="73" y="43"/>
                  </a:cubicBezTo>
                  <a:cubicBezTo>
                    <a:pt x="75" y="16"/>
                    <a:pt x="74" y="0"/>
                    <a:pt x="39" y="0"/>
                  </a:cubicBezTo>
                  <a:cubicBezTo>
                    <a:pt x="4" y="0"/>
                    <a:pt x="3" y="15"/>
                    <a:pt x="4" y="43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02">
              <a:extLst>
                <a:ext uri="{FF2B5EF4-FFF2-40B4-BE49-F238E27FC236}">
                  <a16:creationId xmlns:a16="http://schemas.microsoft.com/office/drawing/2014/main" id="{4FCD72F1-9E46-4DC8-A1FB-BC93A69E0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9818" y="2775097"/>
              <a:ext cx="95849" cy="63899"/>
            </a:xfrm>
            <a:custGeom>
              <a:avLst/>
              <a:gdLst>
                <a:gd name="T0" fmla="*/ 16 w 19"/>
                <a:gd name="T1" fmla="*/ 6 h 13"/>
                <a:gd name="T2" fmla="*/ 0 w 19"/>
                <a:gd name="T3" fmla="*/ 10 h 13"/>
                <a:gd name="T4" fmla="*/ 16 w 19"/>
                <a:gd name="T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6" y="6"/>
                  </a:moveTo>
                  <a:cubicBezTo>
                    <a:pt x="13" y="0"/>
                    <a:pt x="4" y="6"/>
                    <a:pt x="0" y="10"/>
                  </a:cubicBezTo>
                  <a:cubicBezTo>
                    <a:pt x="5" y="12"/>
                    <a:pt x="19" y="13"/>
                    <a:pt x="16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03">
              <a:extLst>
                <a:ext uri="{FF2B5EF4-FFF2-40B4-BE49-F238E27FC236}">
                  <a16:creationId xmlns:a16="http://schemas.microsoft.com/office/drawing/2014/main" id="{80B29A26-0896-4287-A2BA-0D87F1E69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5847" y="2775097"/>
              <a:ext cx="95849" cy="63899"/>
            </a:xfrm>
            <a:custGeom>
              <a:avLst/>
              <a:gdLst>
                <a:gd name="T0" fmla="*/ 3 w 19"/>
                <a:gd name="T1" fmla="*/ 6 h 13"/>
                <a:gd name="T2" fmla="*/ 19 w 19"/>
                <a:gd name="T3" fmla="*/ 10 h 13"/>
                <a:gd name="T4" fmla="*/ 3 w 19"/>
                <a:gd name="T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3" y="6"/>
                  </a:moveTo>
                  <a:cubicBezTo>
                    <a:pt x="5" y="0"/>
                    <a:pt x="15" y="6"/>
                    <a:pt x="19" y="10"/>
                  </a:cubicBezTo>
                  <a:cubicBezTo>
                    <a:pt x="14" y="12"/>
                    <a:pt x="0" y="13"/>
                    <a:pt x="3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04">
              <a:extLst>
                <a:ext uri="{FF2B5EF4-FFF2-40B4-BE49-F238E27FC236}">
                  <a16:creationId xmlns:a16="http://schemas.microsoft.com/office/drawing/2014/main" id="{B92CD364-E7EA-4477-9F51-FD594ED90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8409" y="2436431"/>
              <a:ext cx="404695" cy="276897"/>
            </a:xfrm>
            <a:custGeom>
              <a:avLst/>
              <a:gdLst>
                <a:gd name="T0" fmla="*/ 12 w 80"/>
                <a:gd name="T1" fmla="*/ 55 h 55"/>
                <a:gd name="T2" fmla="*/ 5 w 80"/>
                <a:gd name="T3" fmla="*/ 46 h 55"/>
                <a:gd name="T4" fmla="*/ 23 w 80"/>
                <a:gd name="T5" fmla="*/ 2 h 55"/>
                <a:gd name="T6" fmla="*/ 40 w 80"/>
                <a:gd name="T7" fmla="*/ 1 h 55"/>
                <a:gd name="T8" fmla="*/ 57 w 80"/>
                <a:gd name="T9" fmla="*/ 2 h 55"/>
                <a:gd name="T10" fmla="*/ 74 w 80"/>
                <a:gd name="T11" fmla="*/ 46 h 55"/>
                <a:gd name="T12" fmla="*/ 68 w 80"/>
                <a:gd name="T13" fmla="*/ 55 h 55"/>
                <a:gd name="T14" fmla="*/ 55 w 80"/>
                <a:gd name="T15" fmla="*/ 25 h 55"/>
                <a:gd name="T16" fmla="*/ 40 w 80"/>
                <a:gd name="T17" fmla="*/ 29 h 55"/>
                <a:gd name="T18" fmla="*/ 25 w 80"/>
                <a:gd name="T19" fmla="*/ 25 h 55"/>
                <a:gd name="T20" fmla="*/ 12 w 80"/>
                <a:gd name="T21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55">
                  <a:moveTo>
                    <a:pt x="12" y="55"/>
                  </a:moveTo>
                  <a:cubicBezTo>
                    <a:pt x="12" y="49"/>
                    <a:pt x="11" y="45"/>
                    <a:pt x="5" y="46"/>
                  </a:cubicBezTo>
                  <a:cubicBezTo>
                    <a:pt x="0" y="27"/>
                    <a:pt x="5" y="11"/>
                    <a:pt x="23" y="2"/>
                  </a:cubicBezTo>
                  <a:cubicBezTo>
                    <a:pt x="28" y="0"/>
                    <a:pt x="34" y="1"/>
                    <a:pt x="40" y="1"/>
                  </a:cubicBezTo>
                  <a:cubicBezTo>
                    <a:pt x="45" y="1"/>
                    <a:pt x="52" y="0"/>
                    <a:pt x="57" y="2"/>
                  </a:cubicBezTo>
                  <a:cubicBezTo>
                    <a:pt x="74" y="11"/>
                    <a:pt x="80" y="26"/>
                    <a:pt x="74" y="46"/>
                  </a:cubicBezTo>
                  <a:cubicBezTo>
                    <a:pt x="69" y="45"/>
                    <a:pt x="68" y="49"/>
                    <a:pt x="68" y="55"/>
                  </a:cubicBezTo>
                  <a:cubicBezTo>
                    <a:pt x="66" y="43"/>
                    <a:pt x="64" y="31"/>
                    <a:pt x="55" y="25"/>
                  </a:cubicBezTo>
                  <a:cubicBezTo>
                    <a:pt x="53" y="24"/>
                    <a:pt x="47" y="29"/>
                    <a:pt x="40" y="29"/>
                  </a:cubicBezTo>
                  <a:cubicBezTo>
                    <a:pt x="33" y="29"/>
                    <a:pt x="28" y="23"/>
                    <a:pt x="25" y="25"/>
                  </a:cubicBezTo>
                  <a:cubicBezTo>
                    <a:pt x="15" y="31"/>
                    <a:pt x="14" y="43"/>
                    <a:pt x="12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05">
              <a:extLst>
                <a:ext uri="{FF2B5EF4-FFF2-40B4-BE49-F238E27FC236}">
                  <a16:creationId xmlns:a16="http://schemas.microsoft.com/office/drawing/2014/main" id="{3B95CD3D-0592-4FDE-8B03-32B2169F2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8301" y="2975315"/>
              <a:ext cx="583613" cy="334406"/>
            </a:xfrm>
            <a:custGeom>
              <a:avLst/>
              <a:gdLst>
                <a:gd name="T0" fmla="*/ 74 w 116"/>
                <a:gd name="T1" fmla="*/ 0 h 66"/>
                <a:gd name="T2" fmla="*/ 78 w 116"/>
                <a:gd name="T3" fmla="*/ 1 h 66"/>
                <a:gd name="T4" fmla="*/ 82 w 116"/>
                <a:gd name="T5" fmla="*/ 1 h 66"/>
                <a:gd name="T6" fmla="*/ 84 w 116"/>
                <a:gd name="T7" fmla="*/ 2 h 66"/>
                <a:gd name="T8" fmla="*/ 86 w 116"/>
                <a:gd name="T9" fmla="*/ 2 h 66"/>
                <a:gd name="T10" fmla="*/ 88 w 116"/>
                <a:gd name="T11" fmla="*/ 2 h 66"/>
                <a:gd name="T12" fmla="*/ 89 w 116"/>
                <a:gd name="T13" fmla="*/ 3 h 66"/>
                <a:gd name="T14" fmla="*/ 91 w 116"/>
                <a:gd name="T15" fmla="*/ 3 h 66"/>
                <a:gd name="T16" fmla="*/ 92 w 116"/>
                <a:gd name="T17" fmla="*/ 4 h 66"/>
                <a:gd name="T18" fmla="*/ 94 w 116"/>
                <a:gd name="T19" fmla="*/ 4 h 66"/>
                <a:gd name="T20" fmla="*/ 95 w 116"/>
                <a:gd name="T21" fmla="*/ 5 h 66"/>
                <a:gd name="T22" fmla="*/ 96 w 116"/>
                <a:gd name="T23" fmla="*/ 5 h 66"/>
                <a:gd name="T24" fmla="*/ 98 w 116"/>
                <a:gd name="T25" fmla="*/ 6 h 66"/>
                <a:gd name="T26" fmla="*/ 99 w 116"/>
                <a:gd name="T27" fmla="*/ 6 h 66"/>
                <a:gd name="T28" fmla="*/ 100 w 116"/>
                <a:gd name="T29" fmla="*/ 7 h 66"/>
                <a:gd name="T30" fmla="*/ 101 w 116"/>
                <a:gd name="T31" fmla="*/ 7 h 66"/>
                <a:gd name="T32" fmla="*/ 102 w 116"/>
                <a:gd name="T33" fmla="*/ 8 h 66"/>
                <a:gd name="T34" fmla="*/ 103 w 116"/>
                <a:gd name="T35" fmla="*/ 9 h 66"/>
                <a:gd name="T36" fmla="*/ 104 w 116"/>
                <a:gd name="T37" fmla="*/ 9 h 66"/>
                <a:gd name="T38" fmla="*/ 105 w 116"/>
                <a:gd name="T39" fmla="*/ 10 h 66"/>
                <a:gd name="T40" fmla="*/ 106 w 116"/>
                <a:gd name="T41" fmla="*/ 11 h 66"/>
                <a:gd name="T42" fmla="*/ 107 w 116"/>
                <a:gd name="T43" fmla="*/ 11 h 66"/>
                <a:gd name="T44" fmla="*/ 108 w 116"/>
                <a:gd name="T45" fmla="*/ 12 h 66"/>
                <a:gd name="T46" fmla="*/ 108 w 116"/>
                <a:gd name="T47" fmla="*/ 13 h 66"/>
                <a:gd name="T48" fmla="*/ 109 w 116"/>
                <a:gd name="T49" fmla="*/ 14 h 66"/>
                <a:gd name="T50" fmla="*/ 110 w 116"/>
                <a:gd name="T51" fmla="*/ 14 h 66"/>
                <a:gd name="T52" fmla="*/ 110 w 116"/>
                <a:gd name="T53" fmla="*/ 15 h 66"/>
                <a:gd name="T54" fmla="*/ 111 w 116"/>
                <a:gd name="T55" fmla="*/ 16 h 66"/>
                <a:gd name="T56" fmla="*/ 111 w 116"/>
                <a:gd name="T57" fmla="*/ 17 h 66"/>
                <a:gd name="T58" fmla="*/ 112 w 116"/>
                <a:gd name="T59" fmla="*/ 18 h 66"/>
                <a:gd name="T60" fmla="*/ 112 w 116"/>
                <a:gd name="T61" fmla="*/ 19 h 66"/>
                <a:gd name="T62" fmla="*/ 113 w 116"/>
                <a:gd name="T63" fmla="*/ 19 h 66"/>
                <a:gd name="T64" fmla="*/ 113 w 116"/>
                <a:gd name="T65" fmla="*/ 20 h 66"/>
                <a:gd name="T66" fmla="*/ 113 w 116"/>
                <a:gd name="T67" fmla="*/ 21 h 66"/>
                <a:gd name="T68" fmla="*/ 114 w 116"/>
                <a:gd name="T69" fmla="*/ 22 h 66"/>
                <a:gd name="T70" fmla="*/ 114 w 116"/>
                <a:gd name="T71" fmla="*/ 23 h 66"/>
                <a:gd name="T72" fmla="*/ 114 w 116"/>
                <a:gd name="T73" fmla="*/ 24 h 66"/>
                <a:gd name="T74" fmla="*/ 114 w 116"/>
                <a:gd name="T75" fmla="*/ 25 h 66"/>
                <a:gd name="T76" fmla="*/ 115 w 116"/>
                <a:gd name="T77" fmla="*/ 26 h 66"/>
                <a:gd name="T78" fmla="*/ 115 w 116"/>
                <a:gd name="T79" fmla="*/ 27 h 66"/>
                <a:gd name="T80" fmla="*/ 115 w 116"/>
                <a:gd name="T81" fmla="*/ 28 h 66"/>
                <a:gd name="T82" fmla="*/ 115 w 116"/>
                <a:gd name="T83" fmla="*/ 29 h 66"/>
                <a:gd name="T84" fmla="*/ 115 w 116"/>
                <a:gd name="T85" fmla="*/ 30 h 66"/>
                <a:gd name="T86" fmla="*/ 115 w 116"/>
                <a:gd name="T87" fmla="*/ 31 h 66"/>
                <a:gd name="T88" fmla="*/ 115 w 116"/>
                <a:gd name="T89" fmla="*/ 32 h 66"/>
                <a:gd name="T90" fmla="*/ 116 w 116"/>
                <a:gd name="T91" fmla="*/ 33 h 66"/>
                <a:gd name="T92" fmla="*/ 116 w 116"/>
                <a:gd name="T93" fmla="*/ 34 h 66"/>
                <a:gd name="T94" fmla="*/ 116 w 116"/>
                <a:gd name="T95" fmla="*/ 35 h 66"/>
                <a:gd name="T96" fmla="*/ 116 w 116"/>
                <a:gd name="T97" fmla="*/ 36 h 66"/>
                <a:gd name="T98" fmla="*/ 116 w 116"/>
                <a:gd name="T99" fmla="*/ 37 h 66"/>
                <a:gd name="T100" fmla="*/ 116 w 116"/>
                <a:gd name="T101" fmla="*/ 40 h 66"/>
                <a:gd name="T102" fmla="*/ 116 w 116"/>
                <a:gd name="T103" fmla="*/ 41 h 66"/>
                <a:gd name="T104" fmla="*/ 116 w 116"/>
                <a:gd name="T105" fmla="*/ 42 h 66"/>
                <a:gd name="T106" fmla="*/ 116 w 116"/>
                <a:gd name="T107" fmla="*/ 43 h 66"/>
                <a:gd name="T108" fmla="*/ 116 w 116"/>
                <a:gd name="T109" fmla="*/ 44 h 66"/>
                <a:gd name="T110" fmla="*/ 116 w 116"/>
                <a:gd name="T111" fmla="*/ 45 h 66"/>
                <a:gd name="T112" fmla="*/ 116 w 116"/>
                <a:gd name="T113" fmla="*/ 46 h 66"/>
                <a:gd name="T114" fmla="*/ 116 w 116"/>
                <a:gd name="T115" fmla="*/ 47 h 66"/>
                <a:gd name="T116" fmla="*/ 116 w 116"/>
                <a:gd name="T117" fmla="*/ 48 h 66"/>
                <a:gd name="T118" fmla="*/ 60 w 116"/>
                <a:gd name="T119" fmla="*/ 66 h 66"/>
                <a:gd name="T120" fmla="*/ 4 w 116"/>
                <a:gd name="T121" fmla="*/ 49 h 66"/>
                <a:gd name="T122" fmla="*/ 72 w 116"/>
                <a:gd name="T12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66">
                  <a:moveTo>
                    <a:pt x="72" y="0"/>
                  </a:moveTo>
                  <a:cubicBezTo>
                    <a:pt x="73" y="0"/>
                    <a:pt x="74" y="0"/>
                    <a:pt x="74" y="0"/>
                  </a:cubicBezTo>
                  <a:cubicBezTo>
                    <a:pt x="75" y="0"/>
                    <a:pt x="76" y="0"/>
                    <a:pt x="76" y="0"/>
                  </a:cubicBezTo>
                  <a:cubicBezTo>
                    <a:pt x="77" y="1"/>
                    <a:pt x="78" y="1"/>
                    <a:pt x="78" y="1"/>
                  </a:cubicBezTo>
                  <a:cubicBezTo>
                    <a:pt x="79" y="1"/>
                    <a:pt x="80" y="1"/>
                    <a:pt x="80" y="1"/>
                  </a:cubicBezTo>
                  <a:cubicBezTo>
                    <a:pt x="81" y="1"/>
                    <a:pt x="82" y="1"/>
                    <a:pt x="82" y="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3" y="1"/>
                    <a:pt x="84" y="2"/>
                    <a:pt x="84" y="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5" y="2"/>
                    <a:pt x="85" y="2"/>
                    <a:pt x="86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2"/>
                    <a:pt x="87" y="2"/>
                    <a:pt x="88" y="2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8" y="2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90" y="3"/>
                    <a:pt x="90" y="3"/>
                    <a:pt x="91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3"/>
                    <a:pt x="92" y="3"/>
                    <a:pt x="92" y="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3" y="4"/>
                    <a:pt x="93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5" y="4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7" y="5"/>
                    <a:pt x="97" y="5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6"/>
                    <a:pt x="99" y="6"/>
                    <a:pt x="99" y="6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9" y="6"/>
                    <a:pt x="100" y="7"/>
                    <a:pt x="100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100" y="7"/>
                    <a:pt x="101" y="7"/>
                    <a:pt x="101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3" y="8"/>
                    <a:pt x="103" y="8"/>
                    <a:pt x="103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5" y="10"/>
                    <a:pt x="106" y="10"/>
                    <a:pt x="106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2"/>
                    <a:pt x="107" y="12"/>
                    <a:pt x="108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8" y="12"/>
                    <a:pt x="108" y="13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3"/>
                    <a:pt x="109" y="13"/>
                    <a:pt x="109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9" y="14"/>
                    <a:pt x="109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1" y="17"/>
                    <a:pt x="112" y="17"/>
                    <a:pt x="112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8"/>
                    <a:pt x="112" y="18"/>
                    <a:pt x="112" y="19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2" y="19"/>
                    <a:pt x="113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21"/>
                    <a:pt x="113" y="22"/>
                    <a:pt x="114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2"/>
                    <a:pt x="114" y="23"/>
                    <a:pt x="114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4" y="23"/>
                    <a:pt x="114" y="24"/>
                    <a:pt x="114" y="24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4"/>
                    <a:pt x="114" y="25"/>
                    <a:pt x="114" y="25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14" y="25"/>
                    <a:pt x="115" y="25"/>
                    <a:pt x="115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6"/>
                    <a:pt x="115" y="26"/>
                    <a:pt x="115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7"/>
                    <a:pt x="115" y="27"/>
                    <a:pt x="115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5" y="28"/>
                    <a:pt x="115" y="28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0"/>
                    <a:pt x="115" y="30"/>
                    <a:pt x="115" y="31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1"/>
                    <a:pt x="115" y="31"/>
                    <a:pt x="115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2"/>
                    <a:pt x="116" y="32"/>
                    <a:pt x="116" y="33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6" y="34"/>
                    <a:pt x="116" y="35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6"/>
                    <a:pt x="116" y="36"/>
                    <a:pt x="116" y="37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6" y="38"/>
                    <a:pt x="116" y="39"/>
                    <a:pt x="116" y="4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00" y="60"/>
                    <a:pt x="81" y="66"/>
                    <a:pt x="60" y="66"/>
                  </a:cubicBezTo>
                  <a:cubicBezTo>
                    <a:pt x="39" y="66"/>
                    <a:pt x="20" y="6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27"/>
                    <a:pt x="0" y="4"/>
                    <a:pt x="48" y="0"/>
                  </a:cubicBezTo>
                  <a:cubicBezTo>
                    <a:pt x="56" y="2"/>
                    <a:pt x="64" y="2"/>
                    <a:pt x="72" y="0"/>
                  </a:cubicBezTo>
                  <a:close/>
                </a:path>
              </a:pathLst>
            </a:custGeom>
            <a:solidFill>
              <a:srgbClr val="1AB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06">
              <a:extLst>
                <a:ext uri="{FF2B5EF4-FFF2-40B4-BE49-F238E27FC236}">
                  <a16:creationId xmlns:a16="http://schemas.microsoft.com/office/drawing/2014/main" id="{A68738F9-E327-4FDB-A6E9-59B887572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4547" y="2985965"/>
              <a:ext cx="72419" cy="323756"/>
            </a:xfrm>
            <a:custGeom>
              <a:avLst/>
              <a:gdLst>
                <a:gd name="T0" fmla="*/ 14 w 14"/>
                <a:gd name="T1" fmla="*/ 64 h 64"/>
                <a:gd name="T2" fmla="*/ 7 w 14"/>
                <a:gd name="T3" fmla="*/ 64 h 64"/>
                <a:gd name="T4" fmla="*/ 0 w 14"/>
                <a:gd name="T5" fmla="*/ 64 h 64"/>
                <a:gd name="T6" fmla="*/ 4 w 14"/>
                <a:gd name="T7" fmla="*/ 12 h 64"/>
                <a:gd name="T8" fmla="*/ 1 w 14"/>
                <a:gd name="T9" fmla="*/ 5 h 64"/>
                <a:gd name="T10" fmla="*/ 7 w 14"/>
                <a:gd name="T11" fmla="*/ 0 h 64"/>
                <a:gd name="T12" fmla="*/ 13 w 14"/>
                <a:gd name="T13" fmla="*/ 5 h 64"/>
                <a:gd name="T14" fmla="*/ 10 w 14"/>
                <a:gd name="T15" fmla="*/ 12 h 64"/>
                <a:gd name="T16" fmla="*/ 14 w 14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64">
                  <a:moveTo>
                    <a:pt x="14" y="64"/>
                  </a:moveTo>
                  <a:cubicBezTo>
                    <a:pt x="12" y="64"/>
                    <a:pt x="9" y="64"/>
                    <a:pt x="7" y="64"/>
                  </a:cubicBezTo>
                  <a:cubicBezTo>
                    <a:pt x="5" y="64"/>
                    <a:pt x="2" y="64"/>
                    <a:pt x="0" y="6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64"/>
                    <a:pt x="14" y="64"/>
                    <a:pt x="14" y="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07">
              <a:extLst>
                <a:ext uri="{FF2B5EF4-FFF2-40B4-BE49-F238E27FC236}">
                  <a16:creationId xmlns:a16="http://schemas.microsoft.com/office/drawing/2014/main" id="{C2070B4C-DC1B-4F65-A6AF-BFD9A00D1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9529" y="2643039"/>
              <a:ext cx="302456" cy="146968"/>
            </a:xfrm>
            <a:custGeom>
              <a:avLst/>
              <a:gdLst>
                <a:gd name="T0" fmla="*/ 28 w 60"/>
                <a:gd name="T1" fmla="*/ 14 h 29"/>
                <a:gd name="T2" fmla="*/ 4 w 60"/>
                <a:gd name="T3" fmla="*/ 18 h 29"/>
                <a:gd name="T4" fmla="*/ 28 w 60"/>
                <a:gd name="T5" fmla="*/ 12 h 29"/>
                <a:gd name="T6" fmla="*/ 31 w 60"/>
                <a:gd name="T7" fmla="*/ 12 h 29"/>
                <a:gd name="T8" fmla="*/ 55 w 60"/>
                <a:gd name="T9" fmla="*/ 18 h 29"/>
                <a:gd name="T10" fmla="*/ 31 w 60"/>
                <a:gd name="T11" fmla="*/ 14 h 29"/>
                <a:gd name="T12" fmla="*/ 28 w 60"/>
                <a:gd name="T13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9">
                  <a:moveTo>
                    <a:pt x="28" y="14"/>
                  </a:moveTo>
                  <a:cubicBezTo>
                    <a:pt x="29" y="29"/>
                    <a:pt x="6" y="26"/>
                    <a:pt x="4" y="18"/>
                  </a:cubicBezTo>
                  <a:cubicBezTo>
                    <a:pt x="0" y="0"/>
                    <a:pt x="28" y="4"/>
                    <a:pt x="28" y="12"/>
                  </a:cubicBezTo>
                  <a:cubicBezTo>
                    <a:pt x="29" y="11"/>
                    <a:pt x="30" y="11"/>
                    <a:pt x="31" y="12"/>
                  </a:cubicBezTo>
                  <a:cubicBezTo>
                    <a:pt x="32" y="4"/>
                    <a:pt x="60" y="0"/>
                    <a:pt x="55" y="18"/>
                  </a:cubicBezTo>
                  <a:cubicBezTo>
                    <a:pt x="53" y="26"/>
                    <a:pt x="31" y="29"/>
                    <a:pt x="31" y="14"/>
                  </a:cubicBezTo>
                  <a:cubicBezTo>
                    <a:pt x="31" y="13"/>
                    <a:pt x="29" y="13"/>
                    <a:pt x="28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08">
              <a:extLst>
                <a:ext uri="{FF2B5EF4-FFF2-40B4-BE49-F238E27FC236}">
                  <a16:creationId xmlns:a16="http://schemas.microsoft.com/office/drawing/2014/main" id="{9D092F70-5E42-44E9-8D85-C1DD2714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1118" y="2975315"/>
              <a:ext cx="119279" cy="55379"/>
            </a:xfrm>
            <a:custGeom>
              <a:avLst/>
              <a:gdLst>
                <a:gd name="T0" fmla="*/ 0 w 24"/>
                <a:gd name="T1" fmla="*/ 0 h 11"/>
                <a:gd name="T2" fmla="*/ 12 w 24"/>
                <a:gd name="T3" fmla="*/ 1 h 11"/>
                <a:gd name="T4" fmla="*/ 24 w 24"/>
                <a:gd name="T5" fmla="*/ 0 h 11"/>
                <a:gd name="T6" fmla="*/ 21 w 24"/>
                <a:gd name="T7" fmla="*/ 11 h 11"/>
                <a:gd name="T8" fmla="*/ 12 w 24"/>
                <a:gd name="T9" fmla="*/ 3 h 11"/>
                <a:gd name="T10" fmla="*/ 2 w 24"/>
                <a:gd name="T11" fmla="*/ 11 h 11"/>
                <a:gd name="T12" fmla="*/ 0 w 24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1">
                  <a:moveTo>
                    <a:pt x="0" y="0"/>
                  </a:moveTo>
                  <a:cubicBezTo>
                    <a:pt x="3" y="1"/>
                    <a:pt x="8" y="1"/>
                    <a:pt x="12" y="1"/>
                  </a:cubicBezTo>
                  <a:cubicBezTo>
                    <a:pt x="16" y="1"/>
                    <a:pt x="20" y="1"/>
                    <a:pt x="24" y="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8D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E622AE3-B3EB-49C7-AC04-A0026983757D}"/>
              </a:ext>
            </a:extLst>
          </p:cNvPr>
          <p:cNvSpPr/>
          <p:nvPr/>
        </p:nvSpPr>
        <p:spPr>
          <a:xfrm>
            <a:off x="0" y="0"/>
            <a:ext cx="12192000" cy="35090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4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287C524-DB10-4A8A-B8B9-BD7A39A7241E}"/>
              </a:ext>
            </a:extLst>
          </p:cNvPr>
          <p:cNvSpPr txBox="1"/>
          <p:nvPr/>
        </p:nvSpPr>
        <p:spPr>
          <a:xfrm>
            <a:off x="836034" y="4448968"/>
            <a:ext cx="311555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name_1 = “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홍길동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age_1 = 30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99778E-5A16-4B5E-9552-AE52DD075257}"/>
              </a:ext>
            </a:extLst>
          </p:cNvPr>
          <p:cNvSpPr txBox="1"/>
          <p:nvPr/>
        </p:nvSpPr>
        <p:spPr>
          <a:xfrm>
            <a:off x="4584657" y="4448968"/>
            <a:ext cx="311555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name_2 = “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김철수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address_2 = “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12891BC-82CB-4EB2-843D-769322AC811D}"/>
              </a:ext>
            </a:extLst>
          </p:cNvPr>
          <p:cNvSpPr txBox="1"/>
          <p:nvPr/>
        </p:nvSpPr>
        <p:spPr>
          <a:xfrm>
            <a:off x="8403880" y="4448968"/>
            <a:ext cx="311555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name_3 = “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이영희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religion_3 = “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무교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971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무료 사진 | 책상에 앉아 세련 된 젊은 남자">
            <a:extLst>
              <a:ext uri="{FF2B5EF4-FFF2-40B4-BE49-F238E27FC236}">
                <a16:creationId xmlns:a16="http://schemas.microsoft.com/office/drawing/2014/main" id="{6DBFB131-8A04-42A9-B59D-21B808E7FF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86"/>
          <a:stretch/>
        </p:blipFill>
        <p:spPr bwMode="auto">
          <a:xfrm>
            <a:off x="2334" y="0"/>
            <a:ext cx="12189666" cy="350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02D14E3-2288-42AC-8A57-05F25071AB77}"/>
              </a:ext>
            </a:extLst>
          </p:cNvPr>
          <p:cNvSpPr/>
          <p:nvPr/>
        </p:nvSpPr>
        <p:spPr>
          <a:xfrm>
            <a:off x="906184" y="3141178"/>
            <a:ext cx="2790558" cy="29541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AF447-EE1B-4B0D-BAE7-62782D0DA56A}"/>
              </a:ext>
            </a:extLst>
          </p:cNvPr>
          <p:cNvSpPr txBox="1"/>
          <p:nvPr/>
        </p:nvSpPr>
        <p:spPr>
          <a:xfrm>
            <a:off x="1232234" y="4140991"/>
            <a:ext cx="230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이름 </a:t>
            </a:r>
            <a:r>
              <a:rPr lang="en-US" altLang="ko-KR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</a:t>
            </a:r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홍길동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87C75-64A5-4B79-A1D7-773BCA2CCFB0}"/>
              </a:ext>
            </a:extLst>
          </p:cNvPr>
          <p:cNvSpPr txBox="1"/>
          <p:nvPr/>
        </p:nvSpPr>
        <p:spPr>
          <a:xfrm>
            <a:off x="1232234" y="4949506"/>
            <a:ext cx="230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나이 </a:t>
            </a:r>
            <a:r>
              <a:rPr lang="en-US" altLang="ko-KR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30</a:t>
            </a:r>
            <a:endParaRPr lang="ko-KR" altLang="en-US" sz="32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569CCB-B5E2-4F5F-9D7C-D1636ADEE826}"/>
              </a:ext>
            </a:extLst>
          </p:cNvPr>
          <p:cNvSpPr/>
          <p:nvPr/>
        </p:nvSpPr>
        <p:spPr>
          <a:xfrm>
            <a:off x="4726123" y="3141178"/>
            <a:ext cx="2790558" cy="29541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A8F66F-0B58-4127-B4B2-FBB0BCBFC5FA}"/>
              </a:ext>
            </a:extLst>
          </p:cNvPr>
          <p:cNvSpPr txBox="1"/>
          <p:nvPr/>
        </p:nvSpPr>
        <p:spPr>
          <a:xfrm>
            <a:off x="5052173" y="4140991"/>
            <a:ext cx="230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이름 </a:t>
            </a:r>
            <a:r>
              <a:rPr lang="en-US" altLang="ko-KR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</a:t>
            </a:r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김철수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0A862-218B-4705-BE06-D20FE44EDA98}"/>
              </a:ext>
            </a:extLst>
          </p:cNvPr>
          <p:cNvSpPr txBox="1"/>
          <p:nvPr/>
        </p:nvSpPr>
        <p:spPr>
          <a:xfrm>
            <a:off x="5052173" y="4949506"/>
            <a:ext cx="230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나이 </a:t>
            </a:r>
            <a:r>
              <a:rPr lang="en-US" altLang="ko-KR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28</a:t>
            </a:r>
            <a:endParaRPr lang="ko-KR" altLang="en-US" sz="32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0D81BB7-EEF1-4344-B774-5B54A41124C5}"/>
              </a:ext>
            </a:extLst>
          </p:cNvPr>
          <p:cNvSpPr/>
          <p:nvPr/>
        </p:nvSpPr>
        <p:spPr>
          <a:xfrm>
            <a:off x="8546062" y="3141178"/>
            <a:ext cx="2790558" cy="29541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7DC75D-9358-42A9-9748-B7FA88A0C7CB}"/>
              </a:ext>
            </a:extLst>
          </p:cNvPr>
          <p:cNvSpPr txBox="1"/>
          <p:nvPr/>
        </p:nvSpPr>
        <p:spPr>
          <a:xfrm>
            <a:off x="8872112" y="4140991"/>
            <a:ext cx="230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이름 </a:t>
            </a:r>
            <a:r>
              <a:rPr lang="en-US" altLang="ko-KR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</a:t>
            </a:r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이영희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0979D-15A2-44AA-BA69-19CA9EF9734B}"/>
              </a:ext>
            </a:extLst>
          </p:cNvPr>
          <p:cNvSpPr txBox="1"/>
          <p:nvPr/>
        </p:nvSpPr>
        <p:spPr>
          <a:xfrm>
            <a:off x="8872112" y="4949506"/>
            <a:ext cx="230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나이 </a:t>
            </a:r>
            <a:r>
              <a:rPr lang="en-US" altLang="ko-KR" sz="32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25</a:t>
            </a:r>
            <a:endParaRPr lang="ko-KR" altLang="en-US" sz="32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1664155-874B-46B5-A72E-8C6A8C469EF6}"/>
              </a:ext>
            </a:extLst>
          </p:cNvPr>
          <p:cNvGrpSpPr/>
          <p:nvPr/>
        </p:nvGrpSpPr>
        <p:grpSpPr>
          <a:xfrm>
            <a:off x="1574581" y="2396423"/>
            <a:ext cx="1453763" cy="1489510"/>
            <a:chOff x="10909687" y="2913702"/>
            <a:chExt cx="1034837" cy="10602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Oval 479">
              <a:extLst>
                <a:ext uri="{FF2B5EF4-FFF2-40B4-BE49-F238E27FC236}">
                  <a16:creationId xmlns:a16="http://schemas.microsoft.com/office/drawing/2014/main" id="{0FE4470D-4022-4394-A2F0-C2833F36C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9687" y="2913702"/>
              <a:ext cx="1034837" cy="1030596"/>
            </a:xfrm>
            <a:prstGeom prst="ellipse">
              <a:avLst/>
            </a:prstGeom>
            <a:solidFill>
              <a:srgbClr val="F678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80">
              <a:extLst>
                <a:ext uri="{FF2B5EF4-FFF2-40B4-BE49-F238E27FC236}">
                  <a16:creationId xmlns:a16="http://schemas.microsoft.com/office/drawing/2014/main" id="{81EB572D-3D55-496F-B198-1F0952E06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106" y="3096070"/>
              <a:ext cx="485610" cy="848227"/>
            </a:xfrm>
            <a:custGeom>
              <a:avLst/>
              <a:gdLst>
                <a:gd name="T0" fmla="*/ 31 w 97"/>
                <a:gd name="T1" fmla="*/ 0 h 169"/>
                <a:gd name="T2" fmla="*/ 97 w 97"/>
                <a:gd name="T3" fmla="*/ 101 h 169"/>
                <a:gd name="T4" fmla="*/ 6 w 97"/>
                <a:gd name="T5" fmla="*/ 169 h 169"/>
                <a:gd name="T6" fmla="*/ 0 w 97"/>
                <a:gd name="T7" fmla="*/ 86 h 169"/>
                <a:gd name="T8" fmla="*/ 31 w 97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69">
                  <a:moveTo>
                    <a:pt x="31" y="0"/>
                  </a:moveTo>
                  <a:cubicBezTo>
                    <a:pt x="97" y="101"/>
                    <a:pt x="97" y="101"/>
                    <a:pt x="97" y="101"/>
                  </a:cubicBezTo>
                  <a:cubicBezTo>
                    <a:pt x="83" y="139"/>
                    <a:pt x="48" y="166"/>
                    <a:pt x="6" y="16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B54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481">
              <a:extLst>
                <a:ext uri="{FF2B5EF4-FFF2-40B4-BE49-F238E27FC236}">
                  <a16:creationId xmlns:a16="http://schemas.microsoft.com/office/drawing/2014/main" id="{0E0EF3B3-4B79-4036-AEE1-FE38FF78D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5942" y="3280560"/>
              <a:ext cx="301121" cy="366858"/>
            </a:xfrm>
            <a:prstGeom prst="ellipse">
              <a:avLst/>
            </a:prstGeom>
            <a:solidFill>
              <a:srgbClr val="1F0C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82">
              <a:extLst>
                <a:ext uri="{FF2B5EF4-FFF2-40B4-BE49-F238E27FC236}">
                  <a16:creationId xmlns:a16="http://schemas.microsoft.com/office/drawing/2014/main" id="{FF2D3621-2D2D-4BED-A2FE-C9210D7BA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0226" y="3471411"/>
              <a:ext cx="593759" cy="332929"/>
            </a:xfrm>
            <a:custGeom>
              <a:avLst/>
              <a:gdLst>
                <a:gd name="T0" fmla="*/ 3 w 118"/>
                <a:gd name="T1" fmla="*/ 66 h 66"/>
                <a:gd name="T2" fmla="*/ 47 w 118"/>
                <a:gd name="T3" fmla="*/ 19 h 66"/>
                <a:gd name="T4" fmla="*/ 47 w 118"/>
                <a:gd name="T5" fmla="*/ 0 h 66"/>
                <a:gd name="T6" fmla="*/ 59 w 118"/>
                <a:gd name="T7" fmla="*/ 0 h 66"/>
                <a:gd name="T8" fmla="*/ 59 w 118"/>
                <a:gd name="T9" fmla="*/ 0 h 66"/>
                <a:gd name="T10" fmla="*/ 71 w 118"/>
                <a:gd name="T11" fmla="*/ 0 h 66"/>
                <a:gd name="T12" fmla="*/ 71 w 118"/>
                <a:gd name="T13" fmla="*/ 19 h 66"/>
                <a:gd name="T14" fmla="*/ 115 w 118"/>
                <a:gd name="T15" fmla="*/ 66 h 66"/>
                <a:gd name="T16" fmla="*/ 3 w 118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66">
                  <a:moveTo>
                    <a:pt x="3" y="66"/>
                  </a:moveTo>
                  <a:cubicBezTo>
                    <a:pt x="3" y="44"/>
                    <a:pt x="0" y="23"/>
                    <a:pt x="47" y="19"/>
                  </a:cubicBezTo>
                  <a:cubicBezTo>
                    <a:pt x="47" y="17"/>
                    <a:pt x="47" y="2"/>
                    <a:pt x="47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2"/>
                    <a:pt x="71" y="17"/>
                    <a:pt x="71" y="19"/>
                  </a:cubicBezTo>
                  <a:cubicBezTo>
                    <a:pt x="118" y="23"/>
                    <a:pt x="115" y="44"/>
                    <a:pt x="115" y="66"/>
                  </a:cubicBezTo>
                  <a:cubicBezTo>
                    <a:pt x="3" y="66"/>
                    <a:pt x="3" y="66"/>
                    <a:pt x="3" y="66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83">
              <a:extLst>
                <a:ext uri="{FF2B5EF4-FFF2-40B4-BE49-F238E27FC236}">
                  <a16:creationId xmlns:a16="http://schemas.microsoft.com/office/drawing/2014/main" id="{0760CA96-933F-4C1B-9E56-95CA77C28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1368" y="3477773"/>
              <a:ext cx="131475" cy="48773"/>
            </a:xfrm>
            <a:custGeom>
              <a:avLst/>
              <a:gdLst>
                <a:gd name="T0" fmla="*/ 26 w 26"/>
                <a:gd name="T1" fmla="*/ 0 h 10"/>
                <a:gd name="T2" fmla="*/ 0 w 26"/>
                <a:gd name="T3" fmla="*/ 0 h 10"/>
                <a:gd name="T4" fmla="*/ 26 w 26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0">
                  <a:moveTo>
                    <a:pt x="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0"/>
                    <a:pt x="23" y="10"/>
                    <a:pt x="26" y="0"/>
                  </a:cubicBezTo>
                  <a:close/>
                </a:path>
              </a:pathLst>
            </a:custGeom>
            <a:solidFill>
              <a:srgbClr val="E0A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84">
              <a:extLst>
                <a:ext uri="{FF2B5EF4-FFF2-40B4-BE49-F238E27FC236}">
                  <a16:creationId xmlns:a16="http://schemas.microsoft.com/office/drawing/2014/main" id="{9AE8FBA7-DC0A-4F85-8D3F-D484FA727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2013" y="3040936"/>
              <a:ext cx="390184" cy="455922"/>
            </a:xfrm>
            <a:custGeom>
              <a:avLst/>
              <a:gdLst>
                <a:gd name="T0" fmla="*/ 4 w 78"/>
                <a:gd name="T1" fmla="*/ 43 h 91"/>
                <a:gd name="T2" fmla="*/ 8 w 78"/>
                <a:gd name="T3" fmla="*/ 68 h 91"/>
                <a:gd name="T4" fmla="*/ 39 w 78"/>
                <a:gd name="T5" fmla="*/ 91 h 91"/>
                <a:gd name="T6" fmla="*/ 70 w 78"/>
                <a:gd name="T7" fmla="*/ 68 h 91"/>
                <a:gd name="T8" fmla="*/ 73 w 78"/>
                <a:gd name="T9" fmla="*/ 43 h 91"/>
                <a:gd name="T10" fmla="*/ 39 w 78"/>
                <a:gd name="T11" fmla="*/ 0 h 91"/>
                <a:gd name="T12" fmla="*/ 4 w 78"/>
                <a:gd name="T13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91">
                  <a:moveTo>
                    <a:pt x="4" y="43"/>
                  </a:moveTo>
                  <a:cubicBezTo>
                    <a:pt x="0" y="43"/>
                    <a:pt x="1" y="67"/>
                    <a:pt x="8" y="68"/>
                  </a:cubicBezTo>
                  <a:cubicBezTo>
                    <a:pt x="14" y="80"/>
                    <a:pt x="24" y="91"/>
                    <a:pt x="39" y="91"/>
                  </a:cubicBezTo>
                  <a:cubicBezTo>
                    <a:pt x="54" y="91"/>
                    <a:pt x="64" y="80"/>
                    <a:pt x="70" y="68"/>
                  </a:cubicBezTo>
                  <a:cubicBezTo>
                    <a:pt x="76" y="68"/>
                    <a:pt x="78" y="43"/>
                    <a:pt x="73" y="43"/>
                  </a:cubicBezTo>
                  <a:cubicBezTo>
                    <a:pt x="75" y="17"/>
                    <a:pt x="74" y="0"/>
                    <a:pt x="39" y="0"/>
                  </a:cubicBezTo>
                  <a:cubicBezTo>
                    <a:pt x="4" y="0"/>
                    <a:pt x="3" y="16"/>
                    <a:pt x="4" y="43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85">
              <a:extLst>
                <a:ext uri="{FF2B5EF4-FFF2-40B4-BE49-F238E27FC236}">
                  <a16:creationId xmlns:a16="http://schemas.microsoft.com/office/drawing/2014/main" id="{D8A5230E-A319-42D2-A0CA-D3B038DE8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1744" y="3040936"/>
              <a:ext cx="610723" cy="731596"/>
            </a:xfrm>
            <a:custGeom>
              <a:avLst/>
              <a:gdLst>
                <a:gd name="T0" fmla="*/ 61 w 122"/>
                <a:gd name="T1" fmla="*/ 0 h 146"/>
                <a:gd name="T2" fmla="*/ 26 w 122"/>
                <a:gd name="T3" fmla="*/ 26 h 146"/>
                <a:gd name="T4" fmla="*/ 26 w 122"/>
                <a:gd name="T5" fmla="*/ 35 h 146"/>
                <a:gd name="T6" fmla="*/ 15 w 122"/>
                <a:gd name="T7" fmla="*/ 50 h 146"/>
                <a:gd name="T8" fmla="*/ 15 w 122"/>
                <a:gd name="T9" fmla="*/ 78 h 146"/>
                <a:gd name="T10" fmla="*/ 1 w 122"/>
                <a:gd name="T11" fmla="*/ 108 h 146"/>
                <a:gd name="T12" fmla="*/ 8 w 122"/>
                <a:gd name="T13" fmla="*/ 146 h 146"/>
                <a:gd name="T14" fmla="*/ 47 w 122"/>
                <a:gd name="T15" fmla="*/ 144 h 146"/>
                <a:gd name="T16" fmla="*/ 36 w 122"/>
                <a:gd name="T17" fmla="*/ 48 h 146"/>
                <a:gd name="T18" fmla="*/ 61 w 122"/>
                <a:gd name="T19" fmla="*/ 27 h 146"/>
                <a:gd name="T20" fmla="*/ 61 w 122"/>
                <a:gd name="T21" fmla="*/ 27 h 146"/>
                <a:gd name="T22" fmla="*/ 61 w 122"/>
                <a:gd name="T23" fmla="*/ 27 h 146"/>
                <a:gd name="T24" fmla="*/ 61 w 122"/>
                <a:gd name="T25" fmla="*/ 27 h 146"/>
                <a:gd name="T26" fmla="*/ 86 w 122"/>
                <a:gd name="T27" fmla="*/ 48 h 146"/>
                <a:gd name="T28" fmla="*/ 75 w 122"/>
                <a:gd name="T29" fmla="*/ 144 h 146"/>
                <a:gd name="T30" fmla="*/ 114 w 122"/>
                <a:gd name="T31" fmla="*/ 146 h 146"/>
                <a:gd name="T32" fmla="*/ 121 w 122"/>
                <a:gd name="T33" fmla="*/ 108 h 146"/>
                <a:gd name="T34" fmla="*/ 107 w 122"/>
                <a:gd name="T35" fmla="*/ 78 h 146"/>
                <a:gd name="T36" fmla="*/ 107 w 122"/>
                <a:gd name="T37" fmla="*/ 50 h 146"/>
                <a:gd name="T38" fmla="*/ 96 w 122"/>
                <a:gd name="T39" fmla="*/ 35 h 146"/>
                <a:gd name="T40" fmla="*/ 96 w 122"/>
                <a:gd name="T41" fmla="*/ 26 h 146"/>
                <a:gd name="T42" fmla="*/ 61 w 122"/>
                <a:gd name="T43" fmla="*/ 0 h 146"/>
                <a:gd name="T44" fmla="*/ 61 w 122"/>
                <a:gd name="T45" fmla="*/ 0 h 146"/>
                <a:gd name="T46" fmla="*/ 61 w 122"/>
                <a:gd name="T47" fmla="*/ 0 h 146"/>
                <a:gd name="T48" fmla="*/ 61 w 122"/>
                <a:gd name="T4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2" h="146">
                  <a:moveTo>
                    <a:pt x="61" y="0"/>
                  </a:moveTo>
                  <a:cubicBezTo>
                    <a:pt x="45" y="0"/>
                    <a:pt x="18" y="4"/>
                    <a:pt x="26" y="2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3" y="37"/>
                    <a:pt x="18" y="42"/>
                    <a:pt x="15" y="50"/>
                  </a:cubicBezTo>
                  <a:cubicBezTo>
                    <a:pt x="12" y="57"/>
                    <a:pt x="17" y="68"/>
                    <a:pt x="15" y="78"/>
                  </a:cubicBezTo>
                  <a:cubicBezTo>
                    <a:pt x="13" y="89"/>
                    <a:pt x="2" y="98"/>
                    <a:pt x="1" y="108"/>
                  </a:cubicBezTo>
                  <a:cubicBezTo>
                    <a:pt x="0" y="123"/>
                    <a:pt x="5" y="138"/>
                    <a:pt x="8" y="146"/>
                  </a:cubicBezTo>
                  <a:cubicBezTo>
                    <a:pt x="35" y="133"/>
                    <a:pt x="46" y="142"/>
                    <a:pt x="47" y="144"/>
                  </a:cubicBezTo>
                  <a:cubicBezTo>
                    <a:pt x="46" y="120"/>
                    <a:pt x="36" y="67"/>
                    <a:pt x="36" y="48"/>
                  </a:cubicBezTo>
                  <a:cubicBezTo>
                    <a:pt x="35" y="32"/>
                    <a:pt x="49" y="27"/>
                    <a:pt x="61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74" y="27"/>
                    <a:pt x="88" y="32"/>
                    <a:pt x="86" y="48"/>
                  </a:cubicBezTo>
                  <a:cubicBezTo>
                    <a:pt x="86" y="67"/>
                    <a:pt x="76" y="120"/>
                    <a:pt x="75" y="144"/>
                  </a:cubicBezTo>
                  <a:cubicBezTo>
                    <a:pt x="77" y="142"/>
                    <a:pt x="88" y="133"/>
                    <a:pt x="114" y="146"/>
                  </a:cubicBezTo>
                  <a:cubicBezTo>
                    <a:pt x="117" y="138"/>
                    <a:pt x="122" y="123"/>
                    <a:pt x="121" y="108"/>
                  </a:cubicBezTo>
                  <a:cubicBezTo>
                    <a:pt x="120" y="98"/>
                    <a:pt x="109" y="89"/>
                    <a:pt x="107" y="78"/>
                  </a:cubicBezTo>
                  <a:cubicBezTo>
                    <a:pt x="105" y="68"/>
                    <a:pt x="110" y="57"/>
                    <a:pt x="107" y="50"/>
                  </a:cubicBezTo>
                  <a:cubicBezTo>
                    <a:pt x="104" y="42"/>
                    <a:pt x="99" y="37"/>
                    <a:pt x="96" y="35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104" y="4"/>
                    <a:pt x="77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643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86">
              <a:extLst>
                <a:ext uri="{FF2B5EF4-FFF2-40B4-BE49-F238E27FC236}">
                  <a16:creationId xmlns:a16="http://schemas.microsoft.com/office/drawing/2014/main" id="{78002367-1EE6-418D-9DDA-45CC9A894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7191" y="3566836"/>
              <a:ext cx="559830" cy="377461"/>
            </a:xfrm>
            <a:custGeom>
              <a:avLst/>
              <a:gdLst>
                <a:gd name="T0" fmla="*/ 48 w 112"/>
                <a:gd name="T1" fmla="*/ 75 h 75"/>
                <a:gd name="T2" fmla="*/ 64 w 112"/>
                <a:gd name="T3" fmla="*/ 75 h 75"/>
                <a:gd name="T4" fmla="*/ 103 w 112"/>
                <a:gd name="T5" fmla="*/ 64 h 75"/>
                <a:gd name="T6" fmla="*/ 112 w 112"/>
                <a:gd name="T7" fmla="*/ 58 h 75"/>
                <a:gd name="T8" fmla="*/ 112 w 112"/>
                <a:gd name="T9" fmla="*/ 53 h 75"/>
                <a:gd name="T10" fmla="*/ 112 w 112"/>
                <a:gd name="T11" fmla="*/ 47 h 75"/>
                <a:gd name="T12" fmla="*/ 112 w 112"/>
                <a:gd name="T13" fmla="*/ 42 h 75"/>
                <a:gd name="T14" fmla="*/ 112 w 112"/>
                <a:gd name="T15" fmla="*/ 31 h 75"/>
                <a:gd name="T16" fmla="*/ 109 w 112"/>
                <a:gd name="T17" fmla="*/ 20 h 75"/>
                <a:gd name="T18" fmla="*/ 101 w 112"/>
                <a:gd name="T19" fmla="*/ 9 h 75"/>
                <a:gd name="T20" fmla="*/ 68 w 112"/>
                <a:gd name="T21" fmla="*/ 0 h 75"/>
                <a:gd name="T22" fmla="*/ 56 w 112"/>
                <a:gd name="T23" fmla="*/ 30 h 75"/>
                <a:gd name="T24" fmla="*/ 44 w 112"/>
                <a:gd name="T25" fmla="*/ 0 h 75"/>
                <a:gd name="T26" fmla="*/ 11 w 112"/>
                <a:gd name="T27" fmla="*/ 9 h 75"/>
                <a:gd name="T28" fmla="*/ 3 w 112"/>
                <a:gd name="T29" fmla="*/ 20 h 75"/>
                <a:gd name="T30" fmla="*/ 0 w 112"/>
                <a:gd name="T31" fmla="*/ 31 h 75"/>
                <a:gd name="T32" fmla="*/ 0 w 112"/>
                <a:gd name="T33" fmla="*/ 42 h 75"/>
                <a:gd name="T34" fmla="*/ 0 w 112"/>
                <a:gd name="T35" fmla="*/ 47 h 75"/>
                <a:gd name="T36" fmla="*/ 0 w 112"/>
                <a:gd name="T37" fmla="*/ 53 h 75"/>
                <a:gd name="T38" fmla="*/ 0 w 112"/>
                <a:gd name="T39" fmla="*/ 58 h 75"/>
                <a:gd name="T40" fmla="*/ 9 w 112"/>
                <a:gd name="T41" fmla="*/ 64 h 75"/>
                <a:gd name="T42" fmla="*/ 48 w 112"/>
                <a:gd name="T4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" h="75">
                  <a:moveTo>
                    <a:pt x="48" y="75"/>
                  </a:moveTo>
                  <a:cubicBezTo>
                    <a:pt x="64" y="75"/>
                    <a:pt x="64" y="75"/>
                    <a:pt x="64" y="75"/>
                  </a:cubicBezTo>
                  <a:cubicBezTo>
                    <a:pt x="78" y="74"/>
                    <a:pt x="91" y="70"/>
                    <a:pt x="103" y="64"/>
                  </a:cubicBezTo>
                  <a:cubicBezTo>
                    <a:pt x="106" y="62"/>
                    <a:pt x="109" y="60"/>
                    <a:pt x="112" y="58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2" y="46"/>
                    <a:pt x="112" y="44"/>
                    <a:pt x="112" y="42"/>
                  </a:cubicBezTo>
                  <a:cubicBezTo>
                    <a:pt x="112" y="38"/>
                    <a:pt x="112" y="34"/>
                    <a:pt x="112" y="31"/>
                  </a:cubicBezTo>
                  <a:cubicBezTo>
                    <a:pt x="111" y="27"/>
                    <a:pt x="110" y="23"/>
                    <a:pt x="109" y="20"/>
                  </a:cubicBezTo>
                  <a:cubicBezTo>
                    <a:pt x="107" y="16"/>
                    <a:pt x="105" y="12"/>
                    <a:pt x="101" y="9"/>
                  </a:cubicBezTo>
                  <a:cubicBezTo>
                    <a:pt x="94" y="4"/>
                    <a:pt x="84" y="1"/>
                    <a:pt x="68" y="0"/>
                  </a:cubicBezTo>
                  <a:cubicBezTo>
                    <a:pt x="64" y="10"/>
                    <a:pt x="60" y="20"/>
                    <a:pt x="56" y="30"/>
                  </a:cubicBezTo>
                  <a:cubicBezTo>
                    <a:pt x="52" y="20"/>
                    <a:pt x="48" y="10"/>
                    <a:pt x="44" y="0"/>
                  </a:cubicBezTo>
                  <a:cubicBezTo>
                    <a:pt x="28" y="1"/>
                    <a:pt x="18" y="4"/>
                    <a:pt x="11" y="9"/>
                  </a:cubicBezTo>
                  <a:cubicBezTo>
                    <a:pt x="7" y="12"/>
                    <a:pt x="5" y="16"/>
                    <a:pt x="3" y="20"/>
                  </a:cubicBezTo>
                  <a:cubicBezTo>
                    <a:pt x="1" y="23"/>
                    <a:pt x="1" y="27"/>
                    <a:pt x="0" y="31"/>
                  </a:cubicBezTo>
                  <a:cubicBezTo>
                    <a:pt x="0" y="34"/>
                    <a:pt x="0" y="38"/>
                    <a:pt x="0" y="42"/>
                  </a:cubicBezTo>
                  <a:cubicBezTo>
                    <a:pt x="0" y="44"/>
                    <a:pt x="0" y="46"/>
                    <a:pt x="0" y="4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3" y="60"/>
                    <a:pt x="6" y="62"/>
                    <a:pt x="9" y="64"/>
                  </a:cubicBezTo>
                  <a:cubicBezTo>
                    <a:pt x="21" y="70"/>
                    <a:pt x="34" y="74"/>
                    <a:pt x="48" y="75"/>
                  </a:cubicBezTo>
                  <a:close/>
                </a:path>
              </a:pathLst>
            </a:custGeom>
            <a:solidFill>
              <a:srgbClr val="4E8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87">
              <a:extLst>
                <a:ext uri="{FF2B5EF4-FFF2-40B4-BE49-F238E27FC236}">
                  <a16:creationId xmlns:a16="http://schemas.microsoft.com/office/drawing/2014/main" id="{090F3A4A-1DA2-47B8-BD1C-A652F7A8E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2595" y="3240269"/>
              <a:ext cx="229021" cy="95426"/>
            </a:xfrm>
            <a:custGeom>
              <a:avLst/>
              <a:gdLst>
                <a:gd name="T0" fmla="*/ 9 w 46"/>
                <a:gd name="T1" fmla="*/ 0 h 19"/>
                <a:gd name="T2" fmla="*/ 18 w 46"/>
                <a:gd name="T3" fmla="*/ 6 h 19"/>
                <a:gd name="T4" fmla="*/ 23 w 46"/>
                <a:gd name="T5" fmla="*/ 5 h 19"/>
                <a:gd name="T6" fmla="*/ 28 w 46"/>
                <a:gd name="T7" fmla="*/ 6 h 19"/>
                <a:gd name="T8" fmla="*/ 36 w 46"/>
                <a:gd name="T9" fmla="*/ 0 h 19"/>
                <a:gd name="T10" fmla="*/ 46 w 46"/>
                <a:gd name="T11" fmla="*/ 10 h 19"/>
                <a:gd name="T12" fmla="*/ 36 w 46"/>
                <a:gd name="T13" fmla="*/ 19 h 19"/>
                <a:gd name="T14" fmla="*/ 27 w 46"/>
                <a:gd name="T15" fmla="*/ 10 h 19"/>
                <a:gd name="T16" fmla="*/ 27 w 46"/>
                <a:gd name="T17" fmla="*/ 8 h 19"/>
                <a:gd name="T18" fmla="*/ 23 w 46"/>
                <a:gd name="T19" fmla="*/ 7 h 19"/>
                <a:gd name="T20" fmla="*/ 19 w 46"/>
                <a:gd name="T21" fmla="*/ 8 h 19"/>
                <a:gd name="T22" fmla="*/ 19 w 46"/>
                <a:gd name="T23" fmla="*/ 10 h 19"/>
                <a:gd name="T24" fmla="*/ 9 w 46"/>
                <a:gd name="T25" fmla="*/ 19 h 19"/>
                <a:gd name="T26" fmla="*/ 0 w 46"/>
                <a:gd name="T27" fmla="*/ 10 h 19"/>
                <a:gd name="T28" fmla="*/ 9 w 46"/>
                <a:gd name="T2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19">
                  <a:moveTo>
                    <a:pt x="9" y="0"/>
                  </a:moveTo>
                  <a:cubicBezTo>
                    <a:pt x="13" y="0"/>
                    <a:pt x="17" y="3"/>
                    <a:pt x="18" y="6"/>
                  </a:cubicBezTo>
                  <a:cubicBezTo>
                    <a:pt x="20" y="6"/>
                    <a:pt x="21" y="5"/>
                    <a:pt x="23" y="5"/>
                  </a:cubicBezTo>
                  <a:cubicBezTo>
                    <a:pt x="25" y="5"/>
                    <a:pt x="26" y="6"/>
                    <a:pt x="28" y="6"/>
                  </a:cubicBezTo>
                  <a:cubicBezTo>
                    <a:pt x="29" y="3"/>
                    <a:pt x="33" y="0"/>
                    <a:pt x="36" y="0"/>
                  </a:cubicBezTo>
                  <a:cubicBezTo>
                    <a:pt x="42" y="0"/>
                    <a:pt x="46" y="4"/>
                    <a:pt x="46" y="10"/>
                  </a:cubicBezTo>
                  <a:cubicBezTo>
                    <a:pt x="46" y="15"/>
                    <a:pt x="42" y="19"/>
                    <a:pt x="36" y="19"/>
                  </a:cubicBezTo>
                  <a:cubicBezTo>
                    <a:pt x="31" y="19"/>
                    <a:pt x="27" y="15"/>
                    <a:pt x="27" y="10"/>
                  </a:cubicBezTo>
                  <a:cubicBezTo>
                    <a:pt x="27" y="9"/>
                    <a:pt x="27" y="8"/>
                    <a:pt x="27" y="8"/>
                  </a:cubicBezTo>
                  <a:cubicBezTo>
                    <a:pt x="26" y="7"/>
                    <a:pt x="24" y="7"/>
                    <a:pt x="23" y="7"/>
                  </a:cubicBezTo>
                  <a:cubicBezTo>
                    <a:pt x="21" y="7"/>
                    <a:pt x="20" y="7"/>
                    <a:pt x="19" y="8"/>
                  </a:cubicBezTo>
                  <a:cubicBezTo>
                    <a:pt x="19" y="8"/>
                    <a:pt x="19" y="9"/>
                    <a:pt x="19" y="10"/>
                  </a:cubicBezTo>
                  <a:cubicBezTo>
                    <a:pt x="19" y="15"/>
                    <a:pt x="15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1E3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88">
              <a:extLst>
                <a:ext uri="{FF2B5EF4-FFF2-40B4-BE49-F238E27FC236}">
                  <a16:creationId xmlns:a16="http://schemas.microsoft.com/office/drawing/2014/main" id="{8AB235B3-691C-4EE3-8E53-8C0E6B14F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1099" y="3170290"/>
              <a:ext cx="352014" cy="46652"/>
            </a:xfrm>
            <a:custGeom>
              <a:avLst/>
              <a:gdLst>
                <a:gd name="T0" fmla="*/ 0 w 166"/>
                <a:gd name="T1" fmla="*/ 0 h 22"/>
                <a:gd name="T2" fmla="*/ 166 w 166"/>
                <a:gd name="T3" fmla="*/ 0 h 22"/>
                <a:gd name="T4" fmla="*/ 166 w 166"/>
                <a:gd name="T5" fmla="*/ 22 h 22"/>
                <a:gd name="T6" fmla="*/ 0 w 166"/>
                <a:gd name="T7" fmla="*/ 22 h 22"/>
                <a:gd name="T8" fmla="*/ 0 w 166"/>
                <a:gd name="T9" fmla="*/ 0 h 22"/>
                <a:gd name="T10" fmla="*/ 0 w 166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22">
                  <a:moveTo>
                    <a:pt x="0" y="0"/>
                  </a:moveTo>
                  <a:lnTo>
                    <a:pt x="166" y="0"/>
                  </a:lnTo>
                  <a:lnTo>
                    <a:pt x="166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8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89">
              <a:extLst>
                <a:ext uri="{FF2B5EF4-FFF2-40B4-BE49-F238E27FC236}">
                  <a16:creationId xmlns:a16="http://schemas.microsoft.com/office/drawing/2014/main" id="{99A5304D-C4A4-4DED-A9E6-A0E6C28846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1723" y="3628333"/>
              <a:ext cx="466525" cy="345652"/>
            </a:xfrm>
            <a:custGeom>
              <a:avLst/>
              <a:gdLst>
                <a:gd name="T0" fmla="*/ 50 w 93"/>
                <a:gd name="T1" fmla="*/ 39 h 69"/>
                <a:gd name="T2" fmla="*/ 45 w 93"/>
                <a:gd name="T3" fmla="*/ 55 h 69"/>
                <a:gd name="T4" fmla="*/ 70 w 93"/>
                <a:gd name="T5" fmla="*/ 18 h 69"/>
                <a:gd name="T6" fmla="*/ 51 w 93"/>
                <a:gd name="T7" fmla="*/ 7 h 69"/>
                <a:gd name="T8" fmla="*/ 54 w 93"/>
                <a:gd name="T9" fmla="*/ 0 h 69"/>
                <a:gd name="T10" fmla="*/ 81 w 93"/>
                <a:gd name="T11" fmla="*/ 53 h 69"/>
                <a:gd name="T12" fmla="*/ 77 w 93"/>
                <a:gd name="T13" fmla="*/ 59 h 69"/>
                <a:gd name="T14" fmla="*/ 55 w 93"/>
                <a:gd name="T15" fmla="*/ 63 h 69"/>
                <a:gd name="T16" fmla="*/ 39 w 93"/>
                <a:gd name="T17" fmla="*/ 63 h 69"/>
                <a:gd name="T18" fmla="*/ 38 w 93"/>
                <a:gd name="T19" fmla="*/ 63 h 69"/>
                <a:gd name="T20" fmla="*/ 30 w 93"/>
                <a:gd name="T21" fmla="*/ 40 h 69"/>
                <a:gd name="T22" fmla="*/ 59 w 93"/>
                <a:gd name="T23" fmla="*/ 38 h 69"/>
                <a:gd name="T24" fmla="*/ 51 w 93"/>
                <a:gd name="T25" fmla="*/ 40 h 69"/>
                <a:gd name="T26" fmla="*/ 50 w 93"/>
                <a:gd name="T27" fmla="*/ 39 h 69"/>
                <a:gd name="T28" fmla="*/ 42 w 93"/>
                <a:gd name="T29" fmla="*/ 7 h 69"/>
                <a:gd name="T30" fmla="*/ 9 w 93"/>
                <a:gd name="T31" fmla="*/ 56 h 69"/>
                <a:gd name="T32" fmla="*/ 4 w 93"/>
                <a:gd name="T33" fmla="*/ 53 h 69"/>
                <a:gd name="T34" fmla="*/ 23 w 93"/>
                <a:gd name="T35" fmla="*/ 7 h 69"/>
                <a:gd name="T36" fmla="*/ 40 w 93"/>
                <a:gd name="T37" fmla="*/ 0 h 69"/>
                <a:gd name="T38" fmla="*/ 42 w 93"/>
                <a:gd name="T3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3" h="69">
                  <a:moveTo>
                    <a:pt x="50" y="39"/>
                  </a:moveTo>
                  <a:cubicBezTo>
                    <a:pt x="46" y="32"/>
                    <a:pt x="34" y="45"/>
                    <a:pt x="45" y="55"/>
                  </a:cubicBezTo>
                  <a:cubicBezTo>
                    <a:pt x="62" y="69"/>
                    <a:pt x="89" y="41"/>
                    <a:pt x="70" y="18"/>
                  </a:cubicBezTo>
                  <a:cubicBezTo>
                    <a:pt x="65" y="12"/>
                    <a:pt x="58" y="8"/>
                    <a:pt x="51" y="7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5"/>
                    <a:pt x="93" y="30"/>
                    <a:pt x="81" y="53"/>
                  </a:cubicBezTo>
                  <a:cubicBezTo>
                    <a:pt x="80" y="55"/>
                    <a:pt x="78" y="57"/>
                    <a:pt x="77" y="59"/>
                  </a:cubicBezTo>
                  <a:cubicBezTo>
                    <a:pt x="70" y="61"/>
                    <a:pt x="62" y="62"/>
                    <a:pt x="5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3"/>
                    <a:pt x="38" y="63"/>
                    <a:pt x="38" y="63"/>
                  </a:cubicBezTo>
                  <a:cubicBezTo>
                    <a:pt x="31" y="57"/>
                    <a:pt x="27" y="49"/>
                    <a:pt x="30" y="40"/>
                  </a:cubicBezTo>
                  <a:cubicBezTo>
                    <a:pt x="34" y="20"/>
                    <a:pt x="61" y="24"/>
                    <a:pt x="59" y="38"/>
                  </a:cubicBezTo>
                  <a:cubicBezTo>
                    <a:pt x="58" y="43"/>
                    <a:pt x="51" y="46"/>
                    <a:pt x="51" y="40"/>
                  </a:cubicBezTo>
                  <a:cubicBezTo>
                    <a:pt x="50" y="40"/>
                    <a:pt x="50" y="39"/>
                    <a:pt x="50" y="39"/>
                  </a:cubicBezTo>
                  <a:close/>
                  <a:moveTo>
                    <a:pt x="42" y="7"/>
                  </a:moveTo>
                  <a:cubicBezTo>
                    <a:pt x="22" y="9"/>
                    <a:pt x="3" y="29"/>
                    <a:pt x="9" y="56"/>
                  </a:cubicBezTo>
                  <a:cubicBezTo>
                    <a:pt x="7" y="55"/>
                    <a:pt x="6" y="54"/>
                    <a:pt x="4" y="53"/>
                  </a:cubicBezTo>
                  <a:cubicBezTo>
                    <a:pt x="0" y="37"/>
                    <a:pt x="6" y="18"/>
                    <a:pt x="23" y="7"/>
                  </a:cubicBezTo>
                  <a:cubicBezTo>
                    <a:pt x="28" y="3"/>
                    <a:pt x="34" y="1"/>
                    <a:pt x="40" y="0"/>
                  </a:cubicBezTo>
                  <a:cubicBezTo>
                    <a:pt x="42" y="7"/>
                    <a:pt x="42" y="7"/>
                    <a:pt x="42" y="7"/>
                  </a:cubicBezTo>
                  <a:close/>
                </a:path>
              </a:pathLst>
            </a:custGeom>
            <a:solidFill>
              <a:srgbClr val="EDC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90">
              <a:extLst>
                <a:ext uri="{FF2B5EF4-FFF2-40B4-BE49-F238E27FC236}">
                  <a16:creationId xmlns:a16="http://schemas.microsoft.com/office/drawing/2014/main" id="{D0B57961-687E-4458-A66A-24B6B4EC83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6255" y="3280560"/>
              <a:ext cx="375340" cy="216298"/>
            </a:xfrm>
            <a:custGeom>
              <a:avLst/>
              <a:gdLst>
                <a:gd name="T0" fmla="*/ 1 w 75"/>
                <a:gd name="T1" fmla="*/ 0 h 43"/>
                <a:gd name="T2" fmla="*/ 7 w 75"/>
                <a:gd name="T3" fmla="*/ 20 h 43"/>
                <a:gd name="T4" fmla="*/ 38 w 75"/>
                <a:gd name="T5" fmla="*/ 43 h 43"/>
                <a:gd name="T6" fmla="*/ 69 w 75"/>
                <a:gd name="T7" fmla="*/ 20 h 43"/>
                <a:gd name="T8" fmla="*/ 75 w 75"/>
                <a:gd name="T9" fmla="*/ 0 h 43"/>
                <a:gd name="T10" fmla="*/ 69 w 75"/>
                <a:gd name="T11" fmla="*/ 12 h 43"/>
                <a:gd name="T12" fmla="*/ 52 w 75"/>
                <a:gd name="T13" fmla="*/ 32 h 43"/>
                <a:gd name="T14" fmla="*/ 38 w 75"/>
                <a:gd name="T15" fmla="*/ 21 h 43"/>
                <a:gd name="T16" fmla="*/ 24 w 75"/>
                <a:gd name="T17" fmla="*/ 32 h 43"/>
                <a:gd name="T18" fmla="*/ 7 w 75"/>
                <a:gd name="T19" fmla="*/ 12 h 43"/>
                <a:gd name="T20" fmla="*/ 1 w 75"/>
                <a:gd name="T21" fmla="*/ 0 h 43"/>
                <a:gd name="T22" fmla="*/ 38 w 75"/>
                <a:gd name="T23" fmla="*/ 28 h 43"/>
                <a:gd name="T24" fmla="*/ 44 w 75"/>
                <a:gd name="T25" fmla="*/ 30 h 43"/>
                <a:gd name="T26" fmla="*/ 38 w 75"/>
                <a:gd name="T27" fmla="*/ 32 h 43"/>
                <a:gd name="T28" fmla="*/ 31 w 75"/>
                <a:gd name="T29" fmla="*/ 30 h 43"/>
                <a:gd name="T30" fmla="*/ 38 w 75"/>
                <a:gd name="T31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43">
                  <a:moveTo>
                    <a:pt x="1" y="0"/>
                  </a:moveTo>
                  <a:cubicBezTo>
                    <a:pt x="0" y="7"/>
                    <a:pt x="2" y="20"/>
                    <a:pt x="7" y="20"/>
                  </a:cubicBezTo>
                  <a:cubicBezTo>
                    <a:pt x="13" y="32"/>
                    <a:pt x="23" y="43"/>
                    <a:pt x="38" y="43"/>
                  </a:cubicBezTo>
                  <a:cubicBezTo>
                    <a:pt x="53" y="43"/>
                    <a:pt x="63" y="32"/>
                    <a:pt x="69" y="20"/>
                  </a:cubicBezTo>
                  <a:cubicBezTo>
                    <a:pt x="74" y="20"/>
                    <a:pt x="75" y="7"/>
                    <a:pt x="75" y="0"/>
                  </a:cubicBezTo>
                  <a:cubicBezTo>
                    <a:pt x="74" y="6"/>
                    <a:pt x="72" y="12"/>
                    <a:pt x="69" y="12"/>
                  </a:cubicBezTo>
                  <a:cubicBezTo>
                    <a:pt x="65" y="20"/>
                    <a:pt x="60" y="28"/>
                    <a:pt x="52" y="32"/>
                  </a:cubicBezTo>
                  <a:cubicBezTo>
                    <a:pt x="49" y="25"/>
                    <a:pt x="43" y="21"/>
                    <a:pt x="38" y="21"/>
                  </a:cubicBezTo>
                  <a:cubicBezTo>
                    <a:pt x="32" y="21"/>
                    <a:pt x="27" y="25"/>
                    <a:pt x="24" y="32"/>
                  </a:cubicBezTo>
                  <a:cubicBezTo>
                    <a:pt x="16" y="28"/>
                    <a:pt x="11" y="20"/>
                    <a:pt x="7" y="12"/>
                  </a:cubicBezTo>
                  <a:cubicBezTo>
                    <a:pt x="4" y="12"/>
                    <a:pt x="2" y="6"/>
                    <a:pt x="1" y="0"/>
                  </a:cubicBezTo>
                  <a:close/>
                  <a:moveTo>
                    <a:pt x="38" y="28"/>
                  </a:moveTo>
                  <a:cubicBezTo>
                    <a:pt x="41" y="28"/>
                    <a:pt x="44" y="29"/>
                    <a:pt x="44" y="30"/>
                  </a:cubicBezTo>
                  <a:cubicBezTo>
                    <a:pt x="44" y="31"/>
                    <a:pt x="41" y="32"/>
                    <a:pt x="38" y="32"/>
                  </a:cubicBezTo>
                  <a:cubicBezTo>
                    <a:pt x="34" y="32"/>
                    <a:pt x="31" y="31"/>
                    <a:pt x="31" y="30"/>
                  </a:cubicBezTo>
                  <a:cubicBezTo>
                    <a:pt x="31" y="29"/>
                    <a:pt x="34" y="28"/>
                    <a:pt x="38" y="28"/>
                  </a:cubicBezTo>
                  <a:close/>
                </a:path>
              </a:pathLst>
            </a:custGeom>
            <a:solidFill>
              <a:srgbClr val="643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62336DC-673A-4058-BBDF-2AE6D0844315}"/>
              </a:ext>
            </a:extLst>
          </p:cNvPr>
          <p:cNvGrpSpPr/>
          <p:nvPr/>
        </p:nvGrpSpPr>
        <p:grpSpPr>
          <a:xfrm>
            <a:off x="9208210" y="2333980"/>
            <a:ext cx="1466261" cy="1459488"/>
            <a:chOff x="7364291" y="992923"/>
            <a:chExt cx="1036170" cy="10313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Oval 146">
              <a:extLst>
                <a:ext uri="{FF2B5EF4-FFF2-40B4-BE49-F238E27FC236}">
                  <a16:creationId xmlns:a16="http://schemas.microsoft.com/office/drawing/2014/main" id="{02C219A7-2E4E-44AE-BD8E-50B622218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291" y="992923"/>
              <a:ext cx="1036170" cy="1031384"/>
            </a:xfrm>
            <a:prstGeom prst="ellipse">
              <a:avLst/>
            </a:prstGeom>
            <a:solidFill>
              <a:srgbClr val="DF8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47">
              <a:extLst>
                <a:ext uri="{FF2B5EF4-FFF2-40B4-BE49-F238E27FC236}">
                  <a16:creationId xmlns:a16="http://schemas.microsoft.com/office/drawing/2014/main" id="{4DF2A0E8-C789-46A4-9663-473043D1C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8787" y="1201114"/>
              <a:ext cx="488172" cy="823193"/>
            </a:xfrm>
            <a:custGeom>
              <a:avLst/>
              <a:gdLst>
                <a:gd name="T0" fmla="*/ 0 w 86"/>
                <a:gd name="T1" fmla="*/ 15 h 145"/>
                <a:gd name="T2" fmla="*/ 27 w 86"/>
                <a:gd name="T3" fmla="*/ 0 h 145"/>
                <a:gd name="T4" fmla="*/ 86 w 86"/>
                <a:gd name="T5" fmla="*/ 86 h 145"/>
                <a:gd name="T6" fmla="*/ 1 w 86"/>
                <a:gd name="T7" fmla="*/ 145 h 145"/>
                <a:gd name="T8" fmla="*/ 0 w 86"/>
                <a:gd name="T9" fmla="*/ 1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45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73" y="121"/>
                    <a:pt x="40" y="145"/>
                    <a:pt x="1" y="145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BF69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48">
              <a:extLst>
                <a:ext uri="{FF2B5EF4-FFF2-40B4-BE49-F238E27FC236}">
                  <a16:creationId xmlns:a16="http://schemas.microsoft.com/office/drawing/2014/main" id="{241318B3-0B7D-4EBD-B6DF-DBE55B1B9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915" y="1150861"/>
              <a:ext cx="509710" cy="545605"/>
            </a:xfrm>
            <a:custGeom>
              <a:avLst/>
              <a:gdLst>
                <a:gd name="T0" fmla="*/ 53 w 90"/>
                <a:gd name="T1" fmla="*/ 0 h 96"/>
                <a:gd name="T2" fmla="*/ 45 w 90"/>
                <a:gd name="T3" fmla="*/ 1 h 96"/>
                <a:gd name="T4" fmla="*/ 37 w 90"/>
                <a:gd name="T5" fmla="*/ 0 h 96"/>
                <a:gd name="T6" fmla="*/ 13 w 90"/>
                <a:gd name="T7" fmla="*/ 96 h 96"/>
                <a:gd name="T8" fmla="*/ 76 w 90"/>
                <a:gd name="T9" fmla="*/ 96 h 96"/>
                <a:gd name="T10" fmla="*/ 53 w 90"/>
                <a:gd name="T1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96">
                  <a:moveTo>
                    <a:pt x="53" y="0"/>
                  </a:moveTo>
                  <a:cubicBezTo>
                    <a:pt x="50" y="0"/>
                    <a:pt x="47" y="0"/>
                    <a:pt x="45" y="1"/>
                  </a:cubicBezTo>
                  <a:cubicBezTo>
                    <a:pt x="42" y="0"/>
                    <a:pt x="40" y="0"/>
                    <a:pt x="37" y="0"/>
                  </a:cubicBezTo>
                  <a:cubicBezTo>
                    <a:pt x="0" y="0"/>
                    <a:pt x="1" y="78"/>
                    <a:pt x="13" y="96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88" y="74"/>
                    <a:pt x="90" y="0"/>
                    <a:pt x="53" y="0"/>
                  </a:cubicBezTo>
                  <a:close/>
                </a:path>
              </a:pathLst>
            </a:custGeom>
            <a:solidFill>
              <a:srgbClr val="5C3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49">
              <a:extLst>
                <a:ext uri="{FF2B5EF4-FFF2-40B4-BE49-F238E27FC236}">
                  <a16:creationId xmlns:a16="http://schemas.microsoft.com/office/drawing/2014/main" id="{5803699A-B339-4365-969F-0D4F2D93D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8378" y="1622283"/>
              <a:ext cx="547998" cy="402024"/>
            </a:xfrm>
            <a:custGeom>
              <a:avLst/>
              <a:gdLst>
                <a:gd name="T0" fmla="*/ 97 w 97"/>
                <a:gd name="T1" fmla="*/ 52 h 71"/>
                <a:gd name="T2" fmla="*/ 59 w 97"/>
                <a:gd name="T3" fmla="*/ 16 h 71"/>
                <a:gd name="T4" fmla="*/ 59 w 97"/>
                <a:gd name="T5" fmla="*/ 0 h 71"/>
                <a:gd name="T6" fmla="*/ 49 w 97"/>
                <a:gd name="T7" fmla="*/ 0 h 71"/>
                <a:gd name="T8" fmla="*/ 48 w 97"/>
                <a:gd name="T9" fmla="*/ 0 h 71"/>
                <a:gd name="T10" fmla="*/ 38 w 97"/>
                <a:gd name="T11" fmla="*/ 0 h 71"/>
                <a:gd name="T12" fmla="*/ 38 w 97"/>
                <a:gd name="T13" fmla="*/ 16 h 71"/>
                <a:gd name="T14" fmla="*/ 0 w 97"/>
                <a:gd name="T15" fmla="*/ 52 h 71"/>
                <a:gd name="T16" fmla="*/ 0 w 97"/>
                <a:gd name="T17" fmla="*/ 57 h 71"/>
                <a:gd name="T18" fmla="*/ 49 w 97"/>
                <a:gd name="T19" fmla="*/ 71 h 71"/>
                <a:gd name="T20" fmla="*/ 97 w 97"/>
                <a:gd name="T21" fmla="*/ 57 h 71"/>
                <a:gd name="T22" fmla="*/ 97 w 97"/>
                <a:gd name="T23" fmla="*/ 5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71">
                  <a:moveTo>
                    <a:pt x="97" y="52"/>
                  </a:moveTo>
                  <a:cubicBezTo>
                    <a:pt x="96" y="35"/>
                    <a:pt x="96" y="19"/>
                    <a:pt x="59" y="16"/>
                  </a:cubicBezTo>
                  <a:cubicBezTo>
                    <a:pt x="59" y="14"/>
                    <a:pt x="59" y="2"/>
                    <a:pt x="5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2"/>
                    <a:pt x="38" y="14"/>
                    <a:pt x="38" y="16"/>
                  </a:cubicBezTo>
                  <a:cubicBezTo>
                    <a:pt x="1" y="19"/>
                    <a:pt x="1" y="35"/>
                    <a:pt x="0" y="52"/>
                  </a:cubicBezTo>
                  <a:cubicBezTo>
                    <a:pt x="0" y="54"/>
                    <a:pt x="0" y="56"/>
                    <a:pt x="0" y="57"/>
                  </a:cubicBezTo>
                  <a:cubicBezTo>
                    <a:pt x="14" y="66"/>
                    <a:pt x="31" y="71"/>
                    <a:pt x="49" y="71"/>
                  </a:cubicBezTo>
                  <a:cubicBezTo>
                    <a:pt x="67" y="71"/>
                    <a:pt x="83" y="66"/>
                    <a:pt x="97" y="57"/>
                  </a:cubicBezTo>
                  <a:cubicBezTo>
                    <a:pt x="97" y="56"/>
                    <a:pt x="97" y="54"/>
                    <a:pt x="97" y="52"/>
                  </a:cubicBezTo>
                  <a:close/>
                </a:path>
              </a:pathLst>
            </a:custGeom>
            <a:solidFill>
              <a:srgbClr val="F1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50">
              <a:extLst>
                <a:ext uri="{FF2B5EF4-FFF2-40B4-BE49-F238E27FC236}">
                  <a16:creationId xmlns:a16="http://schemas.microsoft.com/office/drawing/2014/main" id="{5800BBA6-1693-4C0A-BFA5-B3F2D38EF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3748" y="1627069"/>
              <a:ext cx="117257" cy="45467"/>
            </a:xfrm>
            <a:custGeom>
              <a:avLst/>
              <a:gdLst>
                <a:gd name="T0" fmla="*/ 0 w 21"/>
                <a:gd name="T1" fmla="*/ 0 h 8"/>
                <a:gd name="T2" fmla="*/ 21 w 21"/>
                <a:gd name="T3" fmla="*/ 0 h 8"/>
                <a:gd name="T4" fmla="*/ 0 w 21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8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9" y="8"/>
                    <a:pt x="2" y="8"/>
                    <a:pt x="0" y="0"/>
                  </a:cubicBezTo>
                  <a:close/>
                </a:path>
              </a:pathLst>
            </a:custGeom>
            <a:solidFill>
              <a:srgbClr val="E1A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51">
              <a:extLst>
                <a:ext uri="{FF2B5EF4-FFF2-40B4-BE49-F238E27FC236}">
                  <a16:creationId xmlns:a16="http://schemas.microsoft.com/office/drawing/2014/main" id="{B4C7BC90-26EE-46FB-9B5D-E78E4DD77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2133" y="1225044"/>
              <a:ext cx="380487" cy="418775"/>
            </a:xfrm>
            <a:custGeom>
              <a:avLst/>
              <a:gdLst>
                <a:gd name="T0" fmla="*/ 63 w 67"/>
                <a:gd name="T1" fmla="*/ 33 h 74"/>
                <a:gd name="T2" fmla="*/ 60 w 67"/>
                <a:gd name="T3" fmla="*/ 54 h 74"/>
                <a:gd name="T4" fmla="*/ 34 w 67"/>
                <a:gd name="T5" fmla="*/ 74 h 74"/>
                <a:gd name="T6" fmla="*/ 8 w 67"/>
                <a:gd name="T7" fmla="*/ 54 h 74"/>
                <a:gd name="T8" fmla="*/ 5 w 67"/>
                <a:gd name="T9" fmla="*/ 33 h 74"/>
                <a:gd name="T10" fmla="*/ 32 w 67"/>
                <a:gd name="T11" fmla="*/ 0 h 74"/>
                <a:gd name="T12" fmla="*/ 63 w 67"/>
                <a:gd name="T13" fmla="*/ 3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74">
                  <a:moveTo>
                    <a:pt x="63" y="33"/>
                  </a:moveTo>
                  <a:cubicBezTo>
                    <a:pt x="67" y="32"/>
                    <a:pt x="65" y="54"/>
                    <a:pt x="60" y="54"/>
                  </a:cubicBezTo>
                  <a:cubicBezTo>
                    <a:pt x="55" y="65"/>
                    <a:pt x="46" y="74"/>
                    <a:pt x="34" y="74"/>
                  </a:cubicBezTo>
                  <a:cubicBezTo>
                    <a:pt x="21" y="74"/>
                    <a:pt x="12" y="65"/>
                    <a:pt x="8" y="54"/>
                  </a:cubicBezTo>
                  <a:cubicBezTo>
                    <a:pt x="2" y="54"/>
                    <a:pt x="0" y="33"/>
                    <a:pt x="5" y="33"/>
                  </a:cubicBezTo>
                  <a:cubicBezTo>
                    <a:pt x="4" y="10"/>
                    <a:pt x="11" y="0"/>
                    <a:pt x="32" y="0"/>
                  </a:cubicBezTo>
                  <a:cubicBezTo>
                    <a:pt x="54" y="0"/>
                    <a:pt x="64" y="9"/>
                    <a:pt x="63" y="33"/>
                  </a:cubicBezTo>
                  <a:close/>
                </a:path>
              </a:pathLst>
            </a:custGeom>
            <a:solidFill>
              <a:srgbClr val="F1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2">
              <a:extLst>
                <a:ext uri="{FF2B5EF4-FFF2-40B4-BE49-F238E27FC236}">
                  <a16:creationId xmlns:a16="http://schemas.microsoft.com/office/drawing/2014/main" id="{73315F0C-6D2B-4F89-9341-EACBF67DB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7347" y="1117359"/>
              <a:ext cx="418775" cy="294339"/>
            </a:xfrm>
            <a:custGeom>
              <a:avLst/>
              <a:gdLst>
                <a:gd name="T0" fmla="*/ 4 w 74"/>
                <a:gd name="T1" fmla="*/ 52 h 52"/>
                <a:gd name="T2" fmla="*/ 65 w 74"/>
                <a:gd name="T3" fmla="*/ 52 h 52"/>
                <a:gd name="T4" fmla="*/ 4 w 74"/>
                <a:gd name="T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52">
                  <a:moveTo>
                    <a:pt x="4" y="52"/>
                  </a:moveTo>
                  <a:cubicBezTo>
                    <a:pt x="26" y="52"/>
                    <a:pt x="35" y="52"/>
                    <a:pt x="65" y="52"/>
                  </a:cubicBezTo>
                  <a:cubicBezTo>
                    <a:pt x="74" y="3"/>
                    <a:pt x="0" y="0"/>
                    <a:pt x="4" y="52"/>
                  </a:cubicBezTo>
                  <a:close/>
                </a:path>
              </a:pathLst>
            </a:custGeom>
            <a:solidFill>
              <a:srgbClr val="5C3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53">
              <a:extLst>
                <a:ext uri="{FF2B5EF4-FFF2-40B4-BE49-F238E27FC236}">
                  <a16:creationId xmlns:a16="http://schemas.microsoft.com/office/drawing/2014/main" id="{6243815F-71E8-43A3-9704-891A8E2E0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8378" y="1713217"/>
              <a:ext cx="547998" cy="311090"/>
            </a:xfrm>
            <a:custGeom>
              <a:avLst/>
              <a:gdLst>
                <a:gd name="T0" fmla="*/ 97 w 97"/>
                <a:gd name="T1" fmla="*/ 36 h 55"/>
                <a:gd name="T2" fmla="*/ 59 w 97"/>
                <a:gd name="T3" fmla="*/ 0 h 55"/>
                <a:gd name="T4" fmla="*/ 49 w 97"/>
                <a:gd name="T5" fmla="*/ 36 h 55"/>
                <a:gd name="T6" fmla="*/ 38 w 97"/>
                <a:gd name="T7" fmla="*/ 0 h 55"/>
                <a:gd name="T8" fmla="*/ 0 w 97"/>
                <a:gd name="T9" fmla="*/ 36 h 55"/>
                <a:gd name="T10" fmla="*/ 0 w 97"/>
                <a:gd name="T11" fmla="*/ 41 h 55"/>
                <a:gd name="T12" fmla="*/ 49 w 97"/>
                <a:gd name="T13" fmla="*/ 55 h 55"/>
                <a:gd name="T14" fmla="*/ 97 w 97"/>
                <a:gd name="T15" fmla="*/ 41 h 55"/>
                <a:gd name="T16" fmla="*/ 97 w 97"/>
                <a:gd name="T17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55">
                  <a:moveTo>
                    <a:pt x="97" y="36"/>
                  </a:moveTo>
                  <a:cubicBezTo>
                    <a:pt x="96" y="19"/>
                    <a:pt x="96" y="3"/>
                    <a:pt x="59" y="0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" y="3"/>
                    <a:pt x="1" y="19"/>
                    <a:pt x="0" y="36"/>
                  </a:cubicBezTo>
                  <a:cubicBezTo>
                    <a:pt x="0" y="38"/>
                    <a:pt x="0" y="40"/>
                    <a:pt x="0" y="41"/>
                  </a:cubicBezTo>
                  <a:cubicBezTo>
                    <a:pt x="14" y="50"/>
                    <a:pt x="31" y="55"/>
                    <a:pt x="49" y="55"/>
                  </a:cubicBezTo>
                  <a:cubicBezTo>
                    <a:pt x="67" y="55"/>
                    <a:pt x="83" y="50"/>
                    <a:pt x="97" y="41"/>
                  </a:cubicBezTo>
                  <a:cubicBezTo>
                    <a:pt x="97" y="40"/>
                    <a:pt x="97" y="38"/>
                    <a:pt x="97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54">
              <a:extLst>
                <a:ext uri="{FF2B5EF4-FFF2-40B4-BE49-F238E27FC236}">
                  <a16:creationId xmlns:a16="http://schemas.microsoft.com/office/drawing/2014/main" id="{917DCF91-EFF6-4D0E-9233-C7DC6EF5A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5966" y="1672536"/>
              <a:ext cx="191440" cy="244086"/>
            </a:xfrm>
            <a:custGeom>
              <a:avLst/>
              <a:gdLst>
                <a:gd name="T0" fmla="*/ 0 w 80"/>
                <a:gd name="T1" fmla="*/ 102 h 102"/>
                <a:gd name="T2" fmla="*/ 38 w 80"/>
                <a:gd name="T3" fmla="*/ 78 h 102"/>
                <a:gd name="T4" fmla="*/ 80 w 80"/>
                <a:gd name="T5" fmla="*/ 90 h 102"/>
                <a:gd name="T6" fmla="*/ 23 w 80"/>
                <a:gd name="T7" fmla="*/ 0 h 102"/>
                <a:gd name="T8" fmla="*/ 0 w 80"/>
                <a:gd name="T9" fmla="*/ 102 h 102"/>
                <a:gd name="T10" fmla="*/ 0 w 80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102">
                  <a:moveTo>
                    <a:pt x="0" y="102"/>
                  </a:moveTo>
                  <a:lnTo>
                    <a:pt x="38" y="78"/>
                  </a:lnTo>
                  <a:lnTo>
                    <a:pt x="80" y="90"/>
                  </a:lnTo>
                  <a:lnTo>
                    <a:pt x="23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55">
              <a:extLst>
                <a:ext uri="{FF2B5EF4-FFF2-40B4-BE49-F238E27FC236}">
                  <a16:creationId xmlns:a16="http://schemas.microsoft.com/office/drawing/2014/main" id="{31A8DCD6-66FF-4174-A22F-C50D18171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2133" y="1672536"/>
              <a:ext cx="193833" cy="244086"/>
            </a:xfrm>
            <a:custGeom>
              <a:avLst/>
              <a:gdLst>
                <a:gd name="T0" fmla="*/ 81 w 81"/>
                <a:gd name="T1" fmla="*/ 102 h 102"/>
                <a:gd name="T2" fmla="*/ 43 w 81"/>
                <a:gd name="T3" fmla="*/ 78 h 102"/>
                <a:gd name="T4" fmla="*/ 0 w 81"/>
                <a:gd name="T5" fmla="*/ 90 h 102"/>
                <a:gd name="T6" fmla="*/ 55 w 81"/>
                <a:gd name="T7" fmla="*/ 0 h 102"/>
                <a:gd name="T8" fmla="*/ 81 w 81"/>
                <a:gd name="T9" fmla="*/ 102 h 102"/>
                <a:gd name="T10" fmla="*/ 81 w 81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02">
                  <a:moveTo>
                    <a:pt x="81" y="102"/>
                  </a:moveTo>
                  <a:lnTo>
                    <a:pt x="43" y="78"/>
                  </a:lnTo>
                  <a:lnTo>
                    <a:pt x="0" y="90"/>
                  </a:lnTo>
                  <a:lnTo>
                    <a:pt x="55" y="0"/>
                  </a:lnTo>
                  <a:lnTo>
                    <a:pt x="81" y="102"/>
                  </a:lnTo>
                  <a:lnTo>
                    <a:pt x="81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391B825-4825-4283-BCAD-EC3BA960EBBA}"/>
              </a:ext>
            </a:extLst>
          </p:cNvPr>
          <p:cNvGrpSpPr/>
          <p:nvPr/>
        </p:nvGrpSpPr>
        <p:grpSpPr>
          <a:xfrm>
            <a:off x="5388271" y="2383976"/>
            <a:ext cx="1466261" cy="1460251"/>
            <a:chOff x="10931043" y="2274553"/>
            <a:chExt cx="1039428" cy="1035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Oval 297">
              <a:extLst>
                <a:ext uri="{FF2B5EF4-FFF2-40B4-BE49-F238E27FC236}">
                  <a16:creationId xmlns:a16="http://schemas.microsoft.com/office/drawing/2014/main" id="{FB362A5B-19AB-4CD5-AE74-1CB393449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1043" y="2274553"/>
              <a:ext cx="1039428" cy="1035168"/>
            </a:xfrm>
            <a:prstGeom prst="ellipse">
              <a:avLst/>
            </a:prstGeom>
            <a:solidFill>
              <a:srgbClr val="1E8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98">
              <a:extLst>
                <a:ext uri="{FF2B5EF4-FFF2-40B4-BE49-F238E27FC236}">
                  <a16:creationId xmlns:a16="http://schemas.microsoft.com/office/drawing/2014/main" id="{053D5CCB-2D91-4A6B-8115-1AB81EA2A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5017" y="2510980"/>
              <a:ext cx="468595" cy="798741"/>
            </a:xfrm>
            <a:custGeom>
              <a:avLst/>
              <a:gdLst>
                <a:gd name="T0" fmla="*/ 30 w 93"/>
                <a:gd name="T1" fmla="*/ 0 h 158"/>
                <a:gd name="T2" fmla="*/ 93 w 93"/>
                <a:gd name="T3" fmla="*/ 96 h 158"/>
                <a:gd name="T4" fmla="*/ 0 w 93"/>
                <a:gd name="T5" fmla="*/ 158 h 158"/>
                <a:gd name="T6" fmla="*/ 0 w 93"/>
                <a:gd name="T7" fmla="*/ 73 h 158"/>
                <a:gd name="T8" fmla="*/ 30 w 9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58">
                  <a:moveTo>
                    <a:pt x="30" y="0"/>
                  </a:moveTo>
                  <a:cubicBezTo>
                    <a:pt x="93" y="96"/>
                    <a:pt x="93" y="96"/>
                    <a:pt x="93" y="96"/>
                  </a:cubicBezTo>
                  <a:cubicBezTo>
                    <a:pt x="77" y="132"/>
                    <a:pt x="42" y="157"/>
                    <a:pt x="0" y="15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0E60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99">
              <a:extLst>
                <a:ext uri="{FF2B5EF4-FFF2-40B4-BE49-F238E27FC236}">
                  <a16:creationId xmlns:a16="http://schemas.microsoft.com/office/drawing/2014/main" id="{5B895BBB-F7C5-4960-808E-13D05B852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8301" y="2885856"/>
              <a:ext cx="604913" cy="423865"/>
            </a:xfrm>
            <a:custGeom>
              <a:avLst/>
              <a:gdLst>
                <a:gd name="T0" fmla="*/ 4 w 120"/>
                <a:gd name="T1" fmla="*/ 67 h 84"/>
                <a:gd name="T2" fmla="*/ 48 w 120"/>
                <a:gd name="T3" fmla="*/ 18 h 84"/>
                <a:gd name="T4" fmla="*/ 48 w 120"/>
                <a:gd name="T5" fmla="*/ 0 h 84"/>
                <a:gd name="T6" fmla="*/ 60 w 120"/>
                <a:gd name="T7" fmla="*/ 0 h 84"/>
                <a:gd name="T8" fmla="*/ 60 w 120"/>
                <a:gd name="T9" fmla="*/ 0 h 84"/>
                <a:gd name="T10" fmla="*/ 72 w 120"/>
                <a:gd name="T11" fmla="*/ 0 h 84"/>
                <a:gd name="T12" fmla="*/ 72 w 120"/>
                <a:gd name="T13" fmla="*/ 18 h 84"/>
                <a:gd name="T14" fmla="*/ 116 w 120"/>
                <a:gd name="T15" fmla="*/ 67 h 84"/>
                <a:gd name="T16" fmla="*/ 60 w 120"/>
                <a:gd name="T17" fmla="*/ 84 h 84"/>
                <a:gd name="T18" fmla="*/ 4 w 120"/>
                <a:gd name="T19" fmla="*/ 6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84">
                  <a:moveTo>
                    <a:pt x="4" y="67"/>
                  </a:moveTo>
                  <a:cubicBezTo>
                    <a:pt x="4" y="45"/>
                    <a:pt x="0" y="22"/>
                    <a:pt x="48" y="18"/>
                  </a:cubicBezTo>
                  <a:cubicBezTo>
                    <a:pt x="48" y="16"/>
                    <a:pt x="48" y="2"/>
                    <a:pt x="48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2"/>
                    <a:pt x="72" y="16"/>
                    <a:pt x="72" y="18"/>
                  </a:cubicBezTo>
                  <a:cubicBezTo>
                    <a:pt x="120" y="22"/>
                    <a:pt x="116" y="45"/>
                    <a:pt x="116" y="67"/>
                  </a:cubicBezTo>
                  <a:cubicBezTo>
                    <a:pt x="100" y="78"/>
                    <a:pt x="81" y="84"/>
                    <a:pt x="60" y="84"/>
                  </a:cubicBezTo>
                  <a:cubicBezTo>
                    <a:pt x="39" y="84"/>
                    <a:pt x="20" y="78"/>
                    <a:pt x="4" y="67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00">
              <a:extLst>
                <a:ext uri="{FF2B5EF4-FFF2-40B4-BE49-F238E27FC236}">
                  <a16:creationId xmlns:a16="http://schemas.microsoft.com/office/drawing/2014/main" id="{E94CC7B9-C4D4-4D3C-B48A-2C63C67B0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4728" y="2890116"/>
              <a:ext cx="125669" cy="44729"/>
            </a:xfrm>
            <a:custGeom>
              <a:avLst/>
              <a:gdLst>
                <a:gd name="T0" fmla="*/ 25 w 25"/>
                <a:gd name="T1" fmla="*/ 0 h 9"/>
                <a:gd name="T2" fmla="*/ 0 w 25"/>
                <a:gd name="T3" fmla="*/ 0 h 9"/>
                <a:gd name="T4" fmla="*/ 25 w 2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9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9"/>
                    <a:pt x="23" y="9"/>
                    <a:pt x="25" y="0"/>
                  </a:cubicBezTo>
                  <a:close/>
                </a:path>
              </a:pathLst>
            </a:custGeom>
            <a:solidFill>
              <a:srgbClr val="E0A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01">
              <a:extLst>
                <a:ext uri="{FF2B5EF4-FFF2-40B4-BE49-F238E27FC236}">
                  <a16:creationId xmlns:a16="http://schemas.microsoft.com/office/drawing/2014/main" id="{E156CB5F-0D41-496E-8955-1DBE9E025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799" y="2451341"/>
              <a:ext cx="387655" cy="453685"/>
            </a:xfrm>
            <a:custGeom>
              <a:avLst/>
              <a:gdLst>
                <a:gd name="T0" fmla="*/ 4 w 77"/>
                <a:gd name="T1" fmla="*/ 43 h 90"/>
                <a:gd name="T2" fmla="*/ 8 w 77"/>
                <a:gd name="T3" fmla="*/ 67 h 90"/>
                <a:gd name="T4" fmla="*/ 39 w 77"/>
                <a:gd name="T5" fmla="*/ 90 h 90"/>
                <a:gd name="T6" fmla="*/ 70 w 77"/>
                <a:gd name="T7" fmla="*/ 67 h 90"/>
                <a:gd name="T8" fmla="*/ 73 w 77"/>
                <a:gd name="T9" fmla="*/ 43 h 90"/>
                <a:gd name="T10" fmla="*/ 39 w 77"/>
                <a:gd name="T11" fmla="*/ 0 h 90"/>
                <a:gd name="T12" fmla="*/ 4 w 77"/>
                <a:gd name="T13" fmla="*/ 4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90">
                  <a:moveTo>
                    <a:pt x="4" y="43"/>
                  </a:moveTo>
                  <a:cubicBezTo>
                    <a:pt x="0" y="42"/>
                    <a:pt x="1" y="67"/>
                    <a:pt x="8" y="67"/>
                  </a:cubicBezTo>
                  <a:cubicBezTo>
                    <a:pt x="14" y="80"/>
                    <a:pt x="24" y="90"/>
                    <a:pt x="39" y="90"/>
                  </a:cubicBezTo>
                  <a:cubicBezTo>
                    <a:pt x="54" y="90"/>
                    <a:pt x="64" y="80"/>
                    <a:pt x="70" y="67"/>
                  </a:cubicBezTo>
                  <a:cubicBezTo>
                    <a:pt x="76" y="67"/>
                    <a:pt x="77" y="42"/>
                    <a:pt x="73" y="43"/>
                  </a:cubicBezTo>
                  <a:cubicBezTo>
                    <a:pt x="75" y="16"/>
                    <a:pt x="74" y="0"/>
                    <a:pt x="39" y="0"/>
                  </a:cubicBezTo>
                  <a:cubicBezTo>
                    <a:pt x="4" y="0"/>
                    <a:pt x="3" y="15"/>
                    <a:pt x="4" y="43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02">
              <a:extLst>
                <a:ext uri="{FF2B5EF4-FFF2-40B4-BE49-F238E27FC236}">
                  <a16:creationId xmlns:a16="http://schemas.microsoft.com/office/drawing/2014/main" id="{4FCD72F1-9E46-4DC8-A1FB-BC93A69E0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9818" y="2775097"/>
              <a:ext cx="95849" cy="63899"/>
            </a:xfrm>
            <a:custGeom>
              <a:avLst/>
              <a:gdLst>
                <a:gd name="T0" fmla="*/ 16 w 19"/>
                <a:gd name="T1" fmla="*/ 6 h 13"/>
                <a:gd name="T2" fmla="*/ 0 w 19"/>
                <a:gd name="T3" fmla="*/ 10 h 13"/>
                <a:gd name="T4" fmla="*/ 16 w 19"/>
                <a:gd name="T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6" y="6"/>
                  </a:moveTo>
                  <a:cubicBezTo>
                    <a:pt x="13" y="0"/>
                    <a:pt x="4" y="6"/>
                    <a:pt x="0" y="10"/>
                  </a:cubicBezTo>
                  <a:cubicBezTo>
                    <a:pt x="5" y="12"/>
                    <a:pt x="19" y="13"/>
                    <a:pt x="16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03">
              <a:extLst>
                <a:ext uri="{FF2B5EF4-FFF2-40B4-BE49-F238E27FC236}">
                  <a16:creationId xmlns:a16="http://schemas.microsoft.com/office/drawing/2014/main" id="{80B29A26-0896-4287-A2BA-0D87F1E69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5847" y="2775097"/>
              <a:ext cx="95849" cy="63899"/>
            </a:xfrm>
            <a:custGeom>
              <a:avLst/>
              <a:gdLst>
                <a:gd name="T0" fmla="*/ 3 w 19"/>
                <a:gd name="T1" fmla="*/ 6 h 13"/>
                <a:gd name="T2" fmla="*/ 19 w 19"/>
                <a:gd name="T3" fmla="*/ 10 h 13"/>
                <a:gd name="T4" fmla="*/ 3 w 19"/>
                <a:gd name="T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3" y="6"/>
                  </a:moveTo>
                  <a:cubicBezTo>
                    <a:pt x="5" y="0"/>
                    <a:pt x="15" y="6"/>
                    <a:pt x="19" y="10"/>
                  </a:cubicBezTo>
                  <a:cubicBezTo>
                    <a:pt x="14" y="12"/>
                    <a:pt x="0" y="13"/>
                    <a:pt x="3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04">
              <a:extLst>
                <a:ext uri="{FF2B5EF4-FFF2-40B4-BE49-F238E27FC236}">
                  <a16:creationId xmlns:a16="http://schemas.microsoft.com/office/drawing/2014/main" id="{B92CD364-E7EA-4477-9F51-FD594ED90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8409" y="2436431"/>
              <a:ext cx="404695" cy="276897"/>
            </a:xfrm>
            <a:custGeom>
              <a:avLst/>
              <a:gdLst>
                <a:gd name="T0" fmla="*/ 12 w 80"/>
                <a:gd name="T1" fmla="*/ 55 h 55"/>
                <a:gd name="T2" fmla="*/ 5 w 80"/>
                <a:gd name="T3" fmla="*/ 46 h 55"/>
                <a:gd name="T4" fmla="*/ 23 w 80"/>
                <a:gd name="T5" fmla="*/ 2 h 55"/>
                <a:gd name="T6" fmla="*/ 40 w 80"/>
                <a:gd name="T7" fmla="*/ 1 h 55"/>
                <a:gd name="T8" fmla="*/ 57 w 80"/>
                <a:gd name="T9" fmla="*/ 2 h 55"/>
                <a:gd name="T10" fmla="*/ 74 w 80"/>
                <a:gd name="T11" fmla="*/ 46 h 55"/>
                <a:gd name="T12" fmla="*/ 68 w 80"/>
                <a:gd name="T13" fmla="*/ 55 h 55"/>
                <a:gd name="T14" fmla="*/ 55 w 80"/>
                <a:gd name="T15" fmla="*/ 25 h 55"/>
                <a:gd name="T16" fmla="*/ 40 w 80"/>
                <a:gd name="T17" fmla="*/ 29 h 55"/>
                <a:gd name="T18" fmla="*/ 25 w 80"/>
                <a:gd name="T19" fmla="*/ 25 h 55"/>
                <a:gd name="T20" fmla="*/ 12 w 80"/>
                <a:gd name="T21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55">
                  <a:moveTo>
                    <a:pt x="12" y="55"/>
                  </a:moveTo>
                  <a:cubicBezTo>
                    <a:pt x="12" y="49"/>
                    <a:pt x="11" y="45"/>
                    <a:pt x="5" y="46"/>
                  </a:cubicBezTo>
                  <a:cubicBezTo>
                    <a:pt x="0" y="27"/>
                    <a:pt x="5" y="11"/>
                    <a:pt x="23" y="2"/>
                  </a:cubicBezTo>
                  <a:cubicBezTo>
                    <a:pt x="28" y="0"/>
                    <a:pt x="34" y="1"/>
                    <a:pt x="40" y="1"/>
                  </a:cubicBezTo>
                  <a:cubicBezTo>
                    <a:pt x="45" y="1"/>
                    <a:pt x="52" y="0"/>
                    <a:pt x="57" y="2"/>
                  </a:cubicBezTo>
                  <a:cubicBezTo>
                    <a:pt x="74" y="11"/>
                    <a:pt x="80" y="26"/>
                    <a:pt x="74" y="46"/>
                  </a:cubicBezTo>
                  <a:cubicBezTo>
                    <a:pt x="69" y="45"/>
                    <a:pt x="68" y="49"/>
                    <a:pt x="68" y="55"/>
                  </a:cubicBezTo>
                  <a:cubicBezTo>
                    <a:pt x="66" y="43"/>
                    <a:pt x="64" y="31"/>
                    <a:pt x="55" y="25"/>
                  </a:cubicBezTo>
                  <a:cubicBezTo>
                    <a:pt x="53" y="24"/>
                    <a:pt x="47" y="29"/>
                    <a:pt x="40" y="29"/>
                  </a:cubicBezTo>
                  <a:cubicBezTo>
                    <a:pt x="33" y="29"/>
                    <a:pt x="28" y="23"/>
                    <a:pt x="25" y="25"/>
                  </a:cubicBezTo>
                  <a:cubicBezTo>
                    <a:pt x="15" y="31"/>
                    <a:pt x="14" y="43"/>
                    <a:pt x="12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05">
              <a:extLst>
                <a:ext uri="{FF2B5EF4-FFF2-40B4-BE49-F238E27FC236}">
                  <a16:creationId xmlns:a16="http://schemas.microsoft.com/office/drawing/2014/main" id="{3B95CD3D-0592-4FDE-8B03-32B2169F2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8301" y="2975315"/>
              <a:ext cx="583613" cy="334406"/>
            </a:xfrm>
            <a:custGeom>
              <a:avLst/>
              <a:gdLst>
                <a:gd name="T0" fmla="*/ 74 w 116"/>
                <a:gd name="T1" fmla="*/ 0 h 66"/>
                <a:gd name="T2" fmla="*/ 78 w 116"/>
                <a:gd name="T3" fmla="*/ 1 h 66"/>
                <a:gd name="T4" fmla="*/ 82 w 116"/>
                <a:gd name="T5" fmla="*/ 1 h 66"/>
                <a:gd name="T6" fmla="*/ 84 w 116"/>
                <a:gd name="T7" fmla="*/ 2 h 66"/>
                <a:gd name="T8" fmla="*/ 86 w 116"/>
                <a:gd name="T9" fmla="*/ 2 h 66"/>
                <a:gd name="T10" fmla="*/ 88 w 116"/>
                <a:gd name="T11" fmla="*/ 2 h 66"/>
                <a:gd name="T12" fmla="*/ 89 w 116"/>
                <a:gd name="T13" fmla="*/ 3 h 66"/>
                <a:gd name="T14" fmla="*/ 91 w 116"/>
                <a:gd name="T15" fmla="*/ 3 h 66"/>
                <a:gd name="T16" fmla="*/ 92 w 116"/>
                <a:gd name="T17" fmla="*/ 4 h 66"/>
                <a:gd name="T18" fmla="*/ 94 w 116"/>
                <a:gd name="T19" fmla="*/ 4 h 66"/>
                <a:gd name="T20" fmla="*/ 95 w 116"/>
                <a:gd name="T21" fmla="*/ 5 h 66"/>
                <a:gd name="T22" fmla="*/ 96 w 116"/>
                <a:gd name="T23" fmla="*/ 5 h 66"/>
                <a:gd name="T24" fmla="*/ 98 w 116"/>
                <a:gd name="T25" fmla="*/ 6 h 66"/>
                <a:gd name="T26" fmla="*/ 99 w 116"/>
                <a:gd name="T27" fmla="*/ 6 h 66"/>
                <a:gd name="T28" fmla="*/ 100 w 116"/>
                <a:gd name="T29" fmla="*/ 7 h 66"/>
                <a:gd name="T30" fmla="*/ 101 w 116"/>
                <a:gd name="T31" fmla="*/ 7 h 66"/>
                <a:gd name="T32" fmla="*/ 102 w 116"/>
                <a:gd name="T33" fmla="*/ 8 h 66"/>
                <a:gd name="T34" fmla="*/ 103 w 116"/>
                <a:gd name="T35" fmla="*/ 9 h 66"/>
                <a:gd name="T36" fmla="*/ 104 w 116"/>
                <a:gd name="T37" fmla="*/ 9 h 66"/>
                <a:gd name="T38" fmla="*/ 105 w 116"/>
                <a:gd name="T39" fmla="*/ 10 h 66"/>
                <a:gd name="T40" fmla="*/ 106 w 116"/>
                <a:gd name="T41" fmla="*/ 11 h 66"/>
                <a:gd name="T42" fmla="*/ 107 w 116"/>
                <a:gd name="T43" fmla="*/ 11 h 66"/>
                <a:gd name="T44" fmla="*/ 108 w 116"/>
                <a:gd name="T45" fmla="*/ 12 h 66"/>
                <a:gd name="T46" fmla="*/ 108 w 116"/>
                <a:gd name="T47" fmla="*/ 13 h 66"/>
                <a:gd name="T48" fmla="*/ 109 w 116"/>
                <a:gd name="T49" fmla="*/ 14 h 66"/>
                <a:gd name="T50" fmla="*/ 110 w 116"/>
                <a:gd name="T51" fmla="*/ 14 h 66"/>
                <a:gd name="T52" fmla="*/ 110 w 116"/>
                <a:gd name="T53" fmla="*/ 15 h 66"/>
                <a:gd name="T54" fmla="*/ 111 w 116"/>
                <a:gd name="T55" fmla="*/ 16 h 66"/>
                <a:gd name="T56" fmla="*/ 111 w 116"/>
                <a:gd name="T57" fmla="*/ 17 h 66"/>
                <a:gd name="T58" fmla="*/ 112 w 116"/>
                <a:gd name="T59" fmla="*/ 18 h 66"/>
                <a:gd name="T60" fmla="*/ 112 w 116"/>
                <a:gd name="T61" fmla="*/ 19 h 66"/>
                <a:gd name="T62" fmla="*/ 113 w 116"/>
                <a:gd name="T63" fmla="*/ 19 h 66"/>
                <a:gd name="T64" fmla="*/ 113 w 116"/>
                <a:gd name="T65" fmla="*/ 20 h 66"/>
                <a:gd name="T66" fmla="*/ 113 w 116"/>
                <a:gd name="T67" fmla="*/ 21 h 66"/>
                <a:gd name="T68" fmla="*/ 114 w 116"/>
                <a:gd name="T69" fmla="*/ 22 h 66"/>
                <a:gd name="T70" fmla="*/ 114 w 116"/>
                <a:gd name="T71" fmla="*/ 23 h 66"/>
                <a:gd name="T72" fmla="*/ 114 w 116"/>
                <a:gd name="T73" fmla="*/ 24 h 66"/>
                <a:gd name="T74" fmla="*/ 114 w 116"/>
                <a:gd name="T75" fmla="*/ 25 h 66"/>
                <a:gd name="T76" fmla="*/ 115 w 116"/>
                <a:gd name="T77" fmla="*/ 26 h 66"/>
                <a:gd name="T78" fmla="*/ 115 w 116"/>
                <a:gd name="T79" fmla="*/ 27 h 66"/>
                <a:gd name="T80" fmla="*/ 115 w 116"/>
                <a:gd name="T81" fmla="*/ 28 h 66"/>
                <a:gd name="T82" fmla="*/ 115 w 116"/>
                <a:gd name="T83" fmla="*/ 29 h 66"/>
                <a:gd name="T84" fmla="*/ 115 w 116"/>
                <a:gd name="T85" fmla="*/ 30 h 66"/>
                <a:gd name="T86" fmla="*/ 115 w 116"/>
                <a:gd name="T87" fmla="*/ 31 h 66"/>
                <a:gd name="T88" fmla="*/ 115 w 116"/>
                <a:gd name="T89" fmla="*/ 32 h 66"/>
                <a:gd name="T90" fmla="*/ 116 w 116"/>
                <a:gd name="T91" fmla="*/ 33 h 66"/>
                <a:gd name="T92" fmla="*/ 116 w 116"/>
                <a:gd name="T93" fmla="*/ 34 h 66"/>
                <a:gd name="T94" fmla="*/ 116 w 116"/>
                <a:gd name="T95" fmla="*/ 35 h 66"/>
                <a:gd name="T96" fmla="*/ 116 w 116"/>
                <a:gd name="T97" fmla="*/ 36 h 66"/>
                <a:gd name="T98" fmla="*/ 116 w 116"/>
                <a:gd name="T99" fmla="*/ 37 h 66"/>
                <a:gd name="T100" fmla="*/ 116 w 116"/>
                <a:gd name="T101" fmla="*/ 40 h 66"/>
                <a:gd name="T102" fmla="*/ 116 w 116"/>
                <a:gd name="T103" fmla="*/ 41 h 66"/>
                <a:gd name="T104" fmla="*/ 116 w 116"/>
                <a:gd name="T105" fmla="*/ 42 h 66"/>
                <a:gd name="T106" fmla="*/ 116 w 116"/>
                <a:gd name="T107" fmla="*/ 43 h 66"/>
                <a:gd name="T108" fmla="*/ 116 w 116"/>
                <a:gd name="T109" fmla="*/ 44 h 66"/>
                <a:gd name="T110" fmla="*/ 116 w 116"/>
                <a:gd name="T111" fmla="*/ 45 h 66"/>
                <a:gd name="T112" fmla="*/ 116 w 116"/>
                <a:gd name="T113" fmla="*/ 46 h 66"/>
                <a:gd name="T114" fmla="*/ 116 w 116"/>
                <a:gd name="T115" fmla="*/ 47 h 66"/>
                <a:gd name="T116" fmla="*/ 116 w 116"/>
                <a:gd name="T117" fmla="*/ 48 h 66"/>
                <a:gd name="T118" fmla="*/ 60 w 116"/>
                <a:gd name="T119" fmla="*/ 66 h 66"/>
                <a:gd name="T120" fmla="*/ 4 w 116"/>
                <a:gd name="T121" fmla="*/ 49 h 66"/>
                <a:gd name="T122" fmla="*/ 72 w 116"/>
                <a:gd name="T12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66">
                  <a:moveTo>
                    <a:pt x="72" y="0"/>
                  </a:moveTo>
                  <a:cubicBezTo>
                    <a:pt x="73" y="0"/>
                    <a:pt x="74" y="0"/>
                    <a:pt x="74" y="0"/>
                  </a:cubicBezTo>
                  <a:cubicBezTo>
                    <a:pt x="75" y="0"/>
                    <a:pt x="76" y="0"/>
                    <a:pt x="76" y="0"/>
                  </a:cubicBezTo>
                  <a:cubicBezTo>
                    <a:pt x="77" y="1"/>
                    <a:pt x="78" y="1"/>
                    <a:pt x="78" y="1"/>
                  </a:cubicBezTo>
                  <a:cubicBezTo>
                    <a:pt x="79" y="1"/>
                    <a:pt x="80" y="1"/>
                    <a:pt x="80" y="1"/>
                  </a:cubicBezTo>
                  <a:cubicBezTo>
                    <a:pt x="81" y="1"/>
                    <a:pt x="82" y="1"/>
                    <a:pt x="82" y="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3" y="1"/>
                    <a:pt x="84" y="2"/>
                    <a:pt x="84" y="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5" y="2"/>
                    <a:pt x="85" y="2"/>
                    <a:pt x="86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2"/>
                    <a:pt x="87" y="2"/>
                    <a:pt x="88" y="2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8" y="2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90" y="3"/>
                    <a:pt x="90" y="3"/>
                    <a:pt x="91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3"/>
                    <a:pt x="92" y="3"/>
                    <a:pt x="92" y="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3" y="4"/>
                    <a:pt x="93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5" y="4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7" y="5"/>
                    <a:pt x="97" y="5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6"/>
                    <a:pt x="99" y="6"/>
                    <a:pt x="99" y="6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9" y="6"/>
                    <a:pt x="100" y="7"/>
                    <a:pt x="100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100" y="7"/>
                    <a:pt x="101" y="7"/>
                    <a:pt x="101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3" y="8"/>
                    <a:pt x="103" y="8"/>
                    <a:pt x="103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5" y="10"/>
                    <a:pt x="106" y="10"/>
                    <a:pt x="106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2"/>
                    <a:pt x="107" y="12"/>
                    <a:pt x="108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8" y="12"/>
                    <a:pt x="108" y="13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3"/>
                    <a:pt x="109" y="13"/>
                    <a:pt x="109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9" y="14"/>
                    <a:pt x="109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1" y="17"/>
                    <a:pt x="112" y="17"/>
                    <a:pt x="112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8"/>
                    <a:pt x="112" y="18"/>
                    <a:pt x="112" y="19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2" y="19"/>
                    <a:pt x="113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21"/>
                    <a:pt x="113" y="22"/>
                    <a:pt x="114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2"/>
                    <a:pt x="114" y="23"/>
                    <a:pt x="114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4" y="23"/>
                    <a:pt x="114" y="24"/>
                    <a:pt x="114" y="24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4"/>
                    <a:pt x="114" y="25"/>
                    <a:pt x="114" y="25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14" y="25"/>
                    <a:pt x="115" y="25"/>
                    <a:pt x="115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6"/>
                    <a:pt x="115" y="26"/>
                    <a:pt x="115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7"/>
                    <a:pt x="115" y="27"/>
                    <a:pt x="115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5" y="28"/>
                    <a:pt x="115" y="28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0"/>
                    <a:pt x="115" y="30"/>
                    <a:pt x="115" y="31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1"/>
                    <a:pt x="115" y="31"/>
                    <a:pt x="115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2"/>
                    <a:pt x="116" y="32"/>
                    <a:pt x="116" y="33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6" y="34"/>
                    <a:pt x="116" y="35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6"/>
                    <a:pt x="116" y="36"/>
                    <a:pt x="116" y="37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6" y="38"/>
                    <a:pt x="116" y="39"/>
                    <a:pt x="116" y="4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00" y="60"/>
                    <a:pt x="81" y="66"/>
                    <a:pt x="60" y="66"/>
                  </a:cubicBezTo>
                  <a:cubicBezTo>
                    <a:pt x="39" y="66"/>
                    <a:pt x="20" y="6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27"/>
                    <a:pt x="0" y="4"/>
                    <a:pt x="48" y="0"/>
                  </a:cubicBezTo>
                  <a:cubicBezTo>
                    <a:pt x="56" y="2"/>
                    <a:pt x="64" y="2"/>
                    <a:pt x="72" y="0"/>
                  </a:cubicBezTo>
                  <a:close/>
                </a:path>
              </a:pathLst>
            </a:custGeom>
            <a:solidFill>
              <a:srgbClr val="1AB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06">
              <a:extLst>
                <a:ext uri="{FF2B5EF4-FFF2-40B4-BE49-F238E27FC236}">
                  <a16:creationId xmlns:a16="http://schemas.microsoft.com/office/drawing/2014/main" id="{A68738F9-E327-4FDB-A6E9-59B887572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4547" y="2985965"/>
              <a:ext cx="72419" cy="323756"/>
            </a:xfrm>
            <a:custGeom>
              <a:avLst/>
              <a:gdLst>
                <a:gd name="T0" fmla="*/ 14 w 14"/>
                <a:gd name="T1" fmla="*/ 64 h 64"/>
                <a:gd name="T2" fmla="*/ 7 w 14"/>
                <a:gd name="T3" fmla="*/ 64 h 64"/>
                <a:gd name="T4" fmla="*/ 0 w 14"/>
                <a:gd name="T5" fmla="*/ 64 h 64"/>
                <a:gd name="T6" fmla="*/ 4 w 14"/>
                <a:gd name="T7" fmla="*/ 12 h 64"/>
                <a:gd name="T8" fmla="*/ 1 w 14"/>
                <a:gd name="T9" fmla="*/ 5 h 64"/>
                <a:gd name="T10" fmla="*/ 7 w 14"/>
                <a:gd name="T11" fmla="*/ 0 h 64"/>
                <a:gd name="T12" fmla="*/ 13 w 14"/>
                <a:gd name="T13" fmla="*/ 5 h 64"/>
                <a:gd name="T14" fmla="*/ 10 w 14"/>
                <a:gd name="T15" fmla="*/ 12 h 64"/>
                <a:gd name="T16" fmla="*/ 14 w 14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64">
                  <a:moveTo>
                    <a:pt x="14" y="64"/>
                  </a:moveTo>
                  <a:cubicBezTo>
                    <a:pt x="12" y="64"/>
                    <a:pt x="9" y="64"/>
                    <a:pt x="7" y="64"/>
                  </a:cubicBezTo>
                  <a:cubicBezTo>
                    <a:pt x="5" y="64"/>
                    <a:pt x="2" y="64"/>
                    <a:pt x="0" y="6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64"/>
                    <a:pt x="14" y="64"/>
                    <a:pt x="14" y="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07">
              <a:extLst>
                <a:ext uri="{FF2B5EF4-FFF2-40B4-BE49-F238E27FC236}">
                  <a16:creationId xmlns:a16="http://schemas.microsoft.com/office/drawing/2014/main" id="{C2070B4C-DC1B-4F65-A6AF-BFD9A00D1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9529" y="2643039"/>
              <a:ext cx="302456" cy="146968"/>
            </a:xfrm>
            <a:custGeom>
              <a:avLst/>
              <a:gdLst>
                <a:gd name="T0" fmla="*/ 28 w 60"/>
                <a:gd name="T1" fmla="*/ 14 h 29"/>
                <a:gd name="T2" fmla="*/ 4 w 60"/>
                <a:gd name="T3" fmla="*/ 18 h 29"/>
                <a:gd name="T4" fmla="*/ 28 w 60"/>
                <a:gd name="T5" fmla="*/ 12 h 29"/>
                <a:gd name="T6" fmla="*/ 31 w 60"/>
                <a:gd name="T7" fmla="*/ 12 h 29"/>
                <a:gd name="T8" fmla="*/ 55 w 60"/>
                <a:gd name="T9" fmla="*/ 18 h 29"/>
                <a:gd name="T10" fmla="*/ 31 w 60"/>
                <a:gd name="T11" fmla="*/ 14 h 29"/>
                <a:gd name="T12" fmla="*/ 28 w 60"/>
                <a:gd name="T13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9">
                  <a:moveTo>
                    <a:pt x="28" y="14"/>
                  </a:moveTo>
                  <a:cubicBezTo>
                    <a:pt x="29" y="29"/>
                    <a:pt x="6" y="26"/>
                    <a:pt x="4" y="18"/>
                  </a:cubicBezTo>
                  <a:cubicBezTo>
                    <a:pt x="0" y="0"/>
                    <a:pt x="28" y="4"/>
                    <a:pt x="28" y="12"/>
                  </a:cubicBezTo>
                  <a:cubicBezTo>
                    <a:pt x="29" y="11"/>
                    <a:pt x="30" y="11"/>
                    <a:pt x="31" y="12"/>
                  </a:cubicBezTo>
                  <a:cubicBezTo>
                    <a:pt x="32" y="4"/>
                    <a:pt x="60" y="0"/>
                    <a:pt x="55" y="18"/>
                  </a:cubicBezTo>
                  <a:cubicBezTo>
                    <a:pt x="53" y="26"/>
                    <a:pt x="31" y="29"/>
                    <a:pt x="31" y="14"/>
                  </a:cubicBezTo>
                  <a:cubicBezTo>
                    <a:pt x="31" y="13"/>
                    <a:pt x="29" y="13"/>
                    <a:pt x="28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08">
              <a:extLst>
                <a:ext uri="{FF2B5EF4-FFF2-40B4-BE49-F238E27FC236}">
                  <a16:creationId xmlns:a16="http://schemas.microsoft.com/office/drawing/2014/main" id="{9D092F70-5E42-44E9-8D85-C1DD2714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1118" y="2975315"/>
              <a:ext cx="119279" cy="55379"/>
            </a:xfrm>
            <a:custGeom>
              <a:avLst/>
              <a:gdLst>
                <a:gd name="T0" fmla="*/ 0 w 24"/>
                <a:gd name="T1" fmla="*/ 0 h 11"/>
                <a:gd name="T2" fmla="*/ 12 w 24"/>
                <a:gd name="T3" fmla="*/ 1 h 11"/>
                <a:gd name="T4" fmla="*/ 24 w 24"/>
                <a:gd name="T5" fmla="*/ 0 h 11"/>
                <a:gd name="T6" fmla="*/ 21 w 24"/>
                <a:gd name="T7" fmla="*/ 11 h 11"/>
                <a:gd name="T8" fmla="*/ 12 w 24"/>
                <a:gd name="T9" fmla="*/ 3 h 11"/>
                <a:gd name="T10" fmla="*/ 2 w 24"/>
                <a:gd name="T11" fmla="*/ 11 h 11"/>
                <a:gd name="T12" fmla="*/ 0 w 24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1">
                  <a:moveTo>
                    <a:pt x="0" y="0"/>
                  </a:moveTo>
                  <a:cubicBezTo>
                    <a:pt x="3" y="1"/>
                    <a:pt x="8" y="1"/>
                    <a:pt x="12" y="1"/>
                  </a:cubicBezTo>
                  <a:cubicBezTo>
                    <a:pt x="16" y="1"/>
                    <a:pt x="20" y="1"/>
                    <a:pt x="24" y="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8D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E622AE3-B3EB-49C7-AC04-A0026983757D}"/>
              </a:ext>
            </a:extLst>
          </p:cNvPr>
          <p:cNvSpPr/>
          <p:nvPr/>
        </p:nvSpPr>
        <p:spPr>
          <a:xfrm>
            <a:off x="0" y="0"/>
            <a:ext cx="12192000" cy="35090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4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18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무료 사진 | 책상에 앉아 세련 된 젊은 남자">
            <a:extLst>
              <a:ext uri="{FF2B5EF4-FFF2-40B4-BE49-F238E27FC236}">
                <a16:creationId xmlns:a16="http://schemas.microsoft.com/office/drawing/2014/main" id="{6DBFB131-8A04-42A9-B59D-21B808E7FF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86"/>
          <a:stretch/>
        </p:blipFill>
        <p:spPr bwMode="auto">
          <a:xfrm>
            <a:off x="2334" y="0"/>
            <a:ext cx="12189666" cy="350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01664155-874B-46B5-A72E-8C6A8C469EF6}"/>
              </a:ext>
            </a:extLst>
          </p:cNvPr>
          <p:cNvGrpSpPr/>
          <p:nvPr/>
        </p:nvGrpSpPr>
        <p:grpSpPr>
          <a:xfrm>
            <a:off x="1574581" y="2396423"/>
            <a:ext cx="1453763" cy="1489510"/>
            <a:chOff x="10909687" y="2913702"/>
            <a:chExt cx="1034837" cy="10602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Oval 479">
              <a:extLst>
                <a:ext uri="{FF2B5EF4-FFF2-40B4-BE49-F238E27FC236}">
                  <a16:creationId xmlns:a16="http://schemas.microsoft.com/office/drawing/2014/main" id="{0FE4470D-4022-4394-A2F0-C2833F36C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9687" y="2913702"/>
              <a:ext cx="1034837" cy="1030596"/>
            </a:xfrm>
            <a:prstGeom prst="ellipse">
              <a:avLst/>
            </a:prstGeom>
            <a:solidFill>
              <a:srgbClr val="F678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80">
              <a:extLst>
                <a:ext uri="{FF2B5EF4-FFF2-40B4-BE49-F238E27FC236}">
                  <a16:creationId xmlns:a16="http://schemas.microsoft.com/office/drawing/2014/main" id="{81EB572D-3D55-496F-B198-1F0952E06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106" y="3096070"/>
              <a:ext cx="485610" cy="848227"/>
            </a:xfrm>
            <a:custGeom>
              <a:avLst/>
              <a:gdLst>
                <a:gd name="T0" fmla="*/ 31 w 97"/>
                <a:gd name="T1" fmla="*/ 0 h 169"/>
                <a:gd name="T2" fmla="*/ 97 w 97"/>
                <a:gd name="T3" fmla="*/ 101 h 169"/>
                <a:gd name="T4" fmla="*/ 6 w 97"/>
                <a:gd name="T5" fmla="*/ 169 h 169"/>
                <a:gd name="T6" fmla="*/ 0 w 97"/>
                <a:gd name="T7" fmla="*/ 86 h 169"/>
                <a:gd name="T8" fmla="*/ 31 w 97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69">
                  <a:moveTo>
                    <a:pt x="31" y="0"/>
                  </a:moveTo>
                  <a:cubicBezTo>
                    <a:pt x="97" y="101"/>
                    <a:pt x="97" y="101"/>
                    <a:pt x="97" y="101"/>
                  </a:cubicBezTo>
                  <a:cubicBezTo>
                    <a:pt x="83" y="139"/>
                    <a:pt x="48" y="166"/>
                    <a:pt x="6" y="16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B54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481">
              <a:extLst>
                <a:ext uri="{FF2B5EF4-FFF2-40B4-BE49-F238E27FC236}">
                  <a16:creationId xmlns:a16="http://schemas.microsoft.com/office/drawing/2014/main" id="{0E0EF3B3-4B79-4036-AEE1-FE38FF78D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5942" y="3280560"/>
              <a:ext cx="301121" cy="366858"/>
            </a:xfrm>
            <a:prstGeom prst="ellipse">
              <a:avLst/>
            </a:prstGeom>
            <a:solidFill>
              <a:srgbClr val="1F0C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82">
              <a:extLst>
                <a:ext uri="{FF2B5EF4-FFF2-40B4-BE49-F238E27FC236}">
                  <a16:creationId xmlns:a16="http://schemas.microsoft.com/office/drawing/2014/main" id="{FF2D3621-2D2D-4BED-A2FE-C9210D7BA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0226" y="3471411"/>
              <a:ext cx="593759" cy="332929"/>
            </a:xfrm>
            <a:custGeom>
              <a:avLst/>
              <a:gdLst>
                <a:gd name="T0" fmla="*/ 3 w 118"/>
                <a:gd name="T1" fmla="*/ 66 h 66"/>
                <a:gd name="T2" fmla="*/ 47 w 118"/>
                <a:gd name="T3" fmla="*/ 19 h 66"/>
                <a:gd name="T4" fmla="*/ 47 w 118"/>
                <a:gd name="T5" fmla="*/ 0 h 66"/>
                <a:gd name="T6" fmla="*/ 59 w 118"/>
                <a:gd name="T7" fmla="*/ 0 h 66"/>
                <a:gd name="T8" fmla="*/ 59 w 118"/>
                <a:gd name="T9" fmla="*/ 0 h 66"/>
                <a:gd name="T10" fmla="*/ 71 w 118"/>
                <a:gd name="T11" fmla="*/ 0 h 66"/>
                <a:gd name="T12" fmla="*/ 71 w 118"/>
                <a:gd name="T13" fmla="*/ 19 h 66"/>
                <a:gd name="T14" fmla="*/ 115 w 118"/>
                <a:gd name="T15" fmla="*/ 66 h 66"/>
                <a:gd name="T16" fmla="*/ 3 w 118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66">
                  <a:moveTo>
                    <a:pt x="3" y="66"/>
                  </a:moveTo>
                  <a:cubicBezTo>
                    <a:pt x="3" y="44"/>
                    <a:pt x="0" y="23"/>
                    <a:pt x="47" y="19"/>
                  </a:cubicBezTo>
                  <a:cubicBezTo>
                    <a:pt x="47" y="17"/>
                    <a:pt x="47" y="2"/>
                    <a:pt x="47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2"/>
                    <a:pt x="71" y="17"/>
                    <a:pt x="71" y="19"/>
                  </a:cubicBezTo>
                  <a:cubicBezTo>
                    <a:pt x="118" y="23"/>
                    <a:pt x="115" y="44"/>
                    <a:pt x="115" y="66"/>
                  </a:cubicBezTo>
                  <a:cubicBezTo>
                    <a:pt x="3" y="66"/>
                    <a:pt x="3" y="66"/>
                    <a:pt x="3" y="66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83">
              <a:extLst>
                <a:ext uri="{FF2B5EF4-FFF2-40B4-BE49-F238E27FC236}">
                  <a16:creationId xmlns:a16="http://schemas.microsoft.com/office/drawing/2014/main" id="{0760CA96-933F-4C1B-9E56-95CA77C28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1368" y="3477773"/>
              <a:ext cx="131475" cy="48773"/>
            </a:xfrm>
            <a:custGeom>
              <a:avLst/>
              <a:gdLst>
                <a:gd name="T0" fmla="*/ 26 w 26"/>
                <a:gd name="T1" fmla="*/ 0 h 10"/>
                <a:gd name="T2" fmla="*/ 0 w 26"/>
                <a:gd name="T3" fmla="*/ 0 h 10"/>
                <a:gd name="T4" fmla="*/ 26 w 26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0">
                  <a:moveTo>
                    <a:pt x="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0"/>
                    <a:pt x="23" y="10"/>
                    <a:pt x="26" y="0"/>
                  </a:cubicBezTo>
                  <a:close/>
                </a:path>
              </a:pathLst>
            </a:custGeom>
            <a:solidFill>
              <a:srgbClr val="E0A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84">
              <a:extLst>
                <a:ext uri="{FF2B5EF4-FFF2-40B4-BE49-F238E27FC236}">
                  <a16:creationId xmlns:a16="http://schemas.microsoft.com/office/drawing/2014/main" id="{9AE8FBA7-DC0A-4F85-8D3F-D484FA727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2013" y="3040936"/>
              <a:ext cx="390184" cy="455922"/>
            </a:xfrm>
            <a:custGeom>
              <a:avLst/>
              <a:gdLst>
                <a:gd name="T0" fmla="*/ 4 w 78"/>
                <a:gd name="T1" fmla="*/ 43 h 91"/>
                <a:gd name="T2" fmla="*/ 8 w 78"/>
                <a:gd name="T3" fmla="*/ 68 h 91"/>
                <a:gd name="T4" fmla="*/ 39 w 78"/>
                <a:gd name="T5" fmla="*/ 91 h 91"/>
                <a:gd name="T6" fmla="*/ 70 w 78"/>
                <a:gd name="T7" fmla="*/ 68 h 91"/>
                <a:gd name="T8" fmla="*/ 73 w 78"/>
                <a:gd name="T9" fmla="*/ 43 h 91"/>
                <a:gd name="T10" fmla="*/ 39 w 78"/>
                <a:gd name="T11" fmla="*/ 0 h 91"/>
                <a:gd name="T12" fmla="*/ 4 w 78"/>
                <a:gd name="T13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91">
                  <a:moveTo>
                    <a:pt x="4" y="43"/>
                  </a:moveTo>
                  <a:cubicBezTo>
                    <a:pt x="0" y="43"/>
                    <a:pt x="1" y="67"/>
                    <a:pt x="8" y="68"/>
                  </a:cubicBezTo>
                  <a:cubicBezTo>
                    <a:pt x="14" y="80"/>
                    <a:pt x="24" y="91"/>
                    <a:pt x="39" y="91"/>
                  </a:cubicBezTo>
                  <a:cubicBezTo>
                    <a:pt x="54" y="91"/>
                    <a:pt x="64" y="80"/>
                    <a:pt x="70" y="68"/>
                  </a:cubicBezTo>
                  <a:cubicBezTo>
                    <a:pt x="76" y="68"/>
                    <a:pt x="78" y="43"/>
                    <a:pt x="73" y="43"/>
                  </a:cubicBezTo>
                  <a:cubicBezTo>
                    <a:pt x="75" y="17"/>
                    <a:pt x="74" y="0"/>
                    <a:pt x="39" y="0"/>
                  </a:cubicBezTo>
                  <a:cubicBezTo>
                    <a:pt x="4" y="0"/>
                    <a:pt x="3" y="16"/>
                    <a:pt x="4" y="43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85">
              <a:extLst>
                <a:ext uri="{FF2B5EF4-FFF2-40B4-BE49-F238E27FC236}">
                  <a16:creationId xmlns:a16="http://schemas.microsoft.com/office/drawing/2014/main" id="{D8A5230E-A319-42D2-A0CA-D3B038DE8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1744" y="3040936"/>
              <a:ext cx="610723" cy="731596"/>
            </a:xfrm>
            <a:custGeom>
              <a:avLst/>
              <a:gdLst>
                <a:gd name="T0" fmla="*/ 61 w 122"/>
                <a:gd name="T1" fmla="*/ 0 h 146"/>
                <a:gd name="T2" fmla="*/ 26 w 122"/>
                <a:gd name="T3" fmla="*/ 26 h 146"/>
                <a:gd name="T4" fmla="*/ 26 w 122"/>
                <a:gd name="T5" fmla="*/ 35 h 146"/>
                <a:gd name="T6" fmla="*/ 15 w 122"/>
                <a:gd name="T7" fmla="*/ 50 h 146"/>
                <a:gd name="T8" fmla="*/ 15 w 122"/>
                <a:gd name="T9" fmla="*/ 78 h 146"/>
                <a:gd name="T10" fmla="*/ 1 w 122"/>
                <a:gd name="T11" fmla="*/ 108 h 146"/>
                <a:gd name="T12" fmla="*/ 8 w 122"/>
                <a:gd name="T13" fmla="*/ 146 h 146"/>
                <a:gd name="T14" fmla="*/ 47 w 122"/>
                <a:gd name="T15" fmla="*/ 144 h 146"/>
                <a:gd name="T16" fmla="*/ 36 w 122"/>
                <a:gd name="T17" fmla="*/ 48 h 146"/>
                <a:gd name="T18" fmla="*/ 61 w 122"/>
                <a:gd name="T19" fmla="*/ 27 h 146"/>
                <a:gd name="T20" fmla="*/ 61 w 122"/>
                <a:gd name="T21" fmla="*/ 27 h 146"/>
                <a:gd name="T22" fmla="*/ 61 w 122"/>
                <a:gd name="T23" fmla="*/ 27 h 146"/>
                <a:gd name="T24" fmla="*/ 61 w 122"/>
                <a:gd name="T25" fmla="*/ 27 h 146"/>
                <a:gd name="T26" fmla="*/ 86 w 122"/>
                <a:gd name="T27" fmla="*/ 48 h 146"/>
                <a:gd name="T28" fmla="*/ 75 w 122"/>
                <a:gd name="T29" fmla="*/ 144 h 146"/>
                <a:gd name="T30" fmla="*/ 114 w 122"/>
                <a:gd name="T31" fmla="*/ 146 h 146"/>
                <a:gd name="T32" fmla="*/ 121 w 122"/>
                <a:gd name="T33" fmla="*/ 108 h 146"/>
                <a:gd name="T34" fmla="*/ 107 w 122"/>
                <a:gd name="T35" fmla="*/ 78 h 146"/>
                <a:gd name="T36" fmla="*/ 107 w 122"/>
                <a:gd name="T37" fmla="*/ 50 h 146"/>
                <a:gd name="T38" fmla="*/ 96 w 122"/>
                <a:gd name="T39" fmla="*/ 35 h 146"/>
                <a:gd name="T40" fmla="*/ 96 w 122"/>
                <a:gd name="T41" fmla="*/ 26 h 146"/>
                <a:gd name="T42" fmla="*/ 61 w 122"/>
                <a:gd name="T43" fmla="*/ 0 h 146"/>
                <a:gd name="T44" fmla="*/ 61 w 122"/>
                <a:gd name="T45" fmla="*/ 0 h 146"/>
                <a:gd name="T46" fmla="*/ 61 w 122"/>
                <a:gd name="T47" fmla="*/ 0 h 146"/>
                <a:gd name="T48" fmla="*/ 61 w 122"/>
                <a:gd name="T4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2" h="146">
                  <a:moveTo>
                    <a:pt x="61" y="0"/>
                  </a:moveTo>
                  <a:cubicBezTo>
                    <a:pt x="45" y="0"/>
                    <a:pt x="18" y="4"/>
                    <a:pt x="26" y="2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3" y="37"/>
                    <a:pt x="18" y="42"/>
                    <a:pt x="15" y="50"/>
                  </a:cubicBezTo>
                  <a:cubicBezTo>
                    <a:pt x="12" y="57"/>
                    <a:pt x="17" y="68"/>
                    <a:pt x="15" y="78"/>
                  </a:cubicBezTo>
                  <a:cubicBezTo>
                    <a:pt x="13" y="89"/>
                    <a:pt x="2" y="98"/>
                    <a:pt x="1" y="108"/>
                  </a:cubicBezTo>
                  <a:cubicBezTo>
                    <a:pt x="0" y="123"/>
                    <a:pt x="5" y="138"/>
                    <a:pt x="8" y="146"/>
                  </a:cubicBezTo>
                  <a:cubicBezTo>
                    <a:pt x="35" y="133"/>
                    <a:pt x="46" y="142"/>
                    <a:pt x="47" y="144"/>
                  </a:cubicBezTo>
                  <a:cubicBezTo>
                    <a:pt x="46" y="120"/>
                    <a:pt x="36" y="67"/>
                    <a:pt x="36" y="48"/>
                  </a:cubicBezTo>
                  <a:cubicBezTo>
                    <a:pt x="35" y="32"/>
                    <a:pt x="49" y="27"/>
                    <a:pt x="61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74" y="27"/>
                    <a:pt x="88" y="32"/>
                    <a:pt x="86" y="48"/>
                  </a:cubicBezTo>
                  <a:cubicBezTo>
                    <a:pt x="86" y="67"/>
                    <a:pt x="76" y="120"/>
                    <a:pt x="75" y="144"/>
                  </a:cubicBezTo>
                  <a:cubicBezTo>
                    <a:pt x="77" y="142"/>
                    <a:pt x="88" y="133"/>
                    <a:pt x="114" y="146"/>
                  </a:cubicBezTo>
                  <a:cubicBezTo>
                    <a:pt x="117" y="138"/>
                    <a:pt x="122" y="123"/>
                    <a:pt x="121" y="108"/>
                  </a:cubicBezTo>
                  <a:cubicBezTo>
                    <a:pt x="120" y="98"/>
                    <a:pt x="109" y="89"/>
                    <a:pt x="107" y="78"/>
                  </a:cubicBezTo>
                  <a:cubicBezTo>
                    <a:pt x="105" y="68"/>
                    <a:pt x="110" y="57"/>
                    <a:pt x="107" y="50"/>
                  </a:cubicBezTo>
                  <a:cubicBezTo>
                    <a:pt x="104" y="42"/>
                    <a:pt x="99" y="37"/>
                    <a:pt x="96" y="35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104" y="4"/>
                    <a:pt x="77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643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86">
              <a:extLst>
                <a:ext uri="{FF2B5EF4-FFF2-40B4-BE49-F238E27FC236}">
                  <a16:creationId xmlns:a16="http://schemas.microsoft.com/office/drawing/2014/main" id="{78002367-1EE6-418D-9DDA-45CC9A894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7191" y="3566836"/>
              <a:ext cx="559830" cy="377461"/>
            </a:xfrm>
            <a:custGeom>
              <a:avLst/>
              <a:gdLst>
                <a:gd name="T0" fmla="*/ 48 w 112"/>
                <a:gd name="T1" fmla="*/ 75 h 75"/>
                <a:gd name="T2" fmla="*/ 64 w 112"/>
                <a:gd name="T3" fmla="*/ 75 h 75"/>
                <a:gd name="T4" fmla="*/ 103 w 112"/>
                <a:gd name="T5" fmla="*/ 64 h 75"/>
                <a:gd name="T6" fmla="*/ 112 w 112"/>
                <a:gd name="T7" fmla="*/ 58 h 75"/>
                <a:gd name="T8" fmla="*/ 112 w 112"/>
                <a:gd name="T9" fmla="*/ 53 h 75"/>
                <a:gd name="T10" fmla="*/ 112 w 112"/>
                <a:gd name="T11" fmla="*/ 47 h 75"/>
                <a:gd name="T12" fmla="*/ 112 w 112"/>
                <a:gd name="T13" fmla="*/ 42 h 75"/>
                <a:gd name="T14" fmla="*/ 112 w 112"/>
                <a:gd name="T15" fmla="*/ 31 h 75"/>
                <a:gd name="T16" fmla="*/ 109 w 112"/>
                <a:gd name="T17" fmla="*/ 20 h 75"/>
                <a:gd name="T18" fmla="*/ 101 w 112"/>
                <a:gd name="T19" fmla="*/ 9 h 75"/>
                <a:gd name="T20" fmla="*/ 68 w 112"/>
                <a:gd name="T21" fmla="*/ 0 h 75"/>
                <a:gd name="T22" fmla="*/ 56 w 112"/>
                <a:gd name="T23" fmla="*/ 30 h 75"/>
                <a:gd name="T24" fmla="*/ 44 w 112"/>
                <a:gd name="T25" fmla="*/ 0 h 75"/>
                <a:gd name="T26" fmla="*/ 11 w 112"/>
                <a:gd name="T27" fmla="*/ 9 h 75"/>
                <a:gd name="T28" fmla="*/ 3 w 112"/>
                <a:gd name="T29" fmla="*/ 20 h 75"/>
                <a:gd name="T30" fmla="*/ 0 w 112"/>
                <a:gd name="T31" fmla="*/ 31 h 75"/>
                <a:gd name="T32" fmla="*/ 0 w 112"/>
                <a:gd name="T33" fmla="*/ 42 h 75"/>
                <a:gd name="T34" fmla="*/ 0 w 112"/>
                <a:gd name="T35" fmla="*/ 47 h 75"/>
                <a:gd name="T36" fmla="*/ 0 w 112"/>
                <a:gd name="T37" fmla="*/ 53 h 75"/>
                <a:gd name="T38" fmla="*/ 0 w 112"/>
                <a:gd name="T39" fmla="*/ 58 h 75"/>
                <a:gd name="T40" fmla="*/ 9 w 112"/>
                <a:gd name="T41" fmla="*/ 64 h 75"/>
                <a:gd name="T42" fmla="*/ 48 w 112"/>
                <a:gd name="T4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" h="75">
                  <a:moveTo>
                    <a:pt x="48" y="75"/>
                  </a:moveTo>
                  <a:cubicBezTo>
                    <a:pt x="64" y="75"/>
                    <a:pt x="64" y="75"/>
                    <a:pt x="64" y="75"/>
                  </a:cubicBezTo>
                  <a:cubicBezTo>
                    <a:pt x="78" y="74"/>
                    <a:pt x="91" y="70"/>
                    <a:pt x="103" y="64"/>
                  </a:cubicBezTo>
                  <a:cubicBezTo>
                    <a:pt x="106" y="62"/>
                    <a:pt x="109" y="60"/>
                    <a:pt x="112" y="58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2" y="46"/>
                    <a:pt x="112" y="44"/>
                    <a:pt x="112" y="42"/>
                  </a:cubicBezTo>
                  <a:cubicBezTo>
                    <a:pt x="112" y="38"/>
                    <a:pt x="112" y="34"/>
                    <a:pt x="112" y="31"/>
                  </a:cubicBezTo>
                  <a:cubicBezTo>
                    <a:pt x="111" y="27"/>
                    <a:pt x="110" y="23"/>
                    <a:pt x="109" y="20"/>
                  </a:cubicBezTo>
                  <a:cubicBezTo>
                    <a:pt x="107" y="16"/>
                    <a:pt x="105" y="12"/>
                    <a:pt x="101" y="9"/>
                  </a:cubicBezTo>
                  <a:cubicBezTo>
                    <a:pt x="94" y="4"/>
                    <a:pt x="84" y="1"/>
                    <a:pt x="68" y="0"/>
                  </a:cubicBezTo>
                  <a:cubicBezTo>
                    <a:pt x="64" y="10"/>
                    <a:pt x="60" y="20"/>
                    <a:pt x="56" y="30"/>
                  </a:cubicBezTo>
                  <a:cubicBezTo>
                    <a:pt x="52" y="20"/>
                    <a:pt x="48" y="10"/>
                    <a:pt x="44" y="0"/>
                  </a:cubicBezTo>
                  <a:cubicBezTo>
                    <a:pt x="28" y="1"/>
                    <a:pt x="18" y="4"/>
                    <a:pt x="11" y="9"/>
                  </a:cubicBezTo>
                  <a:cubicBezTo>
                    <a:pt x="7" y="12"/>
                    <a:pt x="5" y="16"/>
                    <a:pt x="3" y="20"/>
                  </a:cubicBezTo>
                  <a:cubicBezTo>
                    <a:pt x="1" y="23"/>
                    <a:pt x="1" y="27"/>
                    <a:pt x="0" y="31"/>
                  </a:cubicBezTo>
                  <a:cubicBezTo>
                    <a:pt x="0" y="34"/>
                    <a:pt x="0" y="38"/>
                    <a:pt x="0" y="42"/>
                  </a:cubicBezTo>
                  <a:cubicBezTo>
                    <a:pt x="0" y="44"/>
                    <a:pt x="0" y="46"/>
                    <a:pt x="0" y="4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3" y="60"/>
                    <a:pt x="6" y="62"/>
                    <a:pt x="9" y="64"/>
                  </a:cubicBezTo>
                  <a:cubicBezTo>
                    <a:pt x="21" y="70"/>
                    <a:pt x="34" y="74"/>
                    <a:pt x="48" y="75"/>
                  </a:cubicBezTo>
                  <a:close/>
                </a:path>
              </a:pathLst>
            </a:custGeom>
            <a:solidFill>
              <a:srgbClr val="4E8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87">
              <a:extLst>
                <a:ext uri="{FF2B5EF4-FFF2-40B4-BE49-F238E27FC236}">
                  <a16:creationId xmlns:a16="http://schemas.microsoft.com/office/drawing/2014/main" id="{090F3A4A-1DA2-47B8-BD1C-A652F7A8E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2595" y="3240269"/>
              <a:ext cx="229021" cy="95426"/>
            </a:xfrm>
            <a:custGeom>
              <a:avLst/>
              <a:gdLst>
                <a:gd name="T0" fmla="*/ 9 w 46"/>
                <a:gd name="T1" fmla="*/ 0 h 19"/>
                <a:gd name="T2" fmla="*/ 18 w 46"/>
                <a:gd name="T3" fmla="*/ 6 h 19"/>
                <a:gd name="T4" fmla="*/ 23 w 46"/>
                <a:gd name="T5" fmla="*/ 5 h 19"/>
                <a:gd name="T6" fmla="*/ 28 w 46"/>
                <a:gd name="T7" fmla="*/ 6 h 19"/>
                <a:gd name="T8" fmla="*/ 36 w 46"/>
                <a:gd name="T9" fmla="*/ 0 h 19"/>
                <a:gd name="T10" fmla="*/ 46 w 46"/>
                <a:gd name="T11" fmla="*/ 10 h 19"/>
                <a:gd name="T12" fmla="*/ 36 w 46"/>
                <a:gd name="T13" fmla="*/ 19 h 19"/>
                <a:gd name="T14" fmla="*/ 27 w 46"/>
                <a:gd name="T15" fmla="*/ 10 h 19"/>
                <a:gd name="T16" fmla="*/ 27 w 46"/>
                <a:gd name="T17" fmla="*/ 8 h 19"/>
                <a:gd name="T18" fmla="*/ 23 w 46"/>
                <a:gd name="T19" fmla="*/ 7 h 19"/>
                <a:gd name="T20" fmla="*/ 19 w 46"/>
                <a:gd name="T21" fmla="*/ 8 h 19"/>
                <a:gd name="T22" fmla="*/ 19 w 46"/>
                <a:gd name="T23" fmla="*/ 10 h 19"/>
                <a:gd name="T24" fmla="*/ 9 w 46"/>
                <a:gd name="T25" fmla="*/ 19 h 19"/>
                <a:gd name="T26" fmla="*/ 0 w 46"/>
                <a:gd name="T27" fmla="*/ 10 h 19"/>
                <a:gd name="T28" fmla="*/ 9 w 46"/>
                <a:gd name="T2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19">
                  <a:moveTo>
                    <a:pt x="9" y="0"/>
                  </a:moveTo>
                  <a:cubicBezTo>
                    <a:pt x="13" y="0"/>
                    <a:pt x="17" y="3"/>
                    <a:pt x="18" y="6"/>
                  </a:cubicBezTo>
                  <a:cubicBezTo>
                    <a:pt x="20" y="6"/>
                    <a:pt x="21" y="5"/>
                    <a:pt x="23" y="5"/>
                  </a:cubicBezTo>
                  <a:cubicBezTo>
                    <a:pt x="25" y="5"/>
                    <a:pt x="26" y="6"/>
                    <a:pt x="28" y="6"/>
                  </a:cubicBezTo>
                  <a:cubicBezTo>
                    <a:pt x="29" y="3"/>
                    <a:pt x="33" y="0"/>
                    <a:pt x="36" y="0"/>
                  </a:cubicBezTo>
                  <a:cubicBezTo>
                    <a:pt x="42" y="0"/>
                    <a:pt x="46" y="4"/>
                    <a:pt x="46" y="10"/>
                  </a:cubicBezTo>
                  <a:cubicBezTo>
                    <a:pt x="46" y="15"/>
                    <a:pt x="42" y="19"/>
                    <a:pt x="36" y="19"/>
                  </a:cubicBezTo>
                  <a:cubicBezTo>
                    <a:pt x="31" y="19"/>
                    <a:pt x="27" y="15"/>
                    <a:pt x="27" y="10"/>
                  </a:cubicBezTo>
                  <a:cubicBezTo>
                    <a:pt x="27" y="9"/>
                    <a:pt x="27" y="8"/>
                    <a:pt x="27" y="8"/>
                  </a:cubicBezTo>
                  <a:cubicBezTo>
                    <a:pt x="26" y="7"/>
                    <a:pt x="24" y="7"/>
                    <a:pt x="23" y="7"/>
                  </a:cubicBezTo>
                  <a:cubicBezTo>
                    <a:pt x="21" y="7"/>
                    <a:pt x="20" y="7"/>
                    <a:pt x="19" y="8"/>
                  </a:cubicBezTo>
                  <a:cubicBezTo>
                    <a:pt x="19" y="8"/>
                    <a:pt x="19" y="9"/>
                    <a:pt x="19" y="10"/>
                  </a:cubicBezTo>
                  <a:cubicBezTo>
                    <a:pt x="19" y="15"/>
                    <a:pt x="15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1E3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88">
              <a:extLst>
                <a:ext uri="{FF2B5EF4-FFF2-40B4-BE49-F238E27FC236}">
                  <a16:creationId xmlns:a16="http://schemas.microsoft.com/office/drawing/2014/main" id="{8AB235B3-691C-4EE3-8E53-8C0E6B14F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1099" y="3170290"/>
              <a:ext cx="352014" cy="46652"/>
            </a:xfrm>
            <a:custGeom>
              <a:avLst/>
              <a:gdLst>
                <a:gd name="T0" fmla="*/ 0 w 166"/>
                <a:gd name="T1" fmla="*/ 0 h 22"/>
                <a:gd name="T2" fmla="*/ 166 w 166"/>
                <a:gd name="T3" fmla="*/ 0 h 22"/>
                <a:gd name="T4" fmla="*/ 166 w 166"/>
                <a:gd name="T5" fmla="*/ 22 h 22"/>
                <a:gd name="T6" fmla="*/ 0 w 166"/>
                <a:gd name="T7" fmla="*/ 22 h 22"/>
                <a:gd name="T8" fmla="*/ 0 w 166"/>
                <a:gd name="T9" fmla="*/ 0 h 22"/>
                <a:gd name="T10" fmla="*/ 0 w 166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22">
                  <a:moveTo>
                    <a:pt x="0" y="0"/>
                  </a:moveTo>
                  <a:lnTo>
                    <a:pt x="166" y="0"/>
                  </a:lnTo>
                  <a:lnTo>
                    <a:pt x="166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8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89">
              <a:extLst>
                <a:ext uri="{FF2B5EF4-FFF2-40B4-BE49-F238E27FC236}">
                  <a16:creationId xmlns:a16="http://schemas.microsoft.com/office/drawing/2014/main" id="{99A5304D-C4A4-4DED-A9E6-A0E6C28846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1723" y="3628333"/>
              <a:ext cx="466525" cy="345652"/>
            </a:xfrm>
            <a:custGeom>
              <a:avLst/>
              <a:gdLst>
                <a:gd name="T0" fmla="*/ 50 w 93"/>
                <a:gd name="T1" fmla="*/ 39 h 69"/>
                <a:gd name="T2" fmla="*/ 45 w 93"/>
                <a:gd name="T3" fmla="*/ 55 h 69"/>
                <a:gd name="T4" fmla="*/ 70 w 93"/>
                <a:gd name="T5" fmla="*/ 18 h 69"/>
                <a:gd name="T6" fmla="*/ 51 w 93"/>
                <a:gd name="T7" fmla="*/ 7 h 69"/>
                <a:gd name="T8" fmla="*/ 54 w 93"/>
                <a:gd name="T9" fmla="*/ 0 h 69"/>
                <a:gd name="T10" fmla="*/ 81 w 93"/>
                <a:gd name="T11" fmla="*/ 53 h 69"/>
                <a:gd name="T12" fmla="*/ 77 w 93"/>
                <a:gd name="T13" fmla="*/ 59 h 69"/>
                <a:gd name="T14" fmla="*/ 55 w 93"/>
                <a:gd name="T15" fmla="*/ 63 h 69"/>
                <a:gd name="T16" fmla="*/ 39 w 93"/>
                <a:gd name="T17" fmla="*/ 63 h 69"/>
                <a:gd name="T18" fmla="*/ 38 w 93"/>
                <a:gd name="T19" fmla="*/ 63 h 69"/>
                <a:gd name="T20" fmla="*/ 30 w 93"/>
                <a:gd name="T21" fmla="*/ 40 h 69"/>
                <a:gd name="T22" fmla="*/ 59 w 93"/>
                <a:gd name="T23" fmla="*/ 38 h 69"/>
                <a:gd name="T24" fmla="*/ 51 w 93"/>
                <a:gd name="T25" fmla="*/ 40 h 69"/>
                <a:gd name="T26" fmla="*/ 50 w 93"/>
                <a:gd name="T27" fmla="*/ 39 h 69"/>
                <a:gd name="T28" fmla="*/ 42 w 93"/>
                <a:gd name="T29" fmla="*/ 7 h 69"/>
                <a:gd name="T30" fmla="*/ 9 w 93"/>
                <a:gd name="T31" fmla="*/ 56 h 69"/>
                <a:gd name="T32" fmla="*/ 4 w 93"/>
                <a:gd name="T33" fmla="*/ 53 h 69"/>
                <a:gd name="T34" fmla="*/ 23 w 93"/>
                <a:gd name="T35" fmla="*/ 7 h 69"/>
                <a:gd name="T36" fmla="*/ 40 w 93"/>
                <a:gd name="T37" fmla="*/ 0 h 69"/>
                <a:gd name="T38" fmla="*/ 42 w 93"/>
                <a:gd name="T3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3" h="69">
                  <a:moveTo>
                    <a:pt x="50" y="39"/>
                  </a:moveTo>
                  <a:cubicBezTo>
                    <a:pt x="46" y="32"/>
                    <a:pt x="34" y="45"/>
                    <a:pt x="45" y="55"/>
                  </a:cubicBezTo>
                  <a:cubicBezTo>
                    <a:pt x="62" y="69"/>
                    <a:pt x="89" y="41"/>
                    <a:pt x="70" y="18"/>
                  </a:cubicBezTo>
                  <a:cubicBezTo>
                    <a:pt x="65" y="12"/>
                    <a:pt x="58" y="8"/>
                    <a:pt x="51" y="7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5"/>
                    <a:pt x="93" y="30"/>
                    <a:pt x="81" y="53"/>
                  </a:cubicBezTo>
                  <a:cubicBezTo>
                    <a:pt x="80" y="55"/>
                    <a:pt x="78" y="57"/>
                    <a:pt x="77" y="59"/>
                  </a:cubicBezTo>
                  <a:cubicBezTo>
                    <a:pt x="70" y="61"/>
                    <a:pt x="62" y="62"/>
                    <a:pt x="5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3"/>
                    <a:pt x="38" y="63"/>
                    <a:pt x="38" y="63"/>
                  </a:cubicBezTo>
                  <a:cubicBezTo>
                    <a:pt x="31" y="57"/>
                    <a:pt x="27" y="49"/>
                    <a:pt x="30" y="40"/>
                  </a:cubicBezTo>
                  <a:cubicBezTo>
                    <a:pt x="34" y="20"/>
                    <a:pt x="61" y="24"/>
                    <a:pt x="59" y="38"/>
                  </a:cubicBezTo>
                  <a:cubicBezTo>
                    <a:pt x="58" y="43"/>
                    <a:pt x="51" y="46"/>
                    <a:pt x="51" y="40"/>
                  </a:cubicBezTo>
                  <a:cubicBezTo>
                    <a:pt x="50" y="40"/>
                    <a:pt x="50" y="39"/>
                    <a:pt x="50" y="39"/>
                  </a:cubicBezTo>
                  <a:close/>
                  <a:moveTo>
                    <a:pt x="42" y="7"/>
                  </a:moveTo>
                  <a:cubicBezTo>
                    <a:pt x="22" y="9"/>
                    <a:pt x="3" y="29"/>
                    <a:pt x="9" y="56"/>
                  </a:cubicBezTo>
                  <a:cubicBezTo>
                    <a:pt x="7" y="55"/>
                    <a:pt x="6" y="54"/>
                    <a:pt x="4" y="53"/>
                  </a:cubicBezTo>
                  <a:cubicBezTo>
                    <a:pt x="0" y="37"/>
                    <a:pt x="6" y="18"/>
                    <a:pt x="23" y="7"/>
                  </a:cubicBezTo>
                  <a:cubicBezTo>
                    <a:pt x="28" y="3"/>
                    <a:pt x="34" y="1"/>
                    <a:pt x="40" y="0"/>
                  </a:cubicBezTo>
                  <a:cubicBezTo>
                    <a:pt x="42" y="7"/>
                    <a:pt x="42" y="7"/>
                    <a:pt x="42" y="7"/>
                  </a:cubicBezTo>
                  <a:close/>
                </a:path>
              </a:pathLst>
            </a:custGeom>
            <a:solidFill>
              <a:srgbClr val="EDC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90">
              <a:extLst>
                <a:ext uri="{FF2B5EF4-FFF2-40B4-BE49-F238E27FC236}">
                  <a16:creationId xmlns:a16="http://schemas.microsoft.com/office/drawing/2014/main" id="{D0B57961-687E-4458-A66A-24B6B4EC83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6255" y="3280560"/>
              <a:ext cx="375340" cy="216298"/>
            </a:xfrm>
            <a:custGeom>
              <a:avLst/>
              <a:gdLst>
                <a:gd name="T0" fmla="*/ 1 w 75"/>
                <a:gd name="T1" fmla="*/ 0 h 43"/>
                <a:gd name="T2" fmla="*/ 7 w 75"/>
                <a:gd name="T3" fmla="*/ 20 h 43"/>
                <a:gd name="T4" fmla="*/ 38 w 75"/>
                <a:gd name="T5" fmla="*/ 43 h 43"/>
                <a:gd name="T6" fmla="*/ 69 w 75"/>
                <a:gd name="T7" fmla="*/ 20 h 43"/>
                <a:gd name="T8" fmla="*/ 75 w 75"/>
                <a:gd name="T9" fmla="*/ 0 h 43"/>
                <a:gd name="T10" fmla="*/ 69 w 75"/>
                <a:gd name="T11" fmla="*/ 12 h 43"/>
                <a:gd name="T12" fmla="*/ 52 w 75"/>
                <a:gd name="T13" fmla="*/ 32 h 43"/>
                <a:gd name="T14" fmla="*/ 38 w 75"/>
                <a:gd name="T15" fmla="*/ 21 h 43"/>
                <a:gd name="T16" fmla="*/ 24 w 75"/>
                <a:gd name="T17" fmla="*/ 32 h 43"/>
                <a:gd name="T18" fmla="*/ 7 w 75"/>
                <a:gd name="T19" fmla="*/ 12 h 43"/>
                <a:gd name="T20" fmla="*/ 1 w 75"/>
                <a:gd name="T21" fmla="*/ 0 h 43"/>
                <a:gd name="T22" fmla="*/ 38 w 75"/>
                <a:gd name="T23" fmla="*/ 28 h 43"/>
                <a:gd name="T24" fmla="*/ 44 w 75"/>
                <a:gd name="T25" fmla="*/ 30 h 43"/>
                <a:gd name="T26" fmla="*/ 38 w 75"/>
                <a:gd name="T27" fmla="*/ 32 h 43"/>
                <a:gd name="T28" fmla="*/ 31 w 75"/>
                <a:gd name="T29" fmla="*/ 30 h 43"/>
                <a:gd name="T30" fmla="*/ 38 w 75"/>
                <a:gd name="T31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43">
                  <a:moveTo>
                    <a:pt x="1" y="0"/>
                  </a:moveTo>
                  <a:cubicBezTo>
                    <a:pt x="0" y="7"/>
                    <a:pt x="2" y="20"/>
                    <a:pt x="7" y="20"/>
                  </a:cubicBezTo>
                  <a:cubicBezTo>
                    <a:pt x="13" y="32"/>
                    <a:pt x="23" y="43"/>
                    <a:pt x="38" y="43"/>
                  </a:cubicBezTo>
                  <a:cubicBezTo>
                    <a:pt x="53" y="43"/>
                    <a:pt x="63" y="32"/>
                    <a:pt x="69" y="20"/>
                  </a:cubicBezTo>
                  <a:cubicBezTo>
                    <a:pt x="74" y="20"/>
                    <a:pt x="75" y="7"/>
                    <a:pt x="75" y="0"/>
                  </a:cubicBezTo>
                  <a:cubicBezTo>
                    <a:pt x="74" y="6"/>
                    <a:pt x="72" y="12"/>
                    <a:pt x="69" y="12"/>
                  </a:cubicBezTo>
                  <a:cubicBezTo>
                    <a:pt x="65" y="20"/>
                    <a:pt x="60" y="28"/>
                    <a:pt x="52" y="32"/>
                  </a:cubicBezTo>
                  <a:cubicBezTo>
                    <a:pt x="49" y="25"/>
                    <a:pt x="43" y="21"/>
                    <a:pt x="38" y="21"/>
                  </a:cubicBezTo>
                  <a:cubicBezTo>
                    <a:pt x="32" y="21"/>
                    <a:pt x="27" y="25"/>
                    <a:pt x="24" y="32"/>
                  </a:cubicBezTo>
                  <a:cubicBezTo>
                    <a:pt x="16" y="28"/>
                    <a:pt x="11" y="20"/>
                    <a:pt x="7" y="12"/>
                  </a:cubicBezTo>
                  <a:cubicBezTo>
                    <a:pt x="4" y="12"/>
                    <a:pt x="2" y="6"/>
                    <a:pt x="1" y="0"/>
                  </a:cubicBezTo>
                  <a:close/>
                  <a:moveTo>
                    <a:pt x="38" y="28"/>
                  </a:moveTo>
                  <a:cubicBezTo>
                    <a:pt x="41" y="28"/>
                    <a:pt x="44" y="29"/>
                    <a:pt x="44" y="30"/>
                  </a:cubicBezTo>
                  <a:cubicBezTo>
                    <a:pt x="44" y="31"/>
                    <a:pt x="41" y="32"/>
                    <a:pt x="38" y="32"/>
                  </a:cubicBezTo>
                  <a:cubicBezTo>
                    <a:pt x="34" y="32"/>
                    <a:pt x="31" y="31"/>
                    <a:pt x="31" y="30"/>
                  </a:cubicBezTo>
                  <a:cubicBezTo>
                    <a:pt x="31" y="29"/>
                    <a:pt x="34" y="28"/>
                    <a:pt x="38" y="28"/>
                  </a:cubicBezTo>
                  <a:close/>
                </a:path>
              </a:pathLst>
            </a:custGeom>
            <a:solidFill>
              <a:srgbClr val="643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62336DC-673A-4058-BBDF-2AE6D0844315}"/>
              </a:ext>
            </a:extLst>
          </p:cNvPr>
          <p:cNvGrpSpPr/>
          <p:nvPr/>
        </p:nvGrpSpPr>
        <p:grpSpPr>
          <a:xfrm>
            <a:off x="9208210" y="2333980"/>
            <a:ext cx="1466261" cy="1459488"/>
            <a:chOff x="7364291" y="992923"/>
            <a:chExt cx="1036170" cy="10313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Oval 146">
              <a:extLst>
                <a:ext uri="{FF2B5EF4-FFF2-40B4-BE49-F238E27FC236}">
                  <a16:creationId xmlns:a16="http://schemas.microsoft.com/office/drawing/2014/main" id="{02C219A7-2E4E-44AE-BD8E-50B622218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291" y="992923"/>
              <a:ext cx="1036170" cy="1031384"/>
            </a:xfrm>
            <a:prstGeom prst="ellipse">
              <a:avLst/>
            </a:prstGeom>
            <a:solidFill>
              <a:srgbClr val="DF8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47">
              <a:extLst>
                <a:ext uri="{FF2B5EF4-FFF2-40B4-BE49-F238E27FC236}">
                  <a16:creationId xmlns:a16="http://schemas.microsoft.com/office/drawing/2014/main" id="{4DF2A0E8-C789-46A4-9663-473043D1C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8787" y="1201114"/>
              <a:ext cx="488172" cy="823193"/>
            </a:xfrm>
            <a:custGeom>
              <a:avLst/>
              <a:gdLst>
                <a:gd name="T0" fmla="*/ 0 w 86"/>
                <a:gd name="T1" fmla="*/ 15 h 145"/>
                <a:gd name="T2" fmla="*/ 27 w 86"/>
                <a:gd name="T3" fmla="*/ 0 h 145"/>
                <a:gd name="T4" fmla="*/ 86 w 86"/>
                <a:gd name="T5" fmla="*/ 86 h 145"/>
                <a:gd name="T6" fmla="*/ 1 w 86"/>
                <a:gd name="T7" fmla="*/ 145 h 145"/>
                <a:gd name="T8" fmla="*/ 0 w 86"/>
                <a:gd name="T9" fmla="*/ 1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45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73" y="121"/>
                    <a:pt x="40" y="145"/>
                    <a:pt x="1" y="145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BF69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48">
              <a:extLst>
                <a:ext uri="{FF2B5EF4-FFF2-40B4-BE49-F238E27FC236}">
                  <a16:creationId xmlns:a16="http://schemas.microsoft.com/office/drawing/2014/main" id="{241318B3-0B7D-4EBD-B6DF-DBE55B1B9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915" y="1150861"/>
              <a:ext cx="509710" cy="545605"/>
            </a:xfrm>
            <a:custGeom>
              <a:avLst/>
              <a:gdLst>
                <a:gd name="T0" fmla="*/ 53 w 90"/>
                <a:gd name="T1" fmla="*/ 0 h 96"/>
                <a:gd name="T2" fmla="*/ 45 w 90"/>
                <a:gd name="T3" fmla="*/ 1 h 96"/>
                <a:gd name="T4" fmla="*/ 37 w 90"/>
                <a:gd name="T5" fmla="*/ 0 h 96"/>
                <a:gd name="T6" fmla="*/ 13 w 90"/>
                <a:gd name="T7" fmla="*/ 96 h 96"/>
                <a:gd name="T8" fmla="*/ 76 w 90"/>
                <a:gd name="T9" fmla="*/ 96 h 96"/>
                <a:gd name="T10" fmla="*/ 53 w 90"/>
                <a:gd name="T1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96">
                  <a:moveTo>
                    <a:pt x="53" y="0"/>
                  </a:moveTo>
                  <a:cubicBezTo>
                    <a:pt x="50" y="0"/>
                    <a:pt x="47" y="0"/>
                    <a:pt x="45" y="1"/>
                  </a:cubicBezTo>
                  <a:cubicBezTo>
                    <a:pt x="42" y="0"/>
                    <a:pt x="40" y="0"/>
                    <a:pt x="37" y="0"/>
                  </a:cubicBezTo>
                  <a:cubicBezTo>
                    <a:pt x="0" y="0"/>
                    <a:pt x="1" y="78"/>
                    <a:pt x="13" y="96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88" y="74"/>
                    <a:pt x="90" y="0"/>
                    <a:pt x="53" y="0"/>
                  </a:cubicBezTo>
                  <a:close/>
                </a:path>
              </a:pathLst>
            </a:custGeom>
            <a:solidFill>
              <a:srgbClr val="5C3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49">
              <a:extLst>
                <a:ext uri="{FF2B5EF4-FFF2-40B4-BE49-F238E27FC236}">
                  <a16:creationId xmlns:a16="http://schemas.microsoft.com/office/drawing/2014/main" id="{5803699A-B339-4365-969F-0D4F2D93D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8378" y="1622283"/>
              <a:ext cx="547998" cy="402024"/>
            </a:xfrm>
            <a:custGeom>
              <a:avLst/>
              <a:gdLst>
                <a:gd name="T0" fmla="*/ 97 w 97"/>
                <a:gd name="T1" fmla="*/ 52 h 71"/>
                <a:gd name="T2" fmla="*/ 59 w 97"/>
                <a:gd name="T3" fmla="*/ 16 h 71"/>
                <a:gd name="T4" fmla="*/ 59 w 97"/>
                <a:gd name="T5" fmla="*/ 0 h 71"/>
                <a:gd name="T6" fmla="*/ 49 w 97"/>
                <a:gd name="T7" fmla="*/ 0 h 71"/>
                <a:gd name="T8" fmla="*/ 48 w 97"/>
                <a:gd name="T9" fmla="*/ 0 h 71"/>
                <a:gd name="T10" fmla="*/ 38 w 97"/>
                <a:gd name="T11" fmla="*/ 0 h 71"/>
                <a:gd name="T12" fmla="*/ 38 w 97"/>
                <a:gd name="T13" fmla="*/ 16 h 71"/>
                <a:gd name="T14" fmla="*/ 0 w 97"/>
                <a:gd name="T15" fmla="*/ 52 h 71"/>
                <a:gd name="T16" fmla="*/ 0 w 97"/>
                <a:gd name="T17" fmla="*/ 57 h 71"/>
                <a:gd name="T18" fmla="*/ 49 w 97"/>
                <a:gd name="T19" fmla="*/ 71 h 71"/>
                <a:gd name="T20" fmla="*/ 97 w 97"/>
                <a:gd name="T21" fmla="*/ 57 h 71"/>
                <a:gd name="T22" fmla="*/ 97 w 97"/>
                <a:gd name="T23" fmla="*/ 5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71">
                  <a:moveTo>
                    <a:pt x="97" y="52"/>
                  </a:moveTo>
                  <a:cubicBezTo>
                    <a:pt x="96" y="35"/>
                    <a:pt x="96" y="19"/>
                    <a:pt x="59" y="16"/>
                  </a:cubicBezTo>
                  <a:cubicBezTo>
                    <a:pt x="59" y="14"/>
                    <a:pt x="59" y="2"/>
                    <a:pt x="5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2"/>
                    <a:pt x="38" y="14"/>
                    <a:pt x="38" y="16"/>
                  </a:cubicBezTo>
                  <a:cubicBezTo>
                    <a:pt x="1" y="19"/>
                    <a:pt x="1" y="35"/>
                    <a:pt x="0" y="52"/>
                  </a:cubicBezTo>
                  <a:cubicBezTo>
                    <a:pt x="0" y="54"/>
                    <a:pt x="0" y="56"/>
                    <a:pt x="0" y="57"/>
                  </a:cubicBezTo>
                  <a:cubicBezTo>
                    <a:pt x="14" y="66"/>
                    <a:pt x="31" y="71"/>
                    <a:pt x="49" y="71"/>
                  </a:cubicBezTo>
                  <a:cubicBezTo>
                    <a:pt x="67" y="71"/>
                    <a:pt x="83" y="66"/>
                    <a:pt x="97" y="57"/>
                  </a:cubicBezTo>
                  <a:cubicBezTo>
                    <a:pt x="97" y="56"/>
                    <a:pt x="97" y="54"/>
                    <a:pt x="97" y="52"/>
                  </a:cubicBezTo>
                  <a:close/>
                </a:path>
              </a:pathLst>
            </a:custGeom>
            <a:solidFill>
              <a:srgbClr val="F1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50">
              <a:extLst>
                <a:ext uri="{FF2B5EF4-FFF2-40B4-BE49-F238E27FC236}">
                  <a16:creationId xmlns:a16="http://schemas.microsoft.com/office/drawing/2014/main" id="{5800BBA6-1693-4C0A-BFA5-B3F2D38EF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3748" y="1627069"/>
              <a:ext cx="117257" cy="45467"/>
            </a:xfrm>
            <a:custGeom>
              <a:avLst/>
              <a:gdLst>
                <a:gd name="T0" fmla="*/ 0 w 21"/>
                <a:gd name="T1" fmla="*/ 0 h 8"/>
                <a:gd name="T2" fmla="*/ 21 w 21"/>
                <a:gd name="T3" fmla="*/ 0 h 8"/>
                <a:gd name="T4" fmla="*/ 0 w 21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8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9" y="8"/>
                    <a:pt x="2" y="8"/>
                    <a:pt x="0" y="0"/>
                  </a:cubicBezTo>
                  <a:close/>
                </a:path>
              </a:pathLst>
            </a:custGeom>
            <a:solidFill>
              <a:srgbClr val="E1A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51">
              <a:extLst>
                <a:ext uri="{FF2B5EF4-FFF2-40B4-BE49-F238E27FC236}">
                  <a16:creationId xmlns:a16="http://schemas.microsoft.com/office/drawing/2014/main" id="{B4C7BC90-26EE-46FB-9B5D-E78E4DD77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2133" y="1225044"/>
              <a:ext cx="380487" cy="418775"/>
            </a:xfrm>
            <a:custGeom>
              <a:avLst/>
              <a:gdLst>
                <a:gd name="T0" fmla="*/ 63 w 67"/>
                <a:gd name="T1" fmla="*/ 33 h 74"/>
                <a:gd name="T2" fmla="*/ 60 w 67"/>
                <a:gd name="T3" fmla="*/ 54 h 74"/>
                <a:gd name="T4" fmla="*/ 34 w 67"/>
                <a:gd name="T5" fmla="*/ 74 h 74"/>
                <a:gd name="T6" fmla="*/ 8 w 67"/>
                <a:gd name="T7" fmla="*/ 54 h 74"/>
                <a:gd name="T8" fmla="*/ 5 w 67"/>
                <a:gd name="T9" fmla="*/ 33 h 74"/>
                <a:gd name="T10" fmla="*/ 32 w 67"/>
                <a:gd name="T11" fmla="*/ 0 h 74"/>
                <a:gd name="T12" fmla="*/ 63 w 67"/>
                <a:gd name="T13" fmla="*/ 3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74">
                  <a:moveTo>
                    <a:pt x="63" y="33"/>
                  </a:moveTo>
                  <a:cubicBezTo>
                    <a:pt x="67" y="32"/>
                    <a:pt x="65" y="54"/>
                    <a:pt x="60" y="54"/>
                  </a:cubicBezTo>
                  <a:cubicBezTo>
                    <a:pt x="55" y="65"/>
                    <a:pt x="46" y="74"/>
                    <a:pt x="34" y="74"/>
                  </a:cubicBezTo>
                  <a:cubicBezTo>
                    <a:pt x="21" y="74"/>
                    <a:pt x="12" y="65"/>
                    <a:pt x="8" y="54"/>
                  </a:cubicBezTo>
                  <a:cubicBezTo>
                    <a:pt x="2" y="54"/>
                    <a:pt x="0" y="33"/>
                    <a:pt x="5" y="33"/>
                  </a:cubicBezTo>
                  <a:cubicBezTo>
                    <a:pt x="4" y="10"/>
                    <a:pt x="11" y="0"/>
                    <a:pt x="32" y="0"/>
                  </a:cubicBezTo>
                  <a:cubicBezTo>
                    <a:pt x="54" y="0"/>
                    <a:pt x="64" y="9"/>
                    <a:pt x="63" y="33"/>
                  </a:cubicBezTo>
                  <a:close/>
                </a:path>
              </a:pathLst>
            </a:custGeom>
            <a:solidFill>
              <a:srgbClr val="F1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2">
              <a:extLst>
                <a:ext uri="{FF2B5EF4-FFF2-40B4-BE49-F238E27FC236}">
                  <a16:creationId xmlns:a16="http://schemas.microsoft.com/office/drawing/2014/main" id="{73315F0C-6D2B-4F89-9341-EACBF67DB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7347" y="1117359"/>
              <a:ext cx="418775" cy="294339"/>
            </a:xfrm>
            <a:custGeom>
              <a:avLst/>
              <a:gdLst>
                <a:gd name="T0" fmla="*/ 4 w 74"/>
                <a:gd name="T1" fmla="*/ 52 h 52"/>
                <a:gd name="T2" fmla="*/ 65 w 74"/>
                <a:gd name="T3" fmla="*/ 52 h 52"/>
                <a:gd name="T4" fmla="*/ 4 w 74"/>
                <a:gd name="T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52">
                  <a:moveTo>
                    <a:pt x="4" y="52"/>
                  </a:moveTo>
                  <a:cubicBezTo>
                    <a:pt x="26" y="52"/>
                    <a:pt x="35" y="52"/>
                    <a:pt x="65" y="52"/>
                  </a:cubicBezTo>
                  <a:cubicBezTo>
                    <a:pt x="74" y="3"/>
                    <a:pt x="0" y="0"/>
                    <a:pt x="4" y="52"/>
                  </a:cubicBezTo>
                  <a:close/>
                </a:path>
              </a:pathLst>
            </a:custGeom>
            <a:solidFill>
              <a:srgbClr val="5C3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53">
              <a:extLst>
                <a:ext uri="{FF2B5EF4-FFF2-40B4-BE49-F238E27FC236}">
                  <a16:creationId xmlns:a16="http://schemas.microsoft.com/office/drawing/2014/main" id="{6243815F-71E8-43A3-9704-891A8E2E0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8378" y="1713217"/>
              <a:ext cx="547998" cy="311090"/>
            </a:xfrm>
            <a:custGeom>
              <a:avLst/>
              <a:gdLst>
                <a:gd name="T0" fmla="*/ 97 w 97"/>
                <a:gd name="T1" fmla="*/ 36 h 55"/>
                <a:gd name="T2" fmla="*/ 59 w 97"/>
                <a:gd name="T3" fmla="*/ 0 h 55"/>
                <a:gd name="T4" fmla="*/ 49 w 97"/>
                <a:gd name="T5" fmla="*/ 36 h 55"/>
                <a:gd name="T6" fmla="*/ 38 w 97"/>
                <a:gd name="T7" fmla="*/ 0 h 55"/>
                <a:gd name="T8" fmla="*/ 0 w 97"/>
                <a:gd name="T9" fmla="*/ 36 h 55"/>
                <a:gd name="T10" fmla="*/ 0 w 97"/>
                <a:gd name="T11" fmla="*/ 41 h 55"/>
                <a:gd name="T12" fmla="*/ 49 w 97"/>
                <a:gd name="T13" fmla="*/ 55 h 55"/>
                <a:gd name="T14" fmla="*/ 97 w 97"/>
                <a:gd name="T15" fmla="*/ 41 h 55"/>
                <a:gd name="T16" fmla="*/ 97 w 97"/>
                <a:gd name="T17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55">
                  <a:moveTo>
                    <a:pt x="97" y="36"/>
                  </a:moveTo>
                  <a:cubicBezTo>
                    <a:pt x="96" y="19"/>
                    <a:pt x="96" y="3"/>
                    <a:pt x="59" y="0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" y="3"/>
                    <a:pt x="1" y="19"/>
                    <a:pt x="0" y="36"/>
                  </a:cubicBezTo>
                  <a:cubicBezTo>
                    <a:pt x="0" y="38"/>
                    <a:pt x="0" y="40"/>
                    <a:pt x="0" y="41"/>
                  </a:cubicBezTo>
                  <a:cubicBezTo>
                    <a:pt x="14" y="50"/>
                    <a:pt x="31" y="55"/>
                    <a:pt x="49" y="55"/>
                  </a:cubicBezTo>
                  <a:cubicBezTo>
                    <a:pt x="67" y="55"/>
                    <a:pt x="83" y="50"/>
                    <a:pt x="97" y="41"/>
                  </a:cubicBezTo>
                  <a:cubicBezTo>
                    <a:pt x="97" y="40"/>
                    <a:pt x="97" y="38"/>
                    <a:pt x="97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54">
              <a:extLst>
                <a:ext uri="{FF2B5EF4-FFF2-40B4-BE49-F238E27FC236}">
                  <a16:creationId xmlns:a16="http://schemas.microsoft.com/office/drawing/2014/main" id="{917DCF91-EFF6-4D0E-9233-C7DC6EF5A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5966" y="1672536"/>
              <a:ext cx="191440" cy="244086"/>
            </a:xfrm>
            <a:custGeom>
              <a:avLst/>
              <a:gdLst>
                <a:gd name="T0" fmla="*/ 0 w 80"/>
                <a:gd name="T1" fmla="*/ 102 h 102"/>
                <a:gd name="T2" fmla="*/ 38 w 80"/>
                <a:gd name="T3" fmla="*/ 78 h 102"/>
                <a:gd name="T4" fmla="*/ 80 w 80"/>
                <a:gd name="T5" fmla="*/ 90 h 102"/>
                <a:gd name="T6" fmla="*/ 23 w 80"/>
                <a:gd name="T7" fmla="*/ 0 h 102"/>
                <a:gd name="T8" fmla="*/ 0 w 80"/>
                <a:gd name="T9" fmla="*/ 102 h 102"/>
                <a:gd name="T10" fmla="*/ 0 w 80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102">
                  <a:moveTo>
                    <a:pt x="0" y="102"/>
                  </a:moveTo>
                  <a:lnTo>
                    <a:pt x="38" y="78"/>
                  </a:lnTo>
                  <a:lnTo>
                    <a:pt x="80" y="90"/>
                  </a:lnTo>
                  <a:lnTo>
                    <a:pt x="23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55">
              <a:extLst>
                <a:ext uri="{FF2B5EF4-FFF2-40B4-BE49-F238E27FC236}">
                  <a16:creationId xmlns:a16="http://schemas.microsoft.com/office/drawing/2014/main" id="{31A8DCD6-66FF-4174-A22F-C50D18171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2133" y="1672536"/>
              <a:ext cx="193833" cy="244086"/>
            </a:xfrm>
            <a:custGeom>
              <a:avLst/>
              <a:gdLst>
                <a:gd name="T0" fmla="*/ 81 w 81"/>
                <a:gd name="T1" fmla="*/ 102 h 102"/>
                <a:gd name="T2" fmla="*/ 43 w 81"/>
                <a:gd name="T3" fmla="*/ 78 h 102"/>
                <a:gd name="T4" fmla="*/ 0 w 81"/>
                <a:gd name="T5" fmla="*/ 90 h 102"/>
                <a:gd name="T6" fmla="*/ 55 w 81"/>
                <a:gd name="T7" fmla="*/ 0 h 102"/>
                <a:gd name="T8" fmla="*/ 81 w 81"/>
                <a:gd name="T9" fmla="*/ 102 h 102"/>
                <a:gd name="T10" fmla="*/ 81 w 81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02">
                  <a:moveTo>
                    <a:pt x="81" y="102"/>
                  </a:moveTo>
                  <a:lnTo>
                    <a:pt x="43" y="78"/>
                  </a:lnTo>
                  <a:lnTo>
                    <a:pt x="0" y="90"/>
                  </a:lnTo>
                  <a:lnTo>
                    <a:pt x="55" y="0"/>
                  </a:lnTo>
                  <a:lnTo>
                    <a:pt x="81" y="102"/>
                  </a:lnTo>
                  <a:lnTo>
                    <a:pt x="81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391B825-4825-4283-BCAD-EC3BA960EBBA}"/>
              </a:ext>
            </a:extLst>
          </p:cNvPr>
          <p:cNvGrpSpPr/>
          <p:nvPr/>
        </p:nvGrpSpPr>
        <p:grpSpPr>
          <a:xfrm>
            <a:off x="5388271" y="2383976"/>
            <a:ext cx="1466261" cy="1460251"/>
            <a:chOff x="10931043" y="2274553"/>
            <a:chExt cx="1039428" cy="1035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Oval 297">
              <a:extLst>
                <a:ext uri="{FF2B5EF4-FFF2-40B4-BE49-F238E27FC236}">
                  <a16:creationId xmlns:a16="http://schemas.microsoft.com/office/drawing/2014/main" id="{FB362A5B-19AB-4CD5-AE74-1CB393449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1043" y="2274553"/>
              <a:ext cx="1039428" cy="1035168"/>
            </a:xfrm>
            <a:prstGeom prst="ellipse">
              <a:avLst/>
            </a:prstGeom>
            <a:solidFill>
              <a:srgbClr val="1E8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98">
              <a:extLst>
                <a:ext uri="{FF2B5EF4-FFF2-40B4-BE49-F238E27FC236}">
                  <a16:creationId xmlns:a16="http://schemas.microsoft.com/office/drawing/2014/main" id="{053D5CCB-2D91-4A6B-8115-1AB81EA2A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5017" y="2510980"/>
              <a:ext cx="468595" cy="798741"/>
            </a:xfrm>
            <a:custGeom>
              <a:avLst/>
              <a:gdLst>
                <a:gd name="T0" fmla="*/ 30 w 93"/>
                <a:gd name="T1" fmla="*/ 0 h 158"/>
                <a:gd name="T2" fmla="*/ 93 w 93"/>
                <a:gd name="T3" fmla="*/ 96 h 158"/>
                <a:gd name="T4" fmla="*/ 0 w 93"/>
                <a:gd name="T5" fmla="*/ 158 h 158"/>
                <a:gd name="T6" fmla="*/ 0 w 93"/>
                <a:gd name="T7" fmla="*/ 73 h 158"/>
                <a:gd name="T8" fmla="*/ 30 w 9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58">
                  <a:moveTo>
                    <a:pt x="30" y="0"/>
                  </a:moveTo>
                  <a:cubicBezTo>
                    <a:pt x="93" y="96"/>
                    <a:pt x="93" y="96"/>
                    <a:pt x="93" y="96"/>
                  </a:cubicBezTo>
                  <a:cubicBezTo>
                    <a:pt x="77" y="132"/>
                    <a:pt x="42" y="157"/>
                    <a:pt x="0" y="15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0E60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99">
              <a:extLst>
                <a:ext uri="{FF2B5EF4-FFF2-40B4-BE49-F238E27FC236}">
                  <a16:creationId xmlns:a16="http://schemas.microsoft.com/office/drawing/2014/main" id="{5B895BBB-F7C5-4960-808E-13D05B852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8301" y="2885856"/>
              <a:ext cx="604913" cy="423865"/>
            </a:xfrm>
            <a:custGeom>
              <a:avLst/>
              <a:gdLst>
                <a:gd name="T0" fmla="*/ 4 w 120"/>
                <a:gd name="T1" fmla="*/ 67 h 84"/>
                <a:gd name="T2" fmla="*/ 48 w 120"/>
                <a:gd name="T3" fmla="*/ 18 h 84"/>
                <a:gd name="T4" fmla="*/ 48 w 120"/>
                <a:gd name="T5" fmla="*/ 0 h 84"/>
                <a:gd name="T6" fmla="*/ 60 w 120"/>
                <a:gd name="T7" fmla="*/ 0 h 84"/>
                <a:gd name="T8" fmla="*/ 60 w 120"/>
                <a:gd name="T9" fmla="*/ 0 h 84"/>
                <a:gd name="T10" fmla="*/ 72 w 120"/>
                <a:gd name="T11" fmla="*/ 0 h 84"/>
                <a:gd name="T12" fmla="*/ 72 w 120"/>
                <a:gd name="T13" fmla="*/ 18 h 84"/>
                <a:gd name="T14" fmla="*/ 116 w 120"/>
                <a:gd name="T15" fmla="*/ 67 h 84"/>
                <a:gd name="T16" fmla="*/ 60 w 120"/>
                <a:gd name="T17" fmla="*/ 84 h 84"/>
                <a:gd name="T18" fmla="*/ 4 w 120"/>
                <a:gd name="T19" fmla="*/ 6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84">
                  <a:moveTo>
                    <a:pt x="4" y="67"/>
                  </a:moveTo>
                  <a:cubicBezTo>
                    <a:pt x="4" y="45"/>
                    <a:pt x="0" y="22"/>
                    <a:pt x="48" y="18"/>
                  </a:cubicBezTo>
                  <a:cubicBezTo>
                    <a:pt x="48" y="16"/>
                    <a:pt x="48" y="2"/>
                    <a:pt x="48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2"/>
                    <a:pt x="72" y="16"/>
                    <a:pt x="72" y="18"/>
                  </a:cubicBezTo>
                  <a:cubicBezTo>
                    <a:pt x="120" y="22"/>
                    <a:pt x="116" y="45"/>
                    <a:pt x="116" y="67"/>
                  </a:cubicBezTo>
                  <a:cubicBezTo>
                    <a:pt x="100" y="78"/>
                    <a:pt x="81" y="84"/>
                    <a:pt x="60" y="84"/>
                  </a:cubicBezTo>
                  <a:cubicBezTo>
                    <a:pt x="39" y="84"/>
                    <a:pt x="20" y="78"/>
                    <a:pt x="4" y="67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00">
              <a:extLst>
                <a:ext uri="{FF2B5EF4-FFF2-40B4-BE49-F238E27FC236}">
                  <a16:creationId xmlns:a16="http://schemas.microsoft.com/office/drawing/2014/main" id="{E94CC7B9-C4D4-4D3C-B48A-2C63C67B0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4728" y="2890116"/>
              <a:ext cx="125669" cy="44729"/>
            </a:xfrm>
            <a:custGeom>
              <a:avLst/>
              <a:gdLst>
                <a:gd name="T0" fmla="*/ 25 w 25"/>
                <a:gd name="T1" fmla="*/ 0 h 9"/>
                <a:gd name="T2" fmla="*/ 0 w 25"/>
                <a:gd name="T3" fmla="*/ 0 h 9"/>
                <a:gd name="T4" fmla="*/ 25 w 2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9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9"/>
                    <a:pt x="23" y="9"/>
                    <a:pt x="25" y="0"/>
                  </a:cubicBezTo>
                  <a:close/>
                </a:path>
              </a:pathLst>
            </a:custGeom>
            <a:solidFill>
              <a:srgbClr val="E0A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01">
              <a:extLst>
                <a:ext uri="{FF2B5EF4-FFF2-40B4-BE49-F238E27FC236}">
                  <a16:creationId xmlns:a16="http://schemas.microsoft.com/office/drawing/2014/main" id="{E156CB5F-0D41-496E-8955-1DBE9E025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799" y="2451341"/>
              <a:ext cx="387655" cy="453685"/>
            </a:xfrm>
            <a:custGeom>
              <a:avLst/>
              <a:gdLst>
                <a:gd name="T0" fmla="*/ 4 w 77"/>
                <a:gd name="T1" fmla="*/ 43 h 90"/>
                <a:gd name="T2" fmla="*/ 8 w 77"/>
                <a:gd name="T3" fmla="*/ 67 h 90"/>
                <a:gd name="T4" fmla="*/ 39 w 77"/>
                <a:gd name="T5" fmla="*/ 90 h 90"/>
                <a:gd name="T6" fmla="*/ 70 w 77"/>
                <a:gd name="T7" fmla="*/ 67 h 90"/>
                <a:gd name="T8" fmla="*/ 73 w 77"/>
                <a:gd name="T9" fmla="*/ 43 h 90"/>
                <a:gd name="T10" fmla="*/ 39 w 77"/>
                <a:gd name="T11" fmla="*/ 0 h 90"/>
                <a:gd name="T12" fmla="*/ 4 w 77"/>
                <a:gd name="T13" fmla="*/ 4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90">
                  <a:moveTo>
                    <a:pt x="4" y="43"/>
                  </a:moveTo>
                  <a:cubicBezTo>
                    <a:pt x="0" y="42"/>
                    <a:pt x="1" y="67"/>
                    <a:pt x="8" y="67"/>
                  </a:cubicBezTo>
                  <a:cubicBezTo>
                    <a:pt x="14" y="80"/>
                    <a:pt x="24" y="90"/>
                    <a:pt x="39" y="90"/>
                  </a:cubicBezTo>
                  <a:cubicBezTo>
                    <a:pt x="54" y="90"/>
                    <a:pt x="64" y="80"/>
                    <a:pt x="70" y="67"/>
                  </a:cubicBezTo>
                  <a:cubicBezTo>
                    <a:pt x="76" y="67"/>
                    <a:pt x="77" y="42"/>
                    <a:pt x="73" y="43"/>
                  </a:cubicBezTo>
                  <a:cubicBezTo>
                    <a:pt x="75" y="16"/>
                    <a:pt x="74" y="0"/>
                    <a:pt x="39" y="0"/>
                  </a:cubicBezTo>
                  <a:cubicBezTo>
                    <a:pt x="4" y="0"/>
                    <a:pt x="3" y="15"/>
                    <a:pt x="4" y="43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02">
              <a:extLst>
                <a:ext uri="{FF2B5EF4-FFF2-40B4-BE49-F238E27FC236}">
                  <a16:creationId xmlns:a16="http://schemas.microsoft.com/office/drawing/2014/main" id="{4FCD72F1-9E46-4DC8-A1FB-BC93A69E0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9818" y="2775097"/>
              <a:ext cx="95849" cy="63899"/>
            </a:xfrm>
            <a:custGeom>
              <a:avLst/>
              <a:gdLst>
                <a:gd name="T0" fmla="*/ 16 w 19"/>
                <a:gd name="T1" fmla="*/ 6 h 13"/>
                <a:gd name="T2" fmla="*/ 0 w 19"/>
                <a:gd name="T3" fmla="*/ 10 h 13"/>
                <a:gd name="T4" fmla="*/ 16 w 19"/>
                <a:gd name="T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6" y="6"/>
                  </a:moveTo>
                  <a:cubicBezTo>
                    <a:pt x="13" y="0"/>
                    <a:pt x="4" y="6"/>
                    <a:pt x="0" y="10"/>
                  </a:cubicBezTo>
                  <a:cubicBezTo>
                    <a:pt x="5" y="12"/>
                    <a:pt x="19" y="13"/>
                    <a:pt x="16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03">
              <a:extLst>
                <a:ext uri="{FF2B5EF4-FFF2-40B4-BE49-F238E27FC236}">
                  <a16:creationId xmlns:a16="http://schemas.microsoft.com/office/drawing/2014/main" id="{80B29A26-0896-4287-A2BA-0D87F1E69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5847" y="2775097"/>
              <a:ext cx="95849" cy="63899"/>
            </a:xfrm>
            <a:custGeom>
              <a:avLst/>
              <a:gdLst>
                <a:gd name="T0" fmla="*/ 3 w 19"/>
                <a:gd name="T1" fmla="*/ 6 h 13"/>
                <a:gd name="T2" fmla="*/ 19 w 19"/>
                <a:gd name="T3" fmla="*/ 10 h 13"/>
                <a:gd name="T4" fmla="*/ 3 w 19"/>
                <a:gd name="T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3" y="6"/>
                  </a:moveTo>
                  <a:cubicBezTo>
                    <a:pt x="5" y="0"/>
                    <a:pt x="15" y="6"/>
                    <a:pt x="19" y="10"/>
                  </a:cubicBezTo>
                  <a:cubicBezTo>
                    <a:pt x="14" y="12"/>
                    <a:pt x="0" y="13"/>
                    <a:pt x="3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04">
              <a:extLst>
                <a:ext uri="{FF2B5EF4-FFF2-40B4-BE49-F238E27FC236}">
                  <a16:creationId xmlns:a16="http://schemas.microsoft.com/office/drawing/2014/main" id="{B92CD364-E7EA-4477-9F51-FD594ED90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8409" y="2436431"/>
              <a:ext cx="404695" cy="276897"/>
            </a:xfrm>
            <a:custGeom>
              <a:avLst/>
              <a:gdLst>
                <a:gd name="T0" fmla="*/ 12 w 80"/>
                <a:gd name="T1" fmla="*/ 55 h 55"/>
                <a:gd name="T2" fmla="*/ 5 w 80"/>
                <a:gd name="T3" fmla="*/ 46 h 55"/>
                <a:gd name="T4" fmla="*/ 23 w 80"/>
                <a:gd name="T5" fmla="*/ 2 h 55"/>
                <a:gd name="T6" fmla="*/ 40 w 80"/>
                <a:gd name="T7" fmla="*/ 1 h 55"/>
                <a:gd name="T8" fmla="*/ 57 w 80"/>
                <a:gd name="T9" fmla="*/ 2 h 55"/>
                <a:gd name="T10" fmla="*/ 74 w 80"/>
                <a:gd name="T11" fmla="*/ 46 h 55"/>
                <a:gd name="T12" fmla="*/ 68 w 80"/>
                <a:gd name="T13" fmla="*/ 55 h 55"/>
                <a:gd name="T14" fmla="*/ 55 w 80"/>
                <a:gd name="T15" fmla="*/ 25 h 55"/>
                <a:gd name="T16" fmla="*/ 40 w 80"/>
                <a:gd name="T17" fmla="*/ 29 h 55"/>
                <a:gd name="T18" fmla="*/ 25 w 80"/>
                <a:gd name="T19" fmla="*/ 25 h 55"/>
                <a:gd name="T20" fmla="*/ 12 w 80"/>
                <a:gd name="T21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55">
                  <a:moveTo>
                    <a:pt x="12" y="55"/>
                  </a:moveTo>
                  <a:cubicBezTo>
                    <a:pt x="12" y="49"/>
                    <a:pt x="11" y="45"/>
                    <a:pt x="5" y="46"/>
                  </a:cubicBezTo>
                  <a:cubicBezTo>
                    <a:pt x="0" y="27"/>
                    <a:pt x="5" y="11"/>
                    <a:pt x="23" y="2"/>
                  </a:cubicBezTo>
                  <a:cubicBezTo>
                    <a:pt x="28" y="0"/>
                    <a:pt x="34" y="1"/>
                    <a:pt x="40" y="1"/>
                  </a:cubicBezTo>
                  <a:cubicBezTo>
                    <a:pt x="45" y="1"/>
                    <a:pt x="52" y="0"/>
                    <a:pt x="57" y="2"/>
                  </a:cubicBezTo>
                  <a:cubicBezTo>
                    <a:pt x="74" y="11"/>
                    <a:pt x="80" y="26"/>
                    <a:pt x="74" y="46"/>
                  </a:cubicBezTo>
                  <a:cubicBezTo>
                    <a:pt x="69" y="45"/>
                    <a:pt x="68" y="49"/>
                    <a:pt x="68" y="55"/>
                  </a:cubicBezTo>
                  <a:cubicBezTo>
                    <a:pt x="66" y="43"/>
                    <a:pt x="64" y="31"/>
                    <a:pt x="55" y="25"/>
                  </a:cubicBezTo>
                  <a:cubicBezTo>
                    <a:pt x="53" y="24"/>
                    <a:pt x="47" y="29"/>
                    <a:pt x="40" y="29"/>
                  </a:cubicBezTo>
                  <a:cubicBezTo>
                    <a:pt x="33" y="29"/>
                    <a:pt x="28" y="23"/>
                    <a:pt x="25" y="25"/>
                  </a:cubicBezTo>
                  <a:cubicBezTo>
                    <a:pt x="15" y="31"/>
                    <a:pt x="14" y="43"/>
                    <a:pt x="12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05">
              <a:extLst>
                <a:ext uri="{FF2B5EF4-FFF2-40B4-BE49-F238E27FC236}">
                  <a16:creationId xmlns:a16="http://schemas.microsoft.com/office/drawing/2014/main" id="{3B95CD3D-0592-4FDE-8B03-32B2169F2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8301" y="2975315"/>
              <a:ext cx="583613" cy="334406"/>
            </a:xfrm>
            <a:custGeom>
              <a:avLst/>
              <a:gdLst>
                <a:gd name="T0" fmla="*/ 74 w 116"/>
                <a:gd name="T1" fmla="*/ 0 h 66"/>
                <a:gd name="T2" fmla="*/ 78 w 116"/>
                <a:gd name="T3" fmla="*/ 1 h 66"/>
                <a:gd name="T4" fmla="*/ 82 w 116"/>
                <a:gd name="T5" fmla="*/ 1 h 66"/>
                <a:gd name="T6" fmla="*/ 84 w 116"/>
                <a:gd name="T7" fmla="*/ 2 h 66"/>
                <a:gd name="T8" fmla="*/ 86 w 116"/>
                <a:gd name="T9" fmla="*/ 2 h 66"/>
                <a:gd name="T10" fmla="*/ 88 w 116"/>
                <a:gd name="T11" fmla="*/ 2 h 66"/>
                <a:gd name="T12" fmla="*/ 89 w 116"/>
                <a:gd name="T13" fmla="*/ 3 h 66"/>
                <a:gd name="T14" fmla="*/ 91 w 116"/>
                <a:gd name="T15" fmla="*/ 3 h 66"/>
                <a:gd name="T16" fmla="*/ 92 w 116"/>
                <a:gd name="T17" fmla="*/ 4 h 66"/>
                <a:gd name="T18" fmla="*/ 94 w 116"/>
                <a:gd name="T19" fmla="*/ 4 h 66"/>
                <a:gd name="T20" fmla="*/ 95 w 116"/>
                <a:gd name="T21" fmla="*/ 5 h 66"/>
                <a:gd name="T22" fmla="*/ 96 w 116"/>
                <a:gd name="T23" fmla="*/ 5 h 66"/>
                <a:gd name="T24" fmla="*/ 98 w 116"/>
                <a:gd name="T25" fmla="*/ 6 h 66"/>
                <a:gd name="T26" fmla="*/ 99 w 116"/>
                <a:gd name="T27" fmla="*/ 6 h 66"/>
                <a:gd name="T28" fmla="*/ 100 w 116"/>
                <a:gd name="T29" fmla="*/ 7 h 66"/>
                <a:gd name="T30" fmla="*/ 101 w 116"/>
                <a:gd name="T31" fmla="*/ 7 h 66"/>
                <a:gd name="T32" fmla="*/ 102 w 116"/>
                <a:gd name="T33" fmla="*/ 8 h 66"/>
                <a:gd name="T34" fmla="*/ 103 w 116"/>
                <a:gd name="T35" fmla="*/ 9 h 66"/>
                <a:gd name="T36" fmla="*/ 104 w 116"/>
                <a:gd name="T37" fmla="*/ 9 h 66"/>
                <a:gd name="T38" fmla="*/ 105 w 116"/>
                <a:gd name="T39" fmla="*/ 10 h 66"/>
                <a:gd name="T40" fmla="*/ 106 w 116"/>
                <a:gd name="T41" fmla="*/ 11 h 66"/>
                <a:gd name="T42" fmla="*/ 107 w 116"/>
                <a:gd name="T43" fmla="*/ 11 h 66"/>
                <a:gd name="T44" fmla="*/ 108 w 116"/>
                <a:gd name="T45" fmla="*/ 12 h 66"/>
                <a:gd name="T46" fmla="*/ 108 w 116"/>
                <a:gd name="T47" fmla="*/ 13 h 66"/>
                <a:gd name="T48" fmla="*/ 109 w 116"/>
                <a:gd name="T49" fmla="*/ 14 h 66"/>
                <a:gd name="T50" fmla="*/ 110 w 116"/>
                <a:gd name="T51" fmla="*/ 14 h 66"/>
                <a:gd name="T52" fmla="*/ 110 w 116"/>
                <a:gd name="T53" fmla="*/ 15 h 66"/>
                <a:gd name="T54" fmla="*/ 111 w 116"/>
                <a:gd name="T55" fmla="*/ 16 h 66"/>
                <a:gd name="T56" fmla="*/ 111 w 116"/>
                <a:gd name="T57" fmla="*/ 17 h 66"/>
                <a:gd name="T58" fmla="*/ 112 w 116"/>
                <a:gd name="T59" fmla="*/ 18 h 66"/>
                <a:gd name="T60" fmla="*/ 112 w 116"/>
                <a:gd name="T61" fmla="*/ 19 h 66"/>
                <a:gd name="T62" fmla="*/ 113 w 116"/>
                <a:gd name="T63" fmla="*/ 19 h 66"/>
                <a:gd name="T64" fmla="*/ 113 w 116"/>
                <a:gd name="T65" fmla="*/ 20 h 66"/>
                <a:gd name="T66" fmla="*/ 113 w 116"/>
                <a:gd name="T67" fmla="*/ 21 h 66"/>
                <a:gd name="T68" fmla="*/ 114 w 116"/>
                <a:gd name="T69" fmla="*/ 22 h 66"/>
                <a:gd name="T70" fmla="*/ 114 w 116"/>
                <a:gd name="T71" fmla="*/ 23 h 66"/>
                <a:gd name="T72" fmla="*/ 114 w 116"/>
                <a:gd name="T73" fmla="*/ 24 h 66"/>
                <a:gd name="T74" fmla="*/ 114 w 116"/>
                <a:gd name="T75" fmla="*/ 25 h 66"/>
                <a:gd name="T76" fmla="*/ 115 w 116"/>
                <a:gd name="T77" fmla="*/ 26 h 66"/>
                <a:gd name="T78" fmla="*/ 115 w 116"/>
                <a:gd name="T79" fmla="*/ 27 h 66"/>
                <a:gd name="T80" fmla="*/ 115 w 116"/>
                <a:gd name="T81" fmla="*/ 28 h 66"/>
                <a:gd name="T82" fmla="*/ 115 w 116"/>
                <a:gd name="T83" fmla="*/ 29 h 66"/>
                <a:gd name="T84" fmla="*/ 115 w 116"/>
                <a:gd name="T85" fmla="*/ 30 h 66"/>
                <a:gd name="T86" fmla="*/ 115 w 116"/>
                <a:gd name="T87" fmla="*/ 31 h 66"/>
                <a:gd name="T88" fmla="*/ 115 w 116"/>
                <a:gd name="T89" fmla="*/ 32 h 66"/>
                <a:gd name="T90" fmla="*/ 116 w 116"/>
                <a:gd name="T91" fmla="*/ 33 h 66"/>
                <a:gd name="T92" fmla="*/ 116 w 116"/>
                <a:gd name="T93" fmla="*/ 34 h 66"/>
                <a:gd name="T94" fmla="*/ 116 w 116"/>
                <a:gd name="T95" fmla="*/ 35 h 66"/>
                <a:gd name="T96" fmla="*/ 116 w 116"/>
                <a:gd name="T97" fmla="*/ 36 h 66"/>
                <a:gd name="T98" fmla="*/ 116 w 116"/>
                <a:gd name="T99" fmla="*/ 37 h 66"/>
                <a:gd name="T100" fmla="*/ 116 w 116"/>
                <a:gd name="T101" fmla="*/ 40 h 66"/>
                <a:gd name="T102" fmla="*/ 116 w 116"/>
                <a:gd name="T103" fmla="*/ 41 h 66"/>
                <a:gd name="T104" fmla="*/ 116 w 116"/>
                <a:gd name="T105" fmla="*/ 42 h 66"/>
                <a:gd name="T106" fmla="*/ 116 w 116"/>
                <a:gd name="T107" fmla="*/ 43 h 66"/>
                <a:gd name="T108" fmla="*/ 116 w 116"/>
                <a:gd name="T109" fmla="*/ 44 h 66"/>
                <a:gd name="T110" fmla="*/ 116 w 116"/>
                <a:gd name="T111" fmla="*/ 45 h 66"/>
                <a:gd name="T112" fmla="*/ 116 w 116"/>
                <a:gd name="T113" fmla="*/ 46 h 66"/>
                <a:gd name="T114" fmla="*/ 116 w 116"/>
                <a:gd name="T115" fmla="*/ 47 h 66"/>
                <a:gd name="T116" fmla="*/ 116 w 116"/>
                <a:gd name="T117" fmla="*/ 48 h 66"/>
                <a:gd name="T118" fmla="*/ 60 w 116"/>
                <a:gd name="T119" fmla="*/ 66 h 66"/>
                <a:gd name="T120" fmla="*/ 4 w 116"/>
                <a:gd name="T121" fmla="*/ 49 h 66"/>
                <a:gd name="T122" fmla="*/ 72 w 116"/>
                <a:gd name="T12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66">
                  <a:moveTo>
                    <a:pt x="72" y="0"/>
                  </a:moveTo>
                  <a:cubicBezTo>
                    <a:pt x="73" y="0"/>
                    <a:pt x="74" y="0"/>
                    <a:pt x="74" y="0"/>
                  </a:cubicBezTo>
                  <a:cubicBezTo>
                    <a:pt x="75" y="0"/>
                    <a:pt x="76" y="0"/>
                    <a:pt x="76" y="0"/>
                  </a:cubicBezTo>
                  <a:cubicBezTo>
                    <a:pt x="77" y="1"/>
                    <a:pt x="78" y="1"/>
                    <a:pt x="78" y="1"/>
                  </a:cubicBezTo>
                  <a:cubicBezTo>
                    <a:pt x="79" y="1"/>
                    <a:pt x="80" y="1"/>
                    <a:pt x="80" y="1"/>
                  </a:cubicBezTo>
                  <a:cubicBezTo>
                    <a:pt x="81" y="1"/>
                    <a:pt x="82" y="1"/>
                    <a:pt x="82" y="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3" y="1"/>
                    <a:pt x="84" y="2"/>
                    <a:pt x="84" y="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5" y="2"/>
                    <a:pt x="85" y="2"/>
                    <a:pt x="86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2"/>
                    <a:pt x="87" y="2"/>
                    <a:pt x="88" y="2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8" y="2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90" y="3"/>
                    <a:pt x="90" y="3"/>
                    <a:pt x="91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3"/>
                    <a:pt x="92" y="3"/>
                    <a:pt x="92" y="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3" y="4"/>
                    <a:pt x="93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5" y="4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7" y="5"/>
                    <a:pt x="97" y="5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6"/>
                    <a:pt x="99" y="6"/>
                    <a:pt x="99" y="6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9" y="6"/>
                    <a:pt x="100" y="7"/>
                    <a:pt x="100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100" y="7"/>
                    <a:pt x="101" y="7"/>
                    <a:pt x="101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3" y="8"/>
                    <a:pt x="103" y="8"/>
                    <a:pt x="103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5" y="10"/>
                    <a:pt x="106" y="10"/>
                    <a:pt x="106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2"/>
                    <a:pt x="107" y="12"/>
                    <a:pt x="108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8" y="12"/>
                    <a:pt x="108" y="13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3"/>
                    <a:pt x="109" y="13"/>
                    <a:pt x="109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9" y="14"/>
                    <a:pt x="109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1" y="17"/>
                    <a:pt x="112" y="17"/>
                    <a:pt x="112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8"/>
                    <a:pt x="112" y="18"/>
                    <a:pt x="112" y="19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2" y="19"/>
                    <a:pt x="113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21"/>
                    <a:pt x="113" y="22"/>
                    <a:pt x="114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2"/>
                    <a:pt x="114" y="23"/>
                    <a:pt x="114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4" y="23"/>
                    <a:pt x="114" y="24"/>
                    <a:pt x="114" y="24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4"/>
                    <a:pt x="114" y="25"/>
                    <a:pt x="114" y="25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14" y="25"/>
                    <a:pt x="115" y="25"/>
                    <a:pt x="115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6"/>
                    <a:pt x="115" y="26"/>
                    <a:pt x="115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7"/>
                    <a:pt x="115" y="27"/>
                    <a:pt x="115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5" y="28"/>
                    <a:pt x="115" y="28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0"/>
                    <a:pt x="115" y="30"/>
                    <a:pt x="115" y="31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1"/>
                    <a:pt x="115" y="31"/>
                    <a:pt x="115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2"/>
                    <a:pt x="116" y="32"/>
                    <a:pt x="116" y="33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6" y="34"/>
                    <a:pt x="116" y="35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6"/>
                    <a:pt x="116" y="36"/>
                    <a:pt x="116" y="37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6" y="38"/>
                    <a:pt x="116" y="39"/>
                    <a:pt x="116" y="4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00" y="60"/>
                    <a:pt x="81" y="66"/>
                    <a:pt x="60" y="66"/>
                  </a:cubicBezTo>
                  <a:cubicBezTo>
                    <a:pt x="39" y="66"/>
                    <a:pt x="20" y="6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27"/>
                    <a:pt x="0" y="4"/>
                    <a:pt x="48" y="0"/>
                  </a:cubicBezTo>
                  <a:cubicBezTo>
                    <a:pt x="56" y="2"/>
                    <a:pt x="64" y="2"/>
                    <a:pt x="72" y="0"/>
                  </a:cubicBezTo>
                  <a:close/>
                </a:path>
              </a:pathLst>
            </a:custGeom>
            <a:solidFill>
              <a:srgbClr val="1AB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06">
              <a:extLst>
                <a:ext uri="{FF2B5EF4-FFF2-40B4-BE49-F238E27FC236}">
                  <a16:creationId xmlns:a16="http://schemas.microsoft.com/office/drawing/2014/main" id="{A68738F9-E327-4FDB-A6E9-59B887572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4547" y="2985965"/>
              <a:ext cx="72419" cy="323756"/>
            </a:xfrm>
            <a:custGeom>
              <a:avLst/>
              <a:gdLst>
                <a:gd name="T0" fmla="*/ 14 w 14"/>
                <a:gd name="T1" fmla="*/ 64 h 64"/>
                <a:gd name="T2" fmla="*/ 7 w 14"/>
                <a:gd name="T3" fmla="*/ 64 h 64"/>
                <a:gd name="T4" fmla="*/ 0 w 14"/>
                <a:gd name="T5" fmla="*/ 64 h 64"/>
                <a:gd name="T6" fmla="*/ 4 w 14"/>
                <a:gd name="T7" fmla="*/ 12 h 64"/>
                <a:gd name="T8" fmla="*/ 1 w 14"/>
                <a:gd name="T9" fmla="*/ 5 h 64"/>
                <a:gd name="T10" fmla="*/ 7 w 14"/>
                <a:gd name="T11" fmla="*/ 0 h 64"/>
                <a:gd name="T12" fmla="*/ 13 w 14"/>
                <a:gd name="T13" fmla="*/ 5 h 64"/>
                <a:gd name="T14" fmla="*/ 10 w 14"/>
                <a:gd name="T15" fmla="*/ 12 h 64"/>
                <a:gd name="T16" fmla="*/ 14 w 14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64">
                  <a:moveTo>
                    <a:pt x="14" y="64"/>
                  </a:moveTo>
                  <a:cubicBezTo>
                    <a:pt x="12" y="64"/>
                    <a:pt x="9" y="64"/>
                    <a:pt x="7" y="64"/>
                  </a:cubicBezTo>
                  <a:cubicBezTo>
                    <a:pt x="5" y="64"/>
                    <a:pt x="2" y="64"/>
                    <a:pt x="0" y="6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64"/>
                    <a:pt x="14" y="64"/>
                    <a:pt x="14" y="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07">
              <a:extLst>
                <a:ext uri="{FF2B5EF4-FFF2-40B4-BE49-F238E27FC236}">
                  <a16:creationId xmlns:a16="http://schemas.microsoft.com/office/drawing/2014/main" id="{C2070B4C-DC1B-4F65-A6AF-BFD9A00D1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9529" y="2643039"/>
              <a:ext cx="302456" cy="146968"/>
            </a:xfrm>
            <a:custGeom>
              <a:avLst/>
              <a:gdLst>
                <a:gd name="T0" fmla="*/ 28 w 60"/>
                <a:gd name="T1" fmla="*/ 14 h 29"/>
                <a:gd name="T2" fmla="*/ 4 w 60"/>
                <a:gd name="T3" fmla="*/ 18 h 29"/>
                <a:gd name="T4" fmla="*/ 28 w 60"/>
                <a:gd name="T5" fmla="*/ 12 h 29"/>
                <a:gd name="T6" fmla="*/ 31 w 60"/>
                <a:gd name="T7" fmla="*/ 12 h 29"/>
                <a:gd name="T8" fmla="*/ 55 w 60"/>
                <a:gd name="T9" fmla="*/ 18 h 29"/>
                <a:gd name="T10" fmla="*/ 31 w 60"/>
                <a:gd name="T11" fmla="*/ 14 h 29"/>
                <a:gd name="T12" fmla="*/ 28 w 60"/>
                <a:gd name="T13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9">
                  <a:moveTo>
                    <a:pt x="28" y="14"/>
                  </a:moveTo>
                  <a:cubicBezTo>
                    <a:pt x="29" y="29"/>
                    <a:pt x="6" y="26"/>
                    <a:pt x="4" y="18"/>
                  </a:cubicBezTo>
                  <a:cubicBezTo>
                    <a:pt x="0" y="0"/>
                    <a:pt x="28" y="4"/>
                    <a:pt x="28" y="12"/>
                  </a:cubicBezTo>
                  <a:cubicBezTo>
                    <a:pt x="29" y="11"/>
                    <a:pt x="30" y="11"/>
                    <a:pt x="31" y="12"/>
                  </a:cubicBezTo>
                  <a:cubicBezTo>
                    <a:pt x="32" y="4"/>
                    <a:pt x="60" y="0"/>
                    <a:pt x="55" y="18"/>
                  </a:cubicBezTo>
                  <a:cubicBezTo>
                    <a:pt x="53" y="26"/>
                    <a:pt x="31" y="29"/>
                    <a:pt x="31" y="14"/>
                  </a:cubicBezTo>
                  <a:cubicBezTo>
                    <a:pt x="31" y="13"/>
                    <a:pt x="29" y="13"/>
                    <a:pt x="28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08">
              <a:extLst>
                <a:ext uri="{FF2B5EF4-FFF2-40B4-BE49-F238E27FC236}">
                  <a16:creationId xmlns:a16="http://schemas.microsoft.com/office/drawing/2014/main" id="{9D092F70-5E42-44E9-8D85-C1DD2714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1118" y="2975315"/>
              <a:ext cx="119279" cy="55379"/>
            </a:xfrm>
            <a:custGeom>
              <a:avLst/>
              <a:gdLst>
                <a:gd name="T0" fmla="*/ 0 w 24"/>
                <a:gd name="T1" fmla="*/ 0 h 11"/>
                <a:gd name="T2" fmla="*/ 12 w 24"/>
                <a:gd name="T3" fmla="*/ 1 h 11"/>
                <a:gd name="T4" fmla="*/ 24 w 24"/>
                <a:gd name="T5" fmla="*/ 0 h 11"/>
                <a:gd name="T6" fmla="*/ 21 w 24"/>
                <a:gd name="T7" fmla="*/ 11 h 11"/>
                <a:gd name="T8" fmla="*/ 12 w 24"/>
                <a:gd name="T9" fmla="*/ 3 h 11"/>
                <a:gd name="T10" fmla="*/ 2 w 24"/>
                <a:gd name="T11" fmla="*/ 11 h 11"/>
                <a:gd name="T12" fmla="*/ 0 w 24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1">
                  <a:moveTo>
                    <a:pt x="0" y="0"/>
                  </a:moveTo>
                  <a:cubicBezTo>
                    <a:pt x="3" y="1"/>
                    <a:pt x="8" y="1"/>
                    <a:pt x="12" y="1"/>
                  </a:cubicBezTo>
                  <a:cubicBezTo>
                    <a:pt x="16" y="1"/>
                    <a:pt x="20" y="1"/>
                    <a:pt x="24" y="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8D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E622AE3-B3EB-49C7-AC04-A0026983757D}"/>
              </a:ext>
            </a:extLst>
          </p:cNvPr>
          <p:cNvSpPr/>
          <p:nvPr/>
        </p:nvSpPr>
        <p:spPr>
          <a:xfrm>
            <a:off x="0" y="0"/>
            <a:ext cx="12192000" cy="35090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4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AAA2F3-1263-4B8E-9C67-7A646AA637CB}"/>
              </a:ext>
            </a:extLst>
          </p:cNvPr>
          <p:cNvSpPr txBox="1"/>
          <p:nvPr/>
        </p:nvSpPr>
        <p:spPr>
          <a:xfrm>
            <a:off x="836034" y="4448968"/>
            <a:ext cx="311555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name_1 = “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홍길동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age_1 = 30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DA3000-69BE-44AB-8202-B814923B4C6D}"/>
              </a:ext>
            </a:extLst>
          </p:cNvPr>
          <p:cNvSpPr txBox="1"/>
          <p:nvPr/>
        </p:nvSpPr>
        <p:spPr>
          <a:xfrm>
            <a:off x="4584657" y="4448968"/>
            <a:ext cx="311555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name_2 = “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김철수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age_2 = 28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8202FE-B816-407E-880F-2F2B018D40FC}"/>
              </a:ext>
            </a:extLst>
          </p:cNvPr>
          <p:cNvSpPr txBox="1"/>
          <p:nvPr/>
        </p:nvSpPr>
        <p:spPr>
          <a:xfrm>
            <a:off x="8403880" y="4448968"/>
            <a:ext cx="311555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name_3 = “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이영희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age_3 = 25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91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무료 사진 | 책상에 앉아 세련 된 젊은 남자">
            <a:extLst>
              <a:ext uri="{FF2B5EF4-FFF2-40B4-BE49-F238E27FC236}">
                <a16:creationId xmlns:a16="http://schemas.microsoft.com/office/drawing/2014/main" id="{6DBFB131-8A04-42A9-B59D-21B808E7FF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86"/>
          <a:stretch/>
        </p:blipFill>
        <p:spPr bwMode="auto">
          <a:xfrm>
            <a:off x="2334" y="0"/>
            <a:ext cx="12189666" cy="350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01664155-874B-46B5-A72E-8C6A8C469EF6}"/>
              </a:ext>
            </a:extLst>
          </p:cNvPr>
          <p:cNvGrpSpPr/>
          <p:nvPr/>
        </p:nvGrpSpPr>
        <p:grpSpPr>
          <a:xfrm>
            <a:off x="1574581" y="2396423"/>
            <a:ext cx="1453763" cy="1489510"/>
            <a:chOff x="10909687" y="2913702"/>
            <a:chExt cx="1034837" cy="10602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Oval 479">
              <a:extLst>
                <a:ext uri="{FF2B5EF4-FFF2-40B4-BE49-F238E27FC236}">
                  <a16:creationId xmlns:a16="http://schemas.microsoft.com/office/drawing/2014/main" id="{0FE4470D-4022-4394-A2F0-C2833F36C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9687" y="2913702"/>
              <a:ext cx="1034837" cy="1030596"/>
            </a:xfrm>
            <a:prstGeom prst="ellipse">
              <a:avLst/>
            </a:prstGeom>
            <a:solidFill>
              <a:srgbClr val="F678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80">
              <a:extLst>
                <a:ext uri="{FF2B5EF4-FFF2-40B4-BE49-F238E27FC236}">
                  <a16:creationId xmlns:a16="http://schemas.microsoft.com/office/drawing/2014/main" id="{81EB572D-3D55-496F-B198-1F0952E06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106" y="3096070"/>
              <a:ext cx="485610" cy="848227"/>
            </a:xfrm>
            <a:custGeom>
              <a:avLst/>
              <a:gdLst>
                <a:gd name="T0" fmla="*/ 31 w 97"/>
                <a:gd name="T1" fmla="*/ 0 h 169"/>
                <a:gd name="T2" fmla="*/ 97 w 97"/>
                <a:gd name="T3" fmla="*/ 101 h 169"/>
                <a:gd name="T4" fmla="*/ 6 w 97"/>
                <a:gd name="T5" fmla="*/ 169 h 169"/>
                <a:gd name="T6" fmla="*/ 0 w 97"/>
                <a:gd name="T7" fmla="*/ 86 h 169"/>
                <a:gd name="T8" fmla="*/ 31 w 97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69">
                  <a:moveTo>
                    <a:pt x="31" y="0"/>
                  </a:moveTo>
                  <a:cubicBezTo>
                    <a:pt x="97" y="101"/>
                    <a:pt x="97" y="101"/>
                    <a:pt x="97" y="101"/>
                  </a:cubicBezTo>
                  <a:cubicBezTo>
                    <a:pt x="83" y="139"/>
                    <a:pt x="48" y="166"/>
                    <a:pt x="6" y="16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B54D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481">
              <a:extLst>
                <a:ext uri="{FF2B5EF4-FFF2-40B4-BE49-F238E27FC236}">
                  <a16:creationId xmlns:a16="http://schemas.microsoft.com/office/drawing/2014/main" id="{0E0EF3B3-4B79-4036-AEE1-FE38FF78D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5942" y="3280560"/>
              <a:ext cx="301121" cy="366858"/>
            </a:xfrm>
            <a:prstGeom prst="ellipse">
              <a:avLst/>
            </a:prstGeom>
            <a:solidFill>
              <a:srgbClr val="1F0C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82">
              <a:extLst>
                <a:ext uri="{FF2B5EF4-FFF2-40B4-BE49-F238E27FC236}">
                  <a16:creationId xmlns:a16="http://schemas.microsoft.com/office/drawing/2014/main" id="{FF2D3621-2D2D-4BED-A2FE-C9210D7BA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0226" y="3471411"/>
              <a:ext cx="593759" cy="332929"/>
            </a:xfrm>
            <a:custGeom>
              <a:avLst/>
              <a:gdLst>
                <a:gd name="T0" fmla="*/ 3 w 118"/>
                <a:gd name="T1" fmla="*/ 66 h 66"/>
                <a:gd name="T2" fmla="*/ 47 w 118"/>
                <a:gd name="T3" fmla="*/ 19 h 66"/>
                <a:gd name="T4" fmla="*/ 47 w 118"/>
                <a:gd name="T5" fmla="*/ 0 h 66"/>
                <a:gd name="T6" fmla="*/ 59 w 118"/>
                <a:gd name="T7" fmla="*/ 0 h 66"/>
                <a:gd name="T8" fmla="*/ 59 w 118"/>
                <a:gd name="T9" fmla="*/ 0 h 66"/>
                <a:gd name="T10" fmla="*/ 71 w 118"/>
                <a:gd name="T11" fmla="*/ 0 h 66"/>
                <a:gd name="T12" fmla="*/ 71 w 118"/>
                <a:gd name="T13" fmla="*/ 19 h 66"/>
                <a:gd name="T14" fmla="*/ 115 w 118"/>
                <a:gd name="T15" fmla="*/ 66 h 66"/>
                <a:gd name="T16" fmla="*/ 3 w 118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66">
                  <a:moveTo>
                    <a:pt x="3" y="66"/>
                  </a:moveTo>
                  <a:cubicBezTo>
                    <a:pt x="3" y="44"/>
                    <a:pt x="0" y="23"/>
                    <a:pt x="47" y="19"/>
                  </a:cubicBezTo>
                  <a:cubicBezTo>
                    <a:pt x="47" y="17"/>
                    <a:pt x="47" y="2"/>
                    <a:pt x="47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2"/>
                    <a:pt x="71" y="17"/>
                    <a:pt x="71" y="19"/>
                  </a:cubicBezTo>
                  <a:cubicBezTo>
                    <a:pt x="118" y="23"/>
                    <a:pt x="115" y="44"/>
                    <a:pt x="115" y="66"/>
                  </a:cubicBezTo>
                  <a:cubicBezTo>
                    <a:pt x="3" y="66"/>
                    <a:pt x="3" y="66"/>
                    <a:pt x="3" y="66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83">
              <a:extLst>
                <a:ext uri="{FF2B5EF4-FFF2-40B4-BE49-F238E27FC236}">
                  <a16:creationId xmlns:a16="http://schemas.microsoft.com/office/drawing/2014/main" id="{0760CA96-933F-4C1B-9E56-95CA77C28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1368" y="3477773"/>
              <a:ext cx="131475" cy="48773"/>
            </a:xfrm>
            <a:custGeom>
              <a:avLst/>
              <a:gdLst>
                <a:gd name="T0" fmla="*/ 26 w 26"/>
                <a:gd name="T1" fmla="*/ 0 h 10"/>
                <a:gd name="T2" fmla="*/ 0 w 26"/>
                <a:gd name="T3" fmla="*/ 0 h 10"/>
                <a:gd name="T4" fmla="*/ 26 w 26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0">
                  <a:moveTo>
                    <a:pt x="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0"/>
                    <a:pt x="23" y="10"/>
                    <a:pt x="26" y="0"/>
                  </a:cubicBezTo>
                  <a:close/>
                </a:path>
              </a:pathLst>
            </a:custGeom>
            <a:solidFill>
              <a:srgbClr val="E0A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84">
              <a:extLst>
                <a:ext uri="{FF2B5EF4-FFF2-40B4-BE49-F238E27FC236}">
                  <a16:creationId xmlns:a16="http://schemas.microsoft.com/office/drawing/2014/main" id="{9AE8FBA7-DC0A-4F85-8D3F-D484FA727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2013" y="3040936"/>
              <a:ext cx="390184" cy="455922"/>
            </a:xfrm>
            <a:custGeom>
              <a:avLst/>
              <a:gdLst>
                <a:gd name="T0" fmla="*/ 4 w 78"/>
                <a:gd name="T1" fmla="*/ 43 h 91"/>
                <a:gd name="T2" fmla="*/ 8 w 78"/>
                <a:gd name="T3" fmla="*/ 68 h 91"/>
                <a:gd name="T4" fmla="*/ 39 w 78"/>
                <a:gd name="T5" fmla="*/ 91 h 91"/>
                <a:gd name="T6" fmla="*/ 70 w 78"/>
                <a:gd name="T7" fmla="*/ 68 h 91"/>
                <a:gd name="T8" fmla="*/ 73 w 78"/>
                <a:gd name="T9" fmla="*/ 43 h 91"/>
                <a:gd name="T10" fmla="*/ 39 w 78"/>
                <a:gd name="T11" fmla="*/ 0 h 91"/>
                <a:gd name="T12" fmla="*/ 4 w 78"/>
                <a:gd name="T13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91">
                  <a:moveTo>
                    <a:pt x="4" y="43"/>
                  </a:moveTo>
                  <a:cubicBezTo>
                    <a:pt x="0" y="43"/>
                    <a:pt x="1" y="67"/>
                    <a:pt x="8" y="68"/>
                  </a:cubicBezTo>
                  <a:cubicBezTo>
                    <a:pt x="14" y="80"/>
                    <a:pt x="24" y="91"/>
                    <a:pt x="39" y="91"/>
                  </a:cubicBezTo>
                  <a:cubicBezTo>
                    <a:pt x="54" y="91"/>
                    <a:pt x="64" y="80"/>
                    <a:pt x="70" y="68"/>
                  </a:cubicBezTo>
                  <a:cubicBezTo>
                    <a:pt x="76" y="68"/>
                    <a:pt x="78" y="43"/>
                    <a:pt x="73" y="43"/>
                  </a:cubicBezTo>
                  <a:cubicBezTo>
                    <a:pt x="75" y="17"/>
                    <a:pt x="74" y="0"/>
                    <a:pt x="39" y="0"/>
                  </a:cubicBezTo>
                  <a:cubicBezTo>
                    <a:pt x="4" y="0"/>
                    <a:pt x="3" y="16"/>
                    <a:pt x="4" y="43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85">
              <a:extLst>
                <a:ext uri="{FF2B5EF4-FFF2-40B4-BE49-F238E27FC236}">
                  <a16:creationId xmlns:a16="http://schemas.microsoft.com/office/drawing/2014/main" id="{D8A5230E-A319-42D2-A0CA-D3B038DE8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1744" y="3040936"/>
              <a:ext cx="610723" cy="731596"/>
            </a:xfrm>
            <a:custGeom>
              <a:avLst/>
              <a:gdLst>
                <a:gd name="T0" fmla="*/ 61 w 122"/>
                <a:gd name="T1" fmla="*/ 0 h 146"/>
                <a:gd name="T2" fmla="*/ 26 w 122"/>
                <a:gd name="T3" fmla="*/ 26 h 146"/>
                <a:gd name="T4" fmla="*/ 26 w 122"/>
                <a:gd name="T5" fmla="*/ 35 h 146"/>
                <a:gd name="T6" fmla="*/ 15 w 122"/>
                <a:gd name="T7" fmla="*/ 50 h 146"/>
                <a:gd name="T8" fmla="*/ 15 w 122"/>
                <a:gd name="T9" fmla="*/ 78 h 146"/>
                <a:gd name="T10" fmla="*/ 1 w 122"/>
                <a:gd name="T11" fmla="*/ 108 h 146"/>
                <a:gd name="T12" fmla="*/ 8 w 122"/>
                <a:gd name="T13" fmla="*/ 146 h 146"/>
                <a:gd name="T14" fmla="*/ 47 w 122"/>
                <a:gd name="T15" fmla="*/ 144 h 146"/>
                <a:gd name="T16" fmla="*/ 36 w 122"/>
                <a:gd name="T17" fmla="*/ 48 h 146"/>
                <a:gd name="T18" fmla="*/ 61 w 122"/>
                <a:gd name="T19" fmla="*/ 27 h 146"/>
                <a:gd name="T20" fmla="*/ 61 w 122"/>
                <a:gd name="T21" fmla="*/ 27 h 146"/>
                <a:gd name="T22" fmla="*/ 61 w 122"/>
                <a:gd name="T23" fmla="*/ 27 h 146"/>
                <a:gd name="T24" fmla="*/ 61 w 122"/>
                <a:gd name="T25" fmla="*/ 27 h 146"/>
                <a:gd name="T26" fmla="*/ 86 w 122"/>
                <a:gd name="T27" fmla="*/ 48 h 146"/>
                <a:gd name="T28" fmla="*/ 75 w 122"/>
                <a:gd name="T29" fmla="*/ 144 h 146"/>
                <a:gd name="T30" fmla="*/ 114 w 122"/>
                <a:gd name="T31" fmla="*/ 146 h 146"/>
                <a:gd name="T32" fmla="*/ 121 w 122"/>
                <a:gd name="T33" fmla="*/ 108 h 146"/>
                <a:gd name="T34" fmla="*/ 107 w 122"/>
                <a:gd name="T35" fmla="*/ 78 h 146"/>
                <a:gd name="T36" fmla="*/ 107 w 122"/>
                <a:gd name="T37" fmla="*/ 50 h 146"/>
                <a:gd name="T38" fmla="*/ 96 w 122"/>
                <a:gd name="T39" fmla="*/ 35 h 146"/>
                <a:gd name="T40" fmla="*/ 96 w 122"/>
                <a:gd name="T41" fmla="*/ 26 h 146"/>
                <a:gd name="T42" fmla="*/ 61 w 122"/>
                <a:gd name="T43" fmla="*/ 0 h 146"/>
                <a:gd name="T44" fmla="*/ 61 w 122"/>
                <a:gd name="T45" fmla="*/ 0 h 146"/>
                <a:gd name="T46" fmla="*/ 61 w 122"/>
                <a:gd name="T47" fmla="*/ 0 h 146"/>
                <a:gd name="T48" fmla="*/ 61 w 122"/>
                <a:gd name="T4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2" h="146">
                  <a:moveTo>
                    <a:pt x="61" y="0"/>
                  </a:moveTo>
                  <a:cubicBezTo>
                    <a:pt x="45" y="0"/>
                    <a:pt x="18" y="4"/>
                    <a:pt x="26" y="2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3" y="37"/>
                    <a:pt x="18" y="42"/>
                    <a:pt x="15" y="50"/>
                  </a:cubicBezTo>
                  <a:cubicBezTo>
                    <a:pt x="12" y="57"/>
                    <a:pt x="17" y="68"/>
                    <a:pt x="15" y="78"/>
                  </a:cubicBezTo>
                  <a:cubicBezTo>
                    <a:pt x="13" y="89"/>
                    <a:pt x="2" y="98"/>
                    <a:pt x="1" y="108"/>
                  </a:cubicBezTo>
                  <a:cubicBezTo>
                    <a:pt x="0" y="123"/>
                    <a:pt x="5" y="138"/>
                    <a:pt x="8" y="146"/>
                  </a:cubicBezTo>
                  <a:cubicBezTo>
                    <a:pt x="35" y="133"/>
                    <a:pt x="46" y="142"/>
                    <a:pt x="47" y="144"/>
                  </a:cubicBezTo>
                  <a:cubicBezTo>
                    <a:pt x="46" y="120"/>
                    <a:pt x="36" y="67"/>
                    <a:pt x="36" y="48"/>
                  </a:cubicBezTo>
                  <a:cubicBezTo>
                    <a:pt x="35" y="32"/>
                    <a:pt x="49" y="27"/>
                    <a:pt x="61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74" y="27"/>
                    <a:pt x="88" y="32"/>
                    <a:pt x="86" y="48"/>
                  </a:cubicBezTo>
                  <a:cubicBezTo>
                    <a:pt x="86" y="67"/>
                    <a:pt x="76" y="120"/>
                    <a:pt x="75" y="144"/>
                  </a:cubicBezTo>
                  <a:cubicBezTo>
                    <a:pt x="77" y="142"/>
                    <a:pt x="88" y="133"/>
                    <a:pt x="114" y="146"/>
                  </a:cubicBezTo>
                  <a:cubicBezTo>
                    <a:pt x="117" y="138"/>
                    <a:pt x="122" y="123"/>
                    <a:pt x="121" y="108"/>
                  </a:cubicBezTo>
                  <a:cubicBezTo>
                    <a:pt x="120" y="98"/>
                    <a:pt x="109" y="89"/>
                    <a:pt x="107" y="78"/>
                  </a:cubicBezTo>
                  <a:cubicBezTo>
                    <a:pt x="105" y="68"/>
                    <a:pt x="110" y="57"/>
                    <a:pt x="107" y="50"/>
                  </a:cubicBezTo>
                  <a:cubicBezTo>
                    <a:pt x="104" y="42"/>
                    <a:pt x="99" y="37"/>
                    <a:pt x="96" y="35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104" y="4"/>
                    <a:pt x="77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643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86">
              <a:extLst>
                <a:ext uri="{FF2B5EF4-FFF2-40B4-BE49-F238E27FC236}">
                  <a16:creationId xmlns:a16="http://schemas.microsoft.com/office/drawing/2014/main" id="{78002367-1EE6-418D-9DDA-45CC9A894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7191" y="3566836"/>
              <a:ext cx="559830" cy="377461"/>
            </a:xfrm>
            <a:custGeom>
              <a:avLst/>
              <a:gdLst>
                <a:gd name="T0" fmla="*/ 48 w 112"/>
                <a:gd name="T1" fmla="*/ 75 h 75"/>
                <a:gd name="T2" fmla="*/ 64 w 112"/>
                <a:gd name="T3" fmla="*/ 75 h 75"/>
                <a:gd name="T4" fmla="*/ 103 w 112"/>
                <a:gd name="T5" fmla="*/ 64 h 75"/>
                <a:gd name="T6" fmla="*/ 112 w 112"/>
                <a:gd name="T7" fmla="*/ 58 h 75"/>
                <a:gd name="T8" fmla="*/ 112 w 112"/>
                <a:gd name="T9" fmla="*/ 53 h 75"/>
                <a:gd name="T10" fmla="*/ 112 w 112"/>
                <a:gd name="T11" fmla="*/ 47 h 75"/>
                <a:gd name="T12" fmla="*/ 112 w 112"/>
                <a:gd name="T13" fmla="*/ 42 h 75"/>
                <a:gd name="T14" fmla="*/ 112 w 112"/>
                <a:gd name="T15" fmla="*/ 31 h 75"/>
                <a:gd name="T16" fmla="*/ 109 w 112"/>
                <a:gd name="T17" fmla="*/ 20 h 75"/>
                <a:gd name="T18" fmla="*/ 101 w 112"/>
                <a:gd name="T19" fmla="*/ 9 h 75"/>
                <a:gd name="T20" fmla="*/ 68 w 112"/>
                <a:gd name="T21" fmla="*/ 0 h 75"/>
                <a:gd name="T22" fmla="*/ 56 w 112"/>
                <a:gd name="T23" fmla="*/ 30 h 75"/>
                <a:gd name="T24" fmla="*/ 44 w 112"/>
                <a:gd name="T25" fmla="*/ 0 h 75"/>
                <a:gd name="T26" fmla="*/ 11 w 112"/>
                <a:gd name="T27" fmla="*/ 9 h 75"/>
                <a:gd name="T28" fmla="*/ 3 w 112"/>
                <a:gd name="T29" fmla="*/ 20 h 75"/>
                <a:gd name="T30" fmla="*/ 0 w 112"/>
                <a:gd name="T31" fmla="*/ 31 h 75"/>
                <a:gd name="T32" fmla="*/ 0 w 112"/>
                <a:gd name="T33" fmla="*/ 42 h 75"/>
                <a:gd name="T34" fmla="*/ 0 w 112"/>
                <a:gd name="T35" fmla="*/ 47 h 75"/>
                <a:gd name="T36" fmla="*/ 0 w 112"/>
                <a:gd name="T37" fmla="*/ 53 h 75"/>
                <a:gd name="T38" fmla="*/ 0 w 112"/>
                <a:gd name="T39" fmla="*/ 58 h 75"/>
                <a:gd name="T40" fmla="*/ 9 w 112"/>
                <a:gd name="T41" fmla="*/ 64 h 75"/>
                <a:gd name="T42" fmla="*/ 48 w 112"/>
                <a:gd name="T4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2" h="75">
                  <a:moveTo>
                    <a:pt x="48" y="75"/>
                  </a:moveTo>
                  <a:cubicBezTo>
                    <a:pt x="64" y="75"/>
                    <a:pt x="64" y="75"/>
                    <a:pt x="64" y="75"/>
                  </a:cubicBezTo>
                  <a:cubicBezTo>
                    <a:pt x="78" y="74"/>
                    <a:pt x="91" y="70"/>
                    <a:pt x="103" y="64"/>
                  </a:cubicBezTo>
                  <a:cubicBezTo>
                    <a:pt x="106" y="62"/>
                    <a:pt x="109" y="60"/>
                    <a:pt x="112" y="58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2" y="46"/>
                    <a:pt x="112" y="44"/>
                    <a:pt x="112" y="42"/>
                  </a:cubicBezTo>
                  <a:cubicBezTo>
                    <a:pt x="112" y="38"/>
                    <a:pt x="112" y="34"/>
                    <a:pt x="112" y="31"/>
                  </a:cubicBezTo>
                  <a:cubicBezTo>
                    <a:pt x="111" y="27"/>
                    <a:pt x="110" y="23"/>
                    <a:pt x="109" y="20"/>
                  </a:cubicBezTo>
                  <a:cubicBezTo>
                    <a:pt x="107" y="16"/>
                    <a:pt x="105" y="12"/>
                    <a:pt x="101" y="9"/>
                  </a:cubicBezTo>
                  <a:cubicBezTo>
                    <a:pt x="94" y="4"/>
                    <a:pt x="84" y="1"/>
                    <a:pt x="68" y="0"/>
                  </a:cubicBezTo>
                  <a:cubicBezTo>
                    <a:pt x="64" y="10"/>
                    <a:pt x="60" y="20"/>
                    <a:pt x="56" y="30"/>
                  </a:cubicBezTo>
                  <a:cubicBezTo>
                    <a:pt x="52" y="20"/>
                    <a:pt x="48" y="10"/>
                    <a:pt x="44" y="0"/>
                  </a:cubicBezTo>
                  <a:cubicBezTo>
                    <a:pt x="28" y="1"/>
                    <a:pt x="18" y="4"/>
                    <a:pt x="11" y="9"/>
                  </a:cubicBezTo>
                  <a:cubicBezTo>
                    <a:pt x="7" y="12"/>
                    <a:pt x="5" y="16"/>
                    <a:pt x="3" y="20"/>
                  </a:cubicBezTo>
                  <a:cubicBezTo>
                    <a:pt x="1" y="23"/>
                    <a:pt x="1" y="27"/>
                    <a:pt x="0" y="31"/>
                  </a:cubicBezTo>
                  <a:cubicBezTo>
                    <a:pt x="0" y="34"/>
                    <a:pt x="0" y="38"/>
                    <a:pt x="0" y="42"/>
                  </a:cubicBezTo>
                  <a:cubicBezTo>
                    <a:pt x="0" y="44"/>
                    <a:pt x="0" y="46"/>
                    <a:pt x="0" y="4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3" y="60"/>
                    <a:pt x="6" y="62"/>
                    <a:pt x="9" y="64"/>
                  </a:cubicBezTo>
                  <a:cubicBezTo>
                    <a:pt x="21" y="70"/>
                    <a:pt x="34" y="74"/>
                    <a:pt x="48" y="75"/>
                  </a:cubicBezTo>
                  <a:close/>
                </a:path>
              </a:pathLst>
            </a:custGeom>
            <a:solidFill>
              <a:srgbClr val="4E8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87">
              <a:extLst>
                <a:ext uri="{FF2B5EF4-FFF2-40B4-BE49-F238E27FC236}">
                  <a16:creationId xmlns:a16="http://schemas.microsoft.com/office/drawing/2014/main" id="{090F3A4A-1DA2-47B8-BD1C-A652F7A8E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2595" y="3240269"/>
              <a:ext cx="229021" cy="95426"/>
            </a:xfrm>
            <a:custGeom>
              <a:avLst/>
              <a:gdLst>
                <a:gd name="T0" fmla="*/ 9 w 46"/>
                <a:gd name="T1" fmla="*/ 0 h 19"/>
                <a:gd name="T2" fmla="*/ 18 w 46"/>
                <a:gd name="T3" fmla="*/ 6 h 19"/>
                <a:gd name="T4" fmla="*/ 23 w 46"/>
                <a:gd name="T5" fmla="*/ 5 h 19"/>
                <a:gd name="T6" fmla="*/ 28 w 46"/>
                <a:gd name="T7" fmla="*/ 6 h 19"/>
                <a:gd name="T8" fmla="*/ 36 w 46"/>
                <a:gd name="T9" fmla="*/ 0 h 19"/>
                <a:gd name="T10" fmla="*/ 46 w 46"/>
                <a:gd name="T11" fmla="*/ 10 h 19"/>
                <a:gd name="T12" fmla="*/ 36 w 46"/>
                <a:gd name="T13" fmla="*/ 19 h 19"/>
                <a:gd name="T14" fmla="*/ 27 w 46"/>
                <a:gd name="T15" fmla="*/ 10 h 19"/>
                <a:gd name="T16" fmla="*/ 27 w 46"/>
                <a:gd name="T17" fmla="*/ 8 h 19"/>
                <a:gd name="T18" fmla="*/ 23 w 46"/>
                <a:gd name="T19" fmla="*/ 7 h 19"/>
                <a:gd name="T20" fmla="*/ 19 w 46"/>
                <a:gd name="T21" fmla="*/ 8 h 19"/>
                <a:gd name="T22" fmla="*/ 19 w 46"/>
                <a:gd name="T23" fmla="*/ 10 h 19"/>
                <a:gd name="T24" fmla="*/ 9 w 46"/>
                <a:gd name="T25" fmla="*/ 19 h 19"/>
                <a:gd name="T26" fmla="*/ 0 w 46"/>
                <a:gd name="T27" fmla="*/ 10 h 19"/>
                <a:gd name="T28" fmla="*/ 9 w 46"/>
                <a:gd name="T2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19">
                  <a:moveTo>
                    <a:pt x="9" y="0"/>
                  </a:moveTo>
                  <a:cubicBezTo>
                    <a:pt x="13" y="0"/>
                    <a:pt x="17" y="3"/>
                    <a:pt x="18" y="6"/>
                  </a:cubicBezTo>
                  <a:cubicBezTo>
                    <a:pt x="20" y="6"/>
                    <a:pt x="21" y="5"/>
                    <a:pt x="23" y="5"/>
                  </a:cubicBezTo>
                  <a:cubicBezTo>
                    <a:pt x="25" y="5"/>
                    <a:pt x="26" y="6"/>
                    <a:pt x="28" y="6"/>
                  </a:cubicBezTo>
                  <a:cubicBezTo>
                    <a:pt x="29" y="3"/>
                    <a:pt x="33" y="0"/>
                    <a:pt x="36" y="0"/>
                  </a:cubicBezTo>
                  <a:cubicBezTo>
                    <a:pt x="42" y="0"/>
                    <a:pt x="46" y="4"/>
                    <a:pt x="46" y="10"/>
                  </a:cubicBezTo>
                  <a:cubicBezTo>
                    <a:pt x="46" y="15"/>
                    <a:pt x="42" y="19"/>
                    <a:pt x="36" y="19"/>
                  </a:cubicBezTo>
                  <a:cubicBezTo>
                    <a:pt x="31" y="19"/>
                    <a:pt x="27" y="15"/>
                    <a:pt x="27" y="10"/>
                  </a:cubicBezTo>
                  <a:cubicBezTo>
                    <a:pt x="27" y="9"/>
                    <a:pt x="27" y="8"/>
                    <a:pt x="27" y="8"/>
                  </a:cubicBezTo>
                  <a:cubicBezTo>
                    <a:pt x="26" y="7"/>
                    <a:pt x="24" y="7"/>
                    <a:pt x="23" y="7"/>
                  </a:cubicBezTo>
                  <a:cubicBezTo>
                    <a:pt x="21" y="7"/>
                    <a:pt x="20" y="7"/>
                    <a:pt x="19" y="8"/>
                  </a:cubicBezTo>
                  <a:cubicBezTo>
                    <a:pt x="19" y="8"/>
                    <a:pt x="19" y="9"/>
                    <a:pt x="19" y="10"/>
                  </a:cubicBezTo>
                  <a:cubicBezTo>
                    <a:pt x="19" y="15"/>
                    <a:pt x="15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1E3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88">
              <a:extLst>
                <a:ext uri="{FF2B5EF4-FFF2-40B4-BE49-F238E27FC236}">
                  <a16:creationId xmlns:a16="http://schemas.microsoft.com/office/drawing/2014/main" id="{8AB235B3-691C-4EE3-8E53-8C0E6B14F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1099" y="3170290"/>
              <a:ext cx="352014" cy="46652"/>
            </a:xfrm>
            <a:custGeom>
              <a:avLst/>
              <a:gdLst>
                <a:gd name="T0" fmla="*/ 0 w 166"/>
                <a:gd name="T1" fmla="*/ 0 h 22"/>
                <a:gd name="T2" fmla="*/ 166 w 166"/>
                <a:gd name="T3" fmla="*/ 0 h 22"/>
                <a:gd name="T4" fmla="*/ 166 w 166"/>
                <a:gd name="T5" fmla="*/ 22 h 22"/>
                <a:gd name="T6" fmla="*/ 0 w 166"/>
                <a:gd name="T7" fmla="*/ 22 h 22"/>
                <a:gd name="T8" fmla="*/ 0 w 166"/>
                <a:gd name="T9" fmla="*/ 0 h 22"/>
                <a:gd name="T10" fmla="*/ 0 w 166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22">
                  <a:moveTo>
                    <a:pt x="0" y="0"/>
                  </a:moveTo>
                  <a:lnTo>
                    <a:pt x="166" y="0"/>
                  </a:lnTo>
                  <a:lnTo>
                    <a:pt x="166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8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89">
              <a:extLst>
                <a:ext uri="{FF2B5EF4-FFF2-40B4-BE49-F238E27FC236}">
                  <a16:creationId xmlns:a16="http://schemas.microsoft.com/office/drawing/2014/main" id="{99A5304D-C4A4-4DED-A9E6-A0E6C28846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1723" y="3628333"/>
              <a:ext cx="466525" cy="345652"/>
            </a:xfrm>
            <a:custGeom>
              <a:avLst/>
              <a:gdLst>
                <a:gd name="T0" fmla="*/ 50 w 93"/>
                <a:gd name="T1" fmla="*/ 39 h 69"/>
                <a:gd name="T2" fmla="*/ 45 w 93"/>
                <a:gd name="T3" fmla="*/ 55 h 69"/>
                <a:gd name="T4" fmla="*/ 70 w 93"/>
                <a:gd name="T5" fmla="*/ 18 h 69"/>
                <a:gd name="T6" fmla="*/ 51 w 93"/>
                <a:gd name="T7" fmla="*/ 7 h 69"/>
                <a:gd name="T8" fmla="*/ 54 w 93"/>
                <a:gd name="T9" fmla="*/ 0 h 69"/>
                <a:gd name="T10" fmla="*/ 81 w 93"/>
                <a:gd name="T11" fmla="*/ 53 h 69"/>
                <a:gd name="T12" fmla="*/ 77 w 93"/>
                <a:gd name="T13" fmla="*/ 59 h 69"/>
                <a:gd name="T14" fmla="*/ 55 w 93"/>
                <a:gd name="T15" fmla="*/ 63 h 69"/>
                <a:gd name="T16" fmla="*/ 39 w 93"/>
                <a:gd name="T17" fmla="*/ 63 h 69"/>
                <a:gd name="T18" fmla="*/ 38 w 93"/>
                <a:gd name="T19" fmla="*/ 63 h 69"/>
                <a:gd name="T20" fmla="*/ 30 w 93"/>
                <a:gd name="T21" fmla="*/ 40 h 69"/>
                <a:gd name="T22" fmla="*/ 59 w 93"/>
                <a:gd name="T23" fmla="*/ 38 h 69"/>
                <a:gd name="T24" fmla="*/ 51 w 93"/>
                <a:gd name="T25" fmla="*/ 40 h 69"/>
                <a:gd name="T26" fmla="*/ 50 w 93"/>
                <a:gd name="T27" fmla="*/ 39 h 69"/>
                <a:gd name="T28" fmla="*/ 42 w 93"/>
                <a:gd name="T29" fmla="*/ 7 h 69"/>
                <a:gd name="T30" fmla="*/ 9 w 93"/>
                <a:gd name="T31" fmla="*/ 56 h 69"/>
                <a:gd name="T32" fmla="*/ 4 w 93"/>
                <a:gd name="T33" fmla="*/ 53 h 69"/>
                <a:gd name="T34" fmla="*/ 23 w 93"/>
                <a:gd name="T35" fmla="*/ 7 h 69"/>
                <a:gd name="T36" fmla="*/ 40 w 93"/>
                <a:gd name="T37" fmla="*/ 0 h 69"/>
                <a:gd name="T38" fmla="*/ 42 w 93"/>
                <a:gd name="T39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3" h="69">
                  <a:moveTo>
                    <a:pt x="50" y="39"/>
                  </a:moveTo>
                  <a:cubicBezTo>
                    <a:pt x="46" y="32"/>
                    <a:pt x="34" y="45"/>
                    <a:pt x="45" y="55"/>
                  </a:cubicBezTo>
                  <a:cubicBezTo>
                    <a:pt x="62" y="69"/>
                    <a:pt x="89" y="41"/>
                    <a:pt x="70" y="18"/>
                  </a:cubicBezTo>
                  <a:cubicBezTo>
                    <a:pt x="65" y="12"/>
                    <a:pt x="58" y="8"/>
                    <a:pt x="51" y="7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5"/>
                    <a:pt x="93" y="30"/>
                    <a:pt x="81" y="53"/>
                  </a:cubicBezTo>
                  <a:cubicBezTo>
                    <a:pt x="80" y="55"/>
                    <a:pt x="78" y="57"/>
                    <a:pt x="77" y="59"/>
                  </a:cubicBezTo>
                  <a:cubicBezTo>
                    <a:pt x="70" y="61"/>
                    <a:pt x="62" y="62"/>
                    <a:pt x="5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3"/>
                    <a:pt x="38" y="63"/>
                    <a:pt x="38" y="63"/>
                  </a:cubicBezTo>
                  <a:cubicBezTo>
                    <a:pt x="31" y="57"/>
                    <a:pt x="27" y="49"/>
                    <a:pt x="30" y="40"/>
                  </a:cubicBezTo>
                  <a:cubicBezTo>
                    <a:pt x="34" y="20"/>
                    <a:pt x="61" y="24"/>
                    <a:pt x="59" y="38"/>
                  </a:cubicBezTo>
                  <a:cubicBezTo>
                    <a:pt x="58" y="43"/>
                    <a:pt x="51" y="46"/>
                    <a:pt x="51" y="40"/>
                  </a:cubicBezTo>
                  <a:cubicBezTo>
                    <a:pt x="50" y="40"/>
                    <a:pt x="50" y="39"/>
                    <a:pt x="50" y="39"/>
                  </a:cubicBezTo>
                  <a:close/>
                  <a:moveTo>
                    <a:pt x="42" y="7"/>
                  </a:moveTo>
                  <a:cubicBezTo>
                    <a:pt x="22" y="9"/>
                    <a:pt x="3" y="29"/>
                    <a:pt x="9" y="56"/>
                  </a:cubicBezTo>
                  <a:cubicBezTo>
                    <a:pt x="7" y="55"/>
                    <a:pt x="6" y="54"/>
                    <a:pt x="4" y="53"/>
                  </a:cubicBezTo>
                  <a:cubicBezTo>
                    <a:pt x="0" y="37"/>
                    <a:pt x="6" y="18"/>
                    <a:pt x="23" y="7"/>
                  </a:cubicBezTo>
                  <a:cubicBezTo>
                    <a:pt x="28" y="3"/>
                    <a:pt x="34" y="1"/>
                    <a:pt x="40" y="0"/>
                  </a:cubicBezTo>
                  <a:cubicBezTo>
                    <a:pt x="42" y="7"/>
                    <a:pt x="42" y="7"/>
                    <a:pt x="42" y="7"/>
                  </a:cubicBezTo>
                  <a:close/>
                </a:path>
              </a:pathLst>
            </a:custGeom>
            <a:solidFill>
              <a:srgbClr val="EDC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90">
              <a:extLst>
                <a:ext uri="{FF2B5EF4-FFF2-40B4-BE49-F238E27FC236}">
                  <a16:creationId xmlns:a16="http://schemas.microsoft.com/office/drawing/2014/main" id="{D0B57961-687E-4458-A66A-24B6B4EC83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6255" y="3280560"/>
              <a:ext cx="375340" cy="216298"/>
            </a:xfrm>
            <a:custGeom>
              <a:avLst/>
              <a:gdLst>
                <a:gd name="T0" fmla="*/ 1 w 75"/>
                <a:gd name="T1" fmla="*/ 0 h 43"/>
                <a:gd name="T2" fmla="*/ 7 w 75"/>
                <a:gd name="T3" fmla="*/ 20 h 43"/>
                <a:gd name="T4" fmla="*/ 38 w 75"/>
                <a:gd name="T5" fmla="*/ 43 h 43"/>
                <a:gd name="T6" fmla="*/ 69 w 75"/>
                <a:gd name="T7" fmla="*/ 20 h 43"/>
                <a:gd name="T8" fmla="*/ 75 w 75"/>
                <a:gd name="T9" fmla="*/ 0 h 43"/>
                <a:gd name="T10" fmla="*/ 69 w 75"/>
                <a:gd name="T11" fmla="*/ 12 h 43"/>
                <a:gd name="T12" fmla="*/ 52 w 75"/>
                <a:gd name="T13" fmla="*/ 32 h 43"/>
                <a:gd name="T14" fmla="*/ 38 w 75"/>
                <a:gd name="T15" fmla="*/ 21 h 43"/>
                <a:gd name="T16" fmla="*/ 24 w 75"/>
                <a:gd name="T17" fmla="*/ 32 h 43"/>
                <a:gd name="T18" fmla="*/ 7 w 75"/>
                <a:gd name="T19" fmla="*/ 12 h 43"/>
                <a:gd name="T20" fmla="*/ 1 w 75"/>
                <a:gd name="T21" fmla="*/ 0 h 43"/>
                <a:gd name="T22" fmla="*/ 38 w 75"/>
                <a:gd name="T23" fmla="*/ 28 h 43"/>
                <a:gd name="T24" fmla="*/ 44 w 75"/>
                <a:gd name="T25" fmla="*/ 30 h 43"/>
                <a:gd name="T26" fmla="*/ 38 w 75"/>
                <a:gd name="T27" fmla="*/ 32 h 43"/>
                <a:gd name="T28" fmla="*/ 31 w 75"/>
                <a:gd name="T29" fmla="*/ 30 h 43"/>
                <a:gd name="T30" fmla="*/ 38 w 75"/>
                <a:gd name="T31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43">
                  <a:moveTo>
                    <a:pt x="1" y="0"/>
                  </a:moveTo>
                  <a:cubicBezTo>
                    <a:pt x="0" y="7"/>
                    <a:pt x="2" y="20"/>
                    <a:pt x="7" y="20"/>
                  </a:cubicBezTo>
                  <a:cubicBezTo>
                    <a:pt x="13" y="32"/>
                    <a:pt x="23" y="43"/>
                    <a:pt x="38" y="43"/>
                  </a:cubicBezTo>
                  <a:cubicBezTo>
                    <a:pt x="53" y="43"/>
                    <a:pt x="63" y="32"/>
                    <a:pt x="69" y="20"/>
                  </a:cubicBezTo>
                  <a:cubicBezTo>
                    <a:pt x="74" y="20"/>
                    <a:pt x="75" y="7"/>
                    <a:pt x="75" y="0"/>
                  </a:cubicBezTo>
                  <a:cubicBezTo>
                    <a:pt x="74" y="6"/>
                    <a:pt x="72" y="12"/>
                    <a:pt x="69" y="12"/>
                  </a:cubicBezTo>
                  <a:cubicBezTo>
                    <a:pt x="65" y="20"/>
                    <a:pt x="60" y="28"/>
                    <a:pt x="52" y="32"/>
                  </a:cubicBezTo>
                  <a:cubicBezTo>
                    <a:pt x="49" y="25"/>
                    <a:pt x="43" y="21"/>
                    <a:pt x="38" y="21"/>
                  </a:cubicBezTo>
                  <a:cubicBezTo>
                    <a:pt x="32" y="21"/>
                    <a:pt x="27" y="25"/>
                    <a:pt x="24" y="32"/>
                  </a:cubicBezTo>
                  <a:cubicBezTo>
                    <a:pt x="16" y="28"/>
                    <a:pt x="11" y="20"/>
                    <a:pt x="7" y="12"/>
                  </a:cubicBezTo>
                  <a:cubicBezTo>
                    <a:pt x="4" y="12"/>
                    <a:pt x="2" y="6"/>
                    <a:pt x="1" y="0"/>
                  </a:cubicBezTo>
                  <a:close/>
                  <a:moveTo>
                    <a:pt x="38" y="28"/>
                  </a:moveTo>
                  <a:cubicBezTo>
                    <a:pt x="41" y="28"/>
                    <a:pt x="44" y="29"/>
                    <a:pt x="44" y="30"/>
                  </a:cubicBezTo>
                  <a:cubicBezTo>
                    <a:pt x="44" y="31"/>
                    <a:pt x="41" y="32"/>
                    <a:pt x="38" y="32"/>
                  </a:cubicBezTo>
                  <a:cubicBezTo>
                    <a:pt x="34" y="32"/>
                    <a:pt x="31" y="31"/>
                    <a:pt x="31" y="30"/>
                  </a:cubicBezTo>
                  <a:cubicBezTo>
                    <a:pt x="31" y="29"/>
                    <a:pt x="34" y="28"/>
                    <a:pt x="38" y="28"/>
                  </a:cubicBezTo>
                  <a:close/>
                </a:path>
              </a:pathLst>
            </a:custGeom>
            <a:solidFill>
              <a:srgbClr val="643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62336DC-673A-4058-BBDF-2AE6D0844315}"/>
              </a:ext>
            </a:extLst>
          </p:cNvPr>
          <p:cNvGrpSpPr/>
          <p:nvPr/>
        </p:nvGrpSpPr>
        <p:grpSpPr>
          <a:xfrm>
            <a:off x="9208210" y="2333980"/>
            <a:ext cx="1466261" cy="1459488"/>
            <a:chOff x="7364291" y="992923"/>
            <a:chExt cx="1036170" cy="10313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Oval 146">
              <a:extLst>
                <a:ext uri="{FF2B5EF4-FFF2-40B4-BE49-F238E27FC236}">
                  <a16:creationId xmlns:a16="http://schemas.microsoft.com/office/drawing/2014/main" id="{02C219A7-2E4E-44AE-BD8E-50B622218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291" y="992923"/>
              <a:ext cx="1036170" cy="1031384"/>
            </a:xfrm>
            <a:prstGeom prst="ellipse">
              <a:avLst/>
            </a:prstGeom>
            <a:solidFill>
              <a:srgbClr val="DF8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47">
              <a:extLst>
                <a:ext uri="{FF2B5EF4-FFF2-40B4-BE49-F238E27FC236}">
                  <a16:creationId xmlns:a16="http://schemas.microsoft.com/office/drawing/2014/main" id="{4DF2A0E8-C789-46A4-9663-473043D1C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8787" y="1201114"/>
              <a:ext cx="488172" cy="823193"/>
            </a:xfrm>
            <a:custGeom>
              <a:avLst/>
              <a:gdLst>
                <a:gd name="T0" fmla="*/ 0 w 86"/>
                <a:gd name="T1" fmla="*/ 15 h 145"/>
                <a:gd name="T2" fmla="*/ 27 w 86"/>
                <a:gd name="T3" fmla="*/ 0 h 145"/>
                <a:gd name="T4" fmla="*/ 86 w 86"/>
                <a:gd name="T5" fmla="*/ 86 h 145"/>
                <a:gd name="T6" fmla="*/ 1 w 86"/>
                <a:gd name="T7" fmla="*/ 145 h 145"/>
                <a:gd name="T8" fmla="*/ 0 w 86"/>
                <a:gd name="T9" fmla="*/ 1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45">
                  <a:moveTo>
                    <a:pt x="0" y="15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73" y="121"/>
                    <a:pt x="40" y="145"/>
                    <a:pt x="1" y="145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BF69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48">
              <a:extLst>
                <a:ext uri="{FF2B5EF4-FFF2-40B4-BE49-F238E27FC236}">
                  <a16:creationId xmlns:a16="http://schemas.microsoft.com/office/drawing/2014/main" id="{241318B3-0B7D-4EBD-B6DF-DBE55B1B9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915" y="1150861"/>
              <a:ext cx="509710" cy="545605"/>
            </a:xfrm>
            <a:custGeom>
              <a:avLst/>
              <a:gdLst>
                <a:gd name="T0" fmla="*/ 53 w 90"/>
                <a:gd name="T1" fmla="*/ 0 h 96"/>
                <a:gd name="T2" fmla="*/ 45 w 90"/>
                <a:gd name="T3" fmla="*/ 1 h 96"/>
                <a:gd name="T4" fmla="*/ 37 w 90"/>
                <a:gd name="T5" fmla="*/ 0 h 96"/>
                <a:gd name="T6" fmla="*/ 13 w 90"/>
                <a:gd name="T7" fmla="*/ 96 h 96"/>
                <a:gd name="T8" fmla="*/ 76 w 90"/>
                <a:gd name="T9" fmla="*/ 96 h 96"/>
                <a:gd name="T10" fmla="*/ 53 w 90"/>
                <a:gd name="T1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96">
                  <a:moveTo>
                    <a:pt x="53" y="0"/>
                  </a:moveTo>
                  <a:cubicBezTo>
                    <a:pt x="50" y="0"/>
                    <a:pt x="47" y="0"/>
                    <a:pt x="45" y="1"/>
                  </a:cubicBezTo>
                  <a:cubicBezTo>
                    <a:pt x="42" y="0"/>
                    <a:pt x="40" y="0"/>
                    <a:pt x="37" y="0"/>
                  </a:cubicBezTo>
                  <a:cubicBezTo>
                    <a:pt x="0" y="0"/>
                    <a:pt x="1" y="78"/>
                    <a:pt x="13" y="96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88" y="74"/>
                    <a:pt x="90" y="0"/>
                    <a:pt x="53" y="0"/>
                  </a:cubicBezTo>
                  <a:close/>
                </a:path>
              </a:pathLst>
            </a:custGeom>
            <a:solidFill>
              <a:srgbClr val="5C3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49">
              <a:extLst>
                <a:ext uri="{FF2B5EF4-FFF2-40B4-BE49-F238E27FC236}">
                  <a16:creationId xmlns:a16="http://schemas.microsoft.com/office/drawing/2014/main" id="{5803699A-B339-4365-969F-0D4F2D93D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8378" y="1622283"/>
              <a:ext cx="547998" cy="402024"/>
            </a:xfrm>
            <a:custGeom>
              <a:avLst/>
              <a:gdLst>
                <a:gd name="T0" fmla="*/ 97 w 97"/>
                <a:gd name="T1" fmla="*/ 52 h 71"/>
                <a:gd name="T2" fmla="*/ 59 w 97"/>
                <a:gd name="T3" fmla="*/ 16 h 71"/>
                <a:gd name="T4" fmla="*/ 59 w 97"/>
                <a:gd name="T5" fmla="*/ 0 h 71"/>
                <a:gd name="T6" fmla="*/ 49 w 97"/>
                <a:gd name="T7" fmla="*/ 0 h 71"/>
                <a:gd name="T8" fmla="*/ 48 w 97"/>
                <a:gd name="T9" fmla="*/ 0 h 71"/>
                <a:gd name="T10" fmla="*/ 38 w 97"/>
                <a:gd name="T11" fmla="*/ 0 h 71"/>
                <a:gd name="T12" fmla="*/ 38 w 97"/>
                <a:gd name="T13" fmla="*/ 16 h 71"/>
                <a:gd name="T14" fmla="*/ 0 w 97"/>
                <a:gd name="T15" fmla="*/ 52 h 71"/>
                <a:gd name="T16" fmla="*/ 0 w 97"/>
                <a:gd name="T17" fmla="*/ 57 h 71"/>
                <a:gd name="T18" fmla="*/ 49 w 97"/>
                <a:gd name="T19" fmla="*/ 71 h 71"/>
                <a:gd name="T20" fmla="*/ 97 w 97"/>
                <a:gd name="T21" fmla="*/ 57 h 71"/>
                <a:gd name="T22" fmla="*/ 97 w 97"/>
                <a:gd name="T23" fmla="*/ 5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71">
                  <a:moveTo>
                    <a:pt x="97" y="52"/>
                  </a:moveTo>
                  <a:cubicBezTo>
                    <a:pt x="96" y="35"/>
                    <a:pt x="96" y="19"/>
                    <a:pt x="59" y="16"/>
                  </a:cubicBezTo>
                  <a:cubicBezTo>
                    <a:pt x="59" y="14"/>
                    <a:pt x="59" y="2"/>
                    <a:pt x="5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2"/>
                    <a:pt x="38" y="14"/>
                    <a:pt x="38" y="16"/>
                  </a:cubicBezTo>
                  <a:cubicBezTo>
                    <a:pt x="1" y="19"/>
                    <a:pt x="1" y="35"/>
                    <a:pt x="0" y="52"/>
                  </a:cubicBezTo>
                  <a:cubicBezTo>
                    <a:pt x="0" y="54"/>
                    <a:pt x="0" y="56"/>
                    <a:pt x="0" y="57"/>
                  </a:cubicBezTo>
                  <a:cubicBezTo>
                    <a:pt x="14" y="66"/>
                    <a:pt x="31" y="71"/>
                    <a:pt x="49" y="71"/>
                  </a:cubicBezTo>
                  <a:cubicBezTo>
                    <a:pt x="67" y="71"/>
                    <a:pt x="83" y="66"/>
                    <a:pt x="97" y="57"/>
                  </a:cubicBezTo>
                  <a:cubicBezTo>
                    <a:pt x="97" y="56"/>
                    <a:pt x="97" y="54"/>
                    <a:pt x="97" y="52"/>
                  </a:cubicBezTo>
                  <a:close/>
                </a:path>
              </a:pathLst>
            </a:custGeom>
            <a:solidFill>
              <a:srgbClr val="F1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150">
              <a:extLst>
                <a:ext uri="{FF2B5EF4-FFF2-40B4-BE49-F238E27FC236}">
                  <a16:creationId xmlns:a16="http://schemas.microsoft.com/office/drawing/2014/main" id="{5800BBA6-1693-4C0A-BFA5-B3F2D38EF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3748" y="1627069"/>
              <a:ext cx="117257" cy="45467"/>
            </a:xfrm>
            <a:custGeom>
              <a:avLst/>
              <a:gdLst>
                <a:gd name="T0" fmla="*/ 0 w 21"/>
                <a:gd name="T1" fmla="*/ 0 h 8"/>
                <a:gd name="T2" fmla="*/ 21 w 21"/>
                <a:gd name="T3" fmla="*/ 0 h 8"/>
                <a:gd name="T4" fmla="*/ 0 w 21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8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9" y="8"/>
                    <a:pt x="2" y="8"/>
                    <a:pt x="0" y="0"/>
                  </a:cubicBezTo>
                  <a:close/>
                </a:path>
              </a:pathLst>
            </a:custGeom>
            <a:solidFill>
              <a:srgbClr val="E1A1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51">
              <a:extLst>
                <a:ext uri="{FF2B5EF4-FFF2-40B4-BE49-F238E27FC236}">
                  <a16:creationId xmlns:a16="http://schemas.microsoft.com/office/drawing/2014/main" id="{B4C7BC90-26EE-46FB-9B5D-E78E4DD77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2133" y="1225044"/>
              <a:ext cx="380487" cy="418775"/>
            </a:xfrm>
            <a:custGeom>
              <a:avLst/>
              <a:gdLst>
                <a:gd name="T0" fmla="*/ 63 w 67"/>
                <a:gd name="T1" fmla="*/ 33 h 74"/>
                <a:gd name="T2" fmla="*/ 60 w 67"/>
                <a:gd name="T3" fmla="*/ 54 h 74"/>
                <a:gd name="T4" fmla="*/ 34 w 67"/>
                <a:gd name="T5" fmla="*/ 74 h 74"/>
                <a:gd name="T6" fmla="*/ 8 w 67"/>
                <a:gd name="T7" fmla="*/ 54 h 74"/>
                <a:gd name="T8" fmla="*/ 5 w 67"/>
                <a:gd name="T9" fmla="*/ 33 h 74"/>
                <a:gd name="T10" fmla="*/ 32 w 67"/>
                <a:gd name="T11" fmla="*/ 0 h 74"/>
                <a:gd name="T12" fmla="*/ 63 w 67"/>
                <a:gd name="T13" fmla="*/ 3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74">
                  <a:moveTo>
                    <a:pt x="63" y="33"/>
                  </a:moveTo>
                  <a:cubicBezTo>
                    <a:pt x="67" y="32"/>
                    <a:pt x="65" y="54"/>
                    <a:pt x="60" y="54"/>
                  </a:cubicBezTo>
                  <a:cubicBezTo>
                    <a:pt x="55" y="65"/>
                    <a:pt x="46" y="74"/>
                    <a:pt x="34" y="74"/>
                  </a:cubicBezTo>
                  <a:cubicBezTo>
                    <a:pt x="21" y="74"/>
                    <a:pt x="12" y="65"/>
                    <a:pt x="8" y="54"/>
                  </a:cubicBezTo>
                  <a:cubicBezTo>
                    <a:pt x="2" y="54"/>
                    <a:pt x="0" y="33"/>
                    <a:pt x="5" y="33"/>
                  </a:cubicBezTo>
                  <a:cubicBezTo>
                    <a:pt x="4" y="10"/>
                    <a:pt x="11" y="0"/>
                    <a:pt x="32" y="0"/>
                  </a:cubicBezTo>
                  <a:cubicBezTo>
                    <a:pt x="54" y="0"/>
                    <a:pt x="64" y="9"/>
                    <a:pt x="63" y="33"/>
                  </a:cubicBezTo>
                  <a:close/>
                </a:path>
              </a:pathLst>
            </a:custGeom>
            <a:solidFill>
              <a:srgbClr val="F1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52">
              <a:extLst>
                <a:ext uri="{FF2B5EF4-FFF2-40B4-BE49-F238E27FC236}">
                  <a16:creationId xmlns:a16="http://schemas.microsoft.com/office/drawing/2014/main" id="{73315F0C-6D2B-4F89-9341-EACBF67DB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7347" y="1117359"/>
              <a:ext cx="418775" cy="294339"/>
            </a:xfrm>
            <a:custGeom>
              <a:avLst/>
              <a:gdLst>
                <a:gd name="T0" fmla="*/ 4 w 74"/>
                <a:gd name="T1" fmla="*/ 52 h 52"/>
                <a:gd name="T2" fmla="*/ 65 w 74"/>
                <a:gd name="T3" fmla="*/ 52 h 52"/>
                <a:gd name="T4" fmla="*/ 4 w 74"/>
                <a:gd name="T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52">
                  <a:moveTo>
                    <a:pt x="4" y="52"/>
                  </a:moveTo>
                  <a:cubicBezTo>
                    <a:pt x="26" y="52"/>
                    <a:pt x="35" y="52"/>
                    <a:pt x="65" y="52"/>
                  </a:cubicBezTo>
                  <a:cubicBezTo>
                    <a:pt x="74" y="3"/>
                    <a:pt x="0" y="0"/>
                    <a:pt x="4" y="52"/>
                  </a:cubicBezTo>
                  <a:close/>
                </a:path>
              </a:pathLst>
            </a:custGeom>
            <a:solidFill>
              <a:srgbClr val="5C3F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53">
              <a:extLst>
                <a:ext uri="{FF2B5EF4-FFF2-40B4-BE49-F238E27FC236}">
                  <a16:creationId xmlns:a16="http://schemas.microsoft.com/office/drawing/2014/main" id="{6243815F-71E8-43A3-9704-891A8E2E0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8378" y="1713217"/>
              <a:ext cx="547998" cy="311090"/>
            </a:xfrm>
            <a:custGeom>
              <a:avLst/>
              <a:gdLst>
                <a:gd name="T0" fmla="*/ 97 w 97"/>
                <a:gd name="T1" fmla="*/ 36 h 55"/>
                <a:gd name="T2" fmla="*/ 59 w 97"/>
                <a:gd name="T3" fmla="*/ 0 h 55"/>
                <a:gd name="T4" fmla="*/ 49 w 97"/>
                <a:gd name="T5" fmla="*/ 36 h 55"/>
                <a:gd name="T6" fmla="*/ 38 w 97"/>
                <a:gd name="T7" fmla="*/ 0 h 55"/>
                <a:gd name="T8" fmla="*/ 0 w 97"/>
                <a:gd name="T9" fmla="*/ 36 h 55"/>
                <a:gd name="T10" fmla="*/ 0 w 97"/>
                <a:gd name="T11" fmla="*/ 41 h 55"/>
                <a:gd name="T12" fmla="*/ 49 w 97"/>
                <a:gd name="T13" fmla="*/ 55 h 55"/>
                <a:gd name="T14" fmla="*/ 97 w 97"/>
                <a:gd name="T15" fmla="*/ 41 h 55"/>
                <a:gd name="T16" fmla="*/ 97 w 97"/>
                <a:gd name="T17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55">
                  <a:moveTo>
                    <a:pt x="97" y="36"/>
                  </a:moveTo>
                  <a:cubicBezTo>
                    <a:pt x="96" y="19"/>
                    <a:pt x="96" y="3"/>
                    <a:pt x="59" y="0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" y="3"/>
                    <a:pt x="1" y="19"/>
                    <a:pt x="0" y="36"/>
                  </a:cubicBezTo>
                  <a:cubicBezTo>
                    <a:pt x="0" y="38"/>
                    <a:pt x="0" y="40"/>
                    <a:pt x="0" y="41"/>
                  </a:cubicBezTo>
                  <a:cubicBezTo>
                    <a:pt x="14" y="50"/>
                    <a:pt x="31" y="55"/>
                    <a:pt x="49" y="55"/>
                  </a:cubicBezTo>
                  <a:cubicBezTo>
                    <a:pt x="67" y="55"/>
                    <a:pt x="83" y="50"/>
                    <a:pt x="97" y="41"/>
                  </a:cubicBezTo>
                  <a:cubicBezTo>
                    <a:pt x="97" y="40"/>
                    <a:pt x="97" y="38"/>
                    <a:pt x="97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54">
              <a:extLst>
                <a:ext uri="{FF2B5EF4-FFF2-40B4-BE49-F238E27FC236}">
                  <a16:creationId xmlns:a16="http://schemas.microsoft.com/office/drawing/2014/main" id="{917DCF91-EFF6-4D0E-9233-C7DC6EF5A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5966" y="1672536"/>
              <a:ext cx="191440" cy="244086"/>
            </a:xfrm>
            <a:custGeom>
              <a:avLst/>
              <a:gdLst>
                <a:gd name="T0" fmla="*/ 0 w 80"/>
                <a:gd name="T1" fmla="*/ 102 h 102"/>
                <a:gd name="T2" fmla="*/ 38 w 80"/>
                <a:gd name="T3" fmla="*/ 78 h 102"/>
                <a:gd name="T4" fmla="*/ 80 w 80"/>
                <a:gd name="T5" fmla="*/ 90 h 102"/>
                <a:gd name="T6" fmla="*/ 23 w 80"/>
                <a:gd name="T7" fmla="*/ 0 h 102"/>
                <a:gd name="T8" fmla="*/ 0 w 80"/>
                <a:gd name="T9" fmla="*/ 102 h 102"/>
                <a:gd name="T10" fmla="*/ 0 w 80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102">
                  <a:moveTo>
                    <a:pt x="0" y="102"/>
                  </a:moveTo>
                  <a:lnTo>
                    <a:pt x="38" y="78"/>
                  </a:lnTo>
                  <a:lnTo>
                    <a:pt x="80" y="90"/>
                  </a:lnTo>
                  <a:lnTo>
                    <a:pt x="23" y="0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55">
              <a:extLst>
                <a:ext uri="{FF2B5EF4-FFF2-40B4-BE49-F238E27FC236}">
                  <a16:creationId xmlns:a16="http://schemas.microsoft.com/office/drawing/2014/main" id="{31A8DCD6-66FF-4174-A22F-C50D18171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2133" y="1672536"/>
              <a:ext cx="193833" cy="244086"/>
            </a:xfrm>
            <a:custGeom>
              <a:avLst/>
              <a:gdLst>
                <a:gd name="T0" fmla="*/ 81 w 81"/>
                <a:gd name="T1" fmla="*/ 102 h 102"/>
                <a:gd name="T2" fmla="*/ 43 w 81"/>
                <a:gd name="T3" fmla="*/ 78 h 102"/>
                <a:gd name="T4" fmla="*/ 0 w 81"/>
                <a:gd name="T5" fmla="*/ 90 h 102"/>
                <a:gd name="T6" fmla="*/ 55 w 81"/>
                <a:gd name="T7" fmla="*/ 0 h 102"/>
                <a:gd name="T8" fmla="*/ 81 w 81"/>
                <a:gd name="T9" fmla="*/ 102 h 102"/>
                <a:gd name="T10" fmla="*/ 81 w 81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02">
                  <a:moveTo>
                    <a:pt x="81" y="102"/>
                  </a:moveTo>
                  <a:lnTo>
                    <a:pt x="43" y="78"/>
                  </a:lnTo>
                  <a:lnTo>
                    <a:pt x="0" y="90"/>
                  </a:lnTo>
                  <a:lnTo>
                    <a:pt x="55" y="0"/>
                  </a:lnTo>
                  <a:lnTo>
                    <a:pt x="81" y="102"/>
                  </a:lnTo>
                  <a:lnTo>
                    <a:pt x="81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391B825-4825-4283-BCAD-EC3BA960EBBA}"/>
              </a:ext>
            </a:extLst>
          </p:cNvPr>
          <p:cNvGrpSpPr/>
          <p:nvPr/>
        </p:nvGrpSpPr>
        <p:grpSpPr>
          <a:xfrm>
            <a:off x="5388271" y="2383976"/>
            <a:ext cx="1466261" cy="1460251"/>
            <a:chOff x="10931043" y="2274553"/>
            <a:chExt cx="1039428" cy="1035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Oval 297">
              <a:extLst>
                <a:ext uri="{FF2B5EF4-FFF2-40B4-BE49-F238E27FC236}">
                  <a16:creationId xmlns:a16="http://schemas.microsoft.com/office/drawing/2014/main" id="{FB362A5B-19AB-4CD5-AE74-1CB393449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1043" y="2274553"/>
              <a:ext cx="1039428" cy="1035168"/>
            </a:xfrm>
            <a:prstGeom prst="ellipse">
              <a:avLst/>
            </a:prstGeom>
            <a:solidFill>
              <a:srgbClr val="1E82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98">
              <a:extLst>
                <a:ext uri="{FF2B5EF4-FFF2-40B4-BE49-F238E27FC236}">
                  <a16:creationId xmlns:a16="http://schemas.microsoft.com/office/drawing/2014/main" id="{053D5CCB-2D91-4A6B-8115-1AB81EA2A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5017" y="2510980"/>
              <a:ext cx="468595" cy="798741"/>
            </a:xfrm>
            <a:custGeom>
              <a:avLst/>
              <a:gdLst>
                <a:gd name="T0" fmla="*/ 30 w 93"/>
                <a:gd name="T1" fmla="*/ 0 h 158"/>
                <a:gd name="T2" fmla="*/ 93 w 93"/>
                <a:gd name="T3" fmla="*/ 96 h 158"/>
                <a:gd name="T4" fmla="*/ 0 w 93"/>
                <a:gd name="T5" fmla="*/ 158 h 158"/>
                <a:gd name="T6" fmla="*/ 0 w 93"/>
                <a:gd name="T7" fmla="*/ 73 h 158"/>
                <a:gd name="T8" fmla="*/ 30 w 9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58">
                  <a:moveTo>
                    <a:pt x="30" y="0"/>
                  </a:moveTo>
                  <a:cubicBezTo>
                    <a:pt x="93" y="96"/>
                    <a:pt x="93" y="96"/>
                    <a:pt x="93" y="96"/>
                  </a:cubicBezTo>
                  <a:cubicBezTo>
                    <a:pt x="77" y="132"/>
                    <a:pt x="42" y="157"/>
                    <a:pt x="0" y="15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0E60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99">
              <a:extLst>
                <a:ext uri="{FF2B5EF4-FFF2-40B4-BE49-F238E27FC236}">
                  <a16:creationId xmlns:a16="http://schemas.microsoft.com/office/drawing/2014/main" id="{5B895BBB-F7C5-4960-808E-13D05B852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8301" y="2885856"/>
              <a:ext cx="604913" cy="423865"/>
            </a:xfrm>
            <a:custGeom>
              <a:avLst/>
              <a:gdLst>
                <a:gd name="T0" fmla="*/ 4 w 120"/>
                <a:gd name="T1" fmla="*/ 67 h 84"/>
                <a:gd name="T2" fmla="*/ 48 w 120"/>
                <a:gd name="T3" fmla="*/ 18 h 84"/>
                <a:gd name="T4" fmla="*/ 48 w 120"/>
                <a:gd name="T5" fmla="*/ 0 h 84"/>
                <a:gd name="T6" fmla="*/ 60 w 120"/>
                <a:gd name="T7" fmla="*/ 0 h 84"/>
                <a:gd name="T8" fmla="*/ 60 w 120"/>
                <a:gd name="T9" fmla="*/ 0 h 84"/>
                <a:gd name="T10" fmla="*/ 72 w 120"/>
                <a:gd name="T11" fmla="*/ 0 h 84"/>
                <a:gd name="T12" fmla="*/ 72 w 120"/>
                <a:gd name="T13" fmla="*/ 18 h 84"/>
                <a:gd name="T14" fmla="*/ 116 w 120"/>
                <a:gd name="T15" fmla="*/ 67 h 84"/>
                <a:gd name="T16" fmla="*/ 60 w 120"/>
                <a:gd name="T17" fmla="*/ 84 h 84"/>
                <a:gd name="T18" fmla="*/ 4 w 120"/>
                <a:gd name="T19" fmla="*/ 6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84">
                  <a:moveTo>
                    <a:pt x="4" y="67"/>
                  </a:moveTo>
                  <a:cubicBezTo>
                    <a:pt x="4" y="45"/>
                    <a:pt x="0" y="22"/>
                    <a:pt x="48" y="18"/>
                  </a:cubicBezTo>
                  <a:cubicBezTo>
                    <a:pt x="48" y="16"/>
                    <a:pt x="48" y="2"/>
                    <a:pt x="48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2"/>
                    <a:pt x="72" y="16"/>
                    <a:pt x="72" y="18"/>
                  </a:cubicBezTo>
                  <a:cubicBezTo>
                    <a:pt x="120" y="22"/>
                    <a:pt x="116" y="45"/>
                    <a:pt x="116" y="67"/>
                  </a:cubicBezTo>
                  <a:cubicBezTo>
                    <a:pt x="100" y="78"/>
                    <a:pt x="81" y="84"/>
                    <a:pt x="60" y="84"/>
                  </a:cubicBezTo>
                  <a:cubicBezTo>
                    <a:pt x="39" y="84"/>
                    <a:pt x="20" y="78"/>
                    <a:pt x="4" y="67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00">
              <a:extLst>
                <a:ext uri="{FF2B5EF4-FFF2-40B4-BE49-F238E27FC236}">
                  <a16:creationId xmlns:a16="http://schemas.microsoft.com/office/drawing/2014/main" id="{E94CC7B9-C4D4-4D3C-B48A-2C63C67B0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4728" y="2890116"/>
              <a:ext cx="125669" cy="44729"/>
            </a:xfrm>
            <a:custGeom>
              <a:avLst/>
              <a:gdLst>
                <a:gd name="T0" fmla="*/ 25 w 25"/>
                <a:gd name="T1" fmla="*/ 0 h 9"/>
                <a:gd name="T2" fmla="*/ 0 w 25"/>
                <a:gd name="T3" fmla="*/ 0 h 9"/>
                <a:gd name="T4" fmla="*/ 25 w 25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9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9"/>
                    <a:pt x="23" y="9"/>
                    <a:pt x="25" y="0"/>
                  </a:cubicBezTo>
                  <a:close/>
                </a:path>
              </a:pathLst>
            </a:custGeom>
            <a:solidFill>
              <a:srgbClr val="E0A6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01">
              <a:extLst>
                <a:ext uri="{FF2B5EF4-FFF2-40B4-BE49-F238E27FC236}">
                  <a16:creationId xmlns:a16="http://schemas.microsoft.com/office/drawing/2014/main" id="{E156CB5F-0D41-496E-8955-1DBE9E025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799" y="2451341"/>
              <a:ext cx="387655" cy="453685"/>
            </a:xfrm>
            <a:custGeom>
              <a:avLst/>
              <a:gdLst>
                <a:gd name="T0" fmla="*/ 4 w 77"/>
                <a:gd name="T1" fmla="*/ 43 h 90"/>
                <a:gd name="T2" fmla="*/ 8 w 77"/>
                <a:gd name="T3" fmla="*/ 67 h 90"/>
                <a:gd name="T4" fmla="*/ 39 w 77"/>
                <a:gd name="T5" fmla="*/ 90 h 90"/>
                <a:gd name="T6" fmla="*/ 70 w 77"/>
                <a:gd name="T7" fmla="*/ 67 h 90"/>
                <a:gd name="T8" fmla="*/ 73 w 77"/>
                <a:gd name="T9" fmla="*/ 43 h 90"/>
                <a:gd name="T10" fmla="*/ 39 w 77"/>
                <a:gd name="T11" fmla="*/ 0 h 90"/>
                <a:gd name="T12" fmla="*/ 4 w 77"/>
                <a:gd name="T13" fmla="*/ 4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90">
                  <a:moveTo>
                    <a:pt x="4" y="43"/>
                  </a:moveTo>
                  <a:cubicBezTo>
                    <a:pt x="0" y="42"/>
                    <a:pt x="1" y="67"/>
                    <a:pt x="8" y="67"/>
                  </a:cubicBezTo>
                  <a:cubicBezTo>
                    <a:pt x="14" y="80"/>
                    <a:pt x="24" y="90"/>
                    <a:pt x="39" y="90"/>
                  </a:cubicBezTo>
                  <a:cubicBezTo>
                    <a:pt x="54" y="90"/>
                    <a:pt x="64" y="80"/>
                    <a:pt x="70" y="67"/>
                  </a:cubicBezTo>
                  <a:cubicBezTo>
                    <a:pt x="76" y="67"/>
                    <a:pt x="77" y="42"/>
                    <a:pt x="73" y="43"/>
                  </a:cubicBezTo>
                  <a:cubicBezTo>
                    <a:pt x="75" y="16"/>
                    <a:pt x="74" y="0"/>
                    <a:pt x="39" y="0"/>
                  </a:cubicBezTo>
                  <a:cubicBezTo>
                    <a:pt x="4" y="0"/>
                    <a:pt x="3" y="15"/>
                    <a:pt x="4" y="43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02">
              <a:extLst>
                <a:ext uri="{FF2B5EF4-FFF2-40B4-BE49-F238E27FC236}">
                  <a16:creationId xmlns:a16="http://schemas.microsoft.com/office/drawing/2014/main" id="{4FCD72F1-9E46-4DC8-A1FB-BC93A69E0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9818" y="2775097"/>
              <a:ext cx="95849" cy="63899"/>
            </a:xfrm>
            <a:custGeom>
              <a:avLst/>
              <a:gdLst>
                <a:gd name="T0" fmla="*/ 16 w 19"/>
                <a:gd name="T1" fmla="*/ 6 h 13"/>
                <a:gd name="T2" fmla="*/ 0 w 19"/>
                <a:gd name="T3" fmla="*/ 10 h 13"/>
                <a:gd name="T4" fmla="*/ 16 w 19"/>
                <a:gd name="T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16" y="6"/>
                  </a:moveTo>
                  <a:cubicBezTo>
                    <a:pt x="13" y="0"/>
                    <a:pt x="4" y="6"/>
                    <a:pt x="0" y="10"/>
                  </a:cubicBezTo>
                  <a:cubicBezTo>
                    <a:pt x="5" y="12"/>
                    <a:pt x="19" y="13"/>
                    <a:pt x="16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03">
              <a:extLst>
                <a:ext uri="{FF2B5EF4-FFF2-40B4-BE49-F238E27FC236}">
                  <a16:creationId xmlns:a16="http://schemas.microsoft.com/office/drawing/2014/main" id="{80B29A26-0896-4287-A2BA-0D87F1E69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5847" y="2775097"/>
              <a:ext cx="95849" cy="63899"/>
            </a:xfrm>
            <a:custGeom>
              <a:avLst/>
              <a:gdLst>
                <a:gd name="T0" fmla="*/ 3 w 19"/>
                <a:gd name="T1" fmla="*/ 6 h 13"/>
                <a:gd name="T2" fmla="*/ 19 w 19"/>
                <a:gd name="T3" fmla="*/ 10 h 13"/>
                <a:gd name="T4" fmla="*/ 3 w 19"/>
                <a:gd name="T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3" y="6"/>
                  </a:moveTo>
                  <a:cubicBezTo>
                    <a:pt x="5" y="0"/>
                    <a:pt x="15" y="6"/>
                    <a:pt x="19" y="10"/>
                  </a:cubicBezTo>
                  <a:cubicBezTo>
                    <a:pt x="14" y="12"/>
                    <a:pt x="0" y="13"/>
                    <a:pt x="3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04">
              <a:extLst>
                <a:ext uri="{FF2B5EF4-FFF2-40B4-BE49-F238E27FC236}">
                  <a16:creationId xmlns:a16="http://schemas.microsoft.com/office/drawing/2014/main" id="{B92CD364-E7EA-4477-9F51-FD594ED90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8409" y="2436431"/>
              <a:ext cx="404695" cy="276897"/>
            </a:xfrm>
            <a:custGeom>
              <a:avLst/>
              <a:gdLst>
                <a:gd name="T0" fmla="*/ 12 w 80"/>
                <a:gd name="T1" fmla="*/ 55 h 55"/>
                <a:gd name="T2" fmla="*/ 5 w 80"/>
                <a:gd name="T3" fmla="*/ 46 h 55"/>
                <a:gd name="T4" fmla="*/ 23 w 80"/>
                <a:gd name="T5" fmla="*/ 2 h 55"/>
                <a:gd name="T6" fmla="*/ 40 w 80"/>
                <a:gd name="T7" fmla="*/ 1 h 55"/>
                <a:gd name="T8" fmla="*/ 57 w 80"/>
                <a:gd name="T9" fmla="*/ 2 h 55"/>
                <a:gd name="T10" fmla="*/ 74 w 80"/>
                <a:gd name="T11" fmla="*/ 46 h 55"/>
                <a:gd name="T12" fmla="*/ 68 w 80"/>
                <a:gd name="T13" fmla="*/ 55 h 55"/>
                <a:gd name="T14" fmla="*/ 55 w 80"/>
                <a:gd name="T15" fmla="*/ 25 h 55"/>
                <a:gd name="T16" fmla="*/ 40 w 80"/>
                <a:gd name="T17" fmla="*/ 29 h 55"/>
                <a:gd name="T18" fmla="*/ 25 w 80"/>
                <a:gd name="T19" fmla="*/ 25 h 55"/>
                <a:gd name="T20" fmla="*/ 12 w 80"/>
                <a:gd name="T21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55">
                  <a:moveTo>
                    <a:pt x="12" y="55"/>
                  </a:moveTo>
                  <a:cubicBezTo>
                    <a:pt x="12" y="49"/>
                    <a:pt x="11" y="45"/>
                    <a:pt x="5" y="46"/>
                  </a:cubicBezTo>
                  <a:cubicBezTo>
                    <a:pt x="0" y="27"/>
                    <a:pt x="5" y="11"/>
                    <a:pt x="23" y="2"/>
                  </a:cubicBezTo>
                  <a:cubicBezTo>
                    <a:pt x="28" y="0"/>
                    <a:pt x="34" y="1"/>
                    <a:pt x="40" y="1"/>
                  </a:cubicBezTo>
                  <a:cubicBezTo>
                    <a:pt x="45" y="1"/>
                    <a:pt x="52" y="0"/>
                    <a:pt x="57" y="2"/>
                  </a:cubicBezTo>
                  <a:cubicBezTo>
                    <a:pt x="74" y="11"/>
                    <a:pt x="80" y="26"/>
                    <a:pt x="74" y="46"/>
                  </a:cubicBezTo>
                  <a:cubicBezTo>
                    <a:pt x="69" y="45"/>
                    <a:pt x="68" y="49"/>
                    <a:pt x="68" y="55"/>
                  </a:cubicBezTo>
                  <a:cubicBezTo>
                    <a:pt x="66" y="43"/>
                    <a:pt x="64" y="31"/>
                    <a:pt x="55" y="25"/>
                  </a:cubicBezTo>
                  <a:cubicBezTo>
                    <a:pt x="53" y="24"/>
                    <a:pt x="47" y="29"/>
                    <a:pt x="40" y="29"/>
                  </a:cubicBezTo>
                  <a:cubicBezTo>
                    <a:pt x="33" y="29"/>
                    <a:pt x="28" y="23"/>
                    <a:pt x="25" y="25"/>
                  </a:cubicBezTo>
                  <a:cubicBezTo>
                    <a:pt x="15" y="31"/>
                    <a:pt x="14" y="43"/>
                    <a:pt x="12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05">
              <a:extLst>
                <a:ext uri="{FF2B5EF4-FFF2-40B4-BE49-F238E27FC236}">
                  <a16:creationId xmlns:a16="http://schemas.microsoft.com/office/drawing/2014/main" id="{3B95CD3D-0592-4FDE-8B03-32B2169F2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8301" y="2975315"/>
              <a:ext cx="583613" cy="334406"/>
            </a:xfrm>
            <a:custGeom>
              <a:avLst/>
              <a:gdLst>
                <a:gd name="T0" fmla="*/ 74 w 116"/>
                <a:gd name="T1" fmla="*/ 0 h 66"/>
                <a:gd name="T2" fmla="*/ 78 w 116"/>
                <a:gd name="T3" fmla="*/ 1 h 66"/>
                <a:gd name="T4" fmla="*/ 82 w 116"/>
                <a:gd name="T5" fmla="*/ 1 h 66"/>
                <a:gd name="T6" fmla="*/ 84 w 116"/>
                <a:gd name="T7" fmla="*/ 2 h 66"/>
                <a:gd name="T8" fmla="*/ 86 w 116"/>
                <a:gd name="T9" fmla="*/ 2 h 66"/>
                <a:gd name="T10" fmla="*/ 88 w 116"/>
                <a:gd name="T11" fmla="*/ 2 h 66"/>
                <a:gd name="T12" fmla="*/ 89 w 116"/>
                <a:gd name="T13" fmla="*/ 3 h 66"/>
                <a:gd name="T14" fmla="*/ 91 w 116"/>
                <a:gd name="T15" fmla="*/ 3 h 66"/>
                <a:gd name="T16" fmla="*/ 92 w 116"/>
                <a:gd name="T17" fmla="*/ 4 h 66"/>
                <a:gd name="T18" fmla="*/ 94 w 116"/>
                <a:gd name="T19" fmla="*/ 4 h 66"/>
                <a:gd name="T20" fmla="*/ 95 w 116"/>
                <a:gd name="T21" fmla="*/ 5 h 66"/>
                <a:gd name="T22" fmla="*/ 96 w 116"/>
                <a:gd name="T23" fmla="*/ 5 h 66"/>
                <a:gd name="T24" fmla="*/ 98 w 116"/>
                <a:gd name="T25" fmla="*/ 6 h 66"/>
                <a:gd name="T26" fmla="*/ 99 w 116"/>
                <a:gd name="T27" fmla="*/ 6 h 66"/>
                <a:gd name="T28" fmla="*/ 100 w 116"/>
                <a:gd name="T29" fmla="*/ 7 h 66"/>
                <a:gd name="T30" fmla="*/ 101 w 116"/>
                <a:gd name="T31" fmla="*/ 7 h 66"/>
                <a:gd name="T32" fmla="*/ 102 w 116"/>
                <a:gd name="T33" fmla="*/ 8 h 66"/>
                <a:gd name="T34" fmla="*/ 103 w 116"/>
                <a:gd name="T35" fmla="*/ 9 h 66"/>
                <a:gd name="T36" fmla="*/ 104 w 116"/>
                <a:gd name="T37" fmla="*/ 9 h 66"/>
                <a:gd name="T38" fmla="*/ 105 w 116"/>
                <a:gd name="T39" fmla="*/ 10 h 66"/>
                <a:gd name="T40" fmla="*/ 106 w 116"/>
                <a:gd name="T41" fmla="*/ 11 h 66"/>
                <a:gd name="T42" fmla="*/ 107 w 116"/>
                <a:gd name="T43" fmla="*/ 11 h 66"/>
                <a:gd name="T44" fmla="*/ 108 w 116"/>
                <a:gd name="T45" fmla="*/ 12 h 66"/>
                <a:gd name="T46" fmla="*/ 108 w 116"/>
                <a:gd name="T47" fmla="*/ 13 h 66"/>
                <a:gd name="T48" fmla="*/ 109 w 116"/>
                <a:gd name="T49" fmla="*/ 14 h 66"/>
                <a:gd name="T50" fmla="*/ 110 w 116"/>
                <a:gd name="T51" fmla="*/ 14 h 66"/>
                <a:gd name="T52" fmla="*/ 110 w 116"/>
                <a:gd name="T53" fmla="*/ 15 h 66"/>
                <a:gd name="T54" fmla="*/ 111 w 116"/>
                <a:gd name="T55" fmla="*/ 16 h 66"/>
                <a:gd name="T56" fmla="*/ 111 w 116"/>
                <a:gd name="T57" fmla="*/ 17 h 66"/>
                <a:gd name="T58" fmla="*/ 112 w 116"/>
                <a:gd name="T59" fmla="*/ 18 h 66"/>
                <a:gd name="T60" fmla="*/ 112 w 116"/>
                <a:gd name="T61" fmla="*/ 19 h 66"/>
                <a:gd name="T62" fmla="*/ 113 w 116"/>
                <a:gd name="T63" fmla="*/ 19 h 66"/>
                <a:gd name="T64" fmla="*/ 113 w 116"/>
                <a:gd name="T65" fmla="*/ 20 h 66"/>
                <a:gd name="T66" fmla="*/ 113 w 116"/>
                <a:gd name="T67" fmla="*/ 21 h 66"/>
                <a:gd name="T68" fmla="*/ 114 w 116"/>
                <a:gd name="T69" fmla="*/ 22 h 66"/>
                <a:gd name="T70" fmla="*/ 114 w 116"/>
                <a:gd name="T71" fmla="*/ 23 h 66"/>
                <a:gd name="T72" fmla="*/ 114 w 116"/>
                <a:gd name="T73" fmla="*/ 24 h 66"/>
                <a:gd name="T74" fmla="*/ 114 w 116"/>
                <a:gd name="T75" fmla="*/ 25 h 66"/>
                <a:gd name="T76" fmla="*/ 115 w 116"/>
                <a:gd name="T77" fmla="*/ 26 h 66"/>
                <a:gd name="T78" fmla="*/ 115 w 116"/>
                <a:gd name="T79" fmla="*/ 27 h 66"/>
                <a:gd name="T80" fmla="*/ 115 w 116"/>
                <a:gd name="T81" fmla="*/ 28 h 66"/>
                <a:gd name="T82" fmla="*/ 115 w 116"/>
                <a:gd name="T83" fmla="*/ 29 h 66"/>
                <a:gd name="T84" fmla="*/ 115 w 116"/>
                <a:gd name="T85" fmla="*/ 30 h 66"/>
                <a:gd name="T86" fmla="*/ 115 w 116"/>
                <a:gd name="T87" fmla="*/ 31 h 66"/>
                <a:gd name="T88" fmla="*/ 115 w 116"/>
                <a:gd name="T89" fmla="*/ 32 h 66"/>
                <a:gd name="T90" fmla="*/ 116 w 116"/>
                <a:gd name="T91" fmla="*/ 33 h 66"/>
                <a:gd name="T92" fmla="*/ 116 w 116"/>
                <a:gd name="T93" fmla="*/ 34 h 66"/>
                <a:gd name="T94" fmla="*/ 116 w 116"/>
                <a:gd name="T95" fmla="*/ 35 h 66"/>
                <a:gd name="T96" fmla="*/ 116 w 116"/>
                <a:gd name="T97" fmla="*/ 36 h 66"/>
                <a:gd name="T98" fmla="*/ 116 w 116"/>
                <a:gd name="T99" fmla="*/ 37 h 66"/>
                <a:gd name="T100" fmla="*/ 116 w 116"/>
                <a:gd name="T101" fmla="*/ 40 h 66"/>
                <a:gd name="T102" fmla="*/ 116 w 116"/>
                <a:gd name="T103" fmla="*/ 41 h 66"/>
                <a:gd name="T104" fmla="*/ 116 w 116"/>
                <a:gd name="T105" fmla="*/ 42 h 66"/>
                <a:gd name="T106" fmla="*/ 116 w 116"/>
                <a:gd name="T107" fmla="*/ 43 h 66"/>
                <a:gd name="T108" fmla="*/ 116 w 116"/>
                <a:gd name="T109" fmla="*/ 44 h 66"/>
                <a:gd name="T110" fmla="*/ 116 w 116"/>
                <a:gd name="T111" fmla="*/ 45 h 66"/>
                <a:gd name="T112" fmla="*/ 116 w 116"/>
                <a:gd name="T113" fmla="*/ 46 h 66"/>
                <a:gd name="T114" fmla="*/ 116 w 116"/>
                <a:gd name="T115" fmla="*/ 47 h 66"/>
                <a:gd name="T116" fmla="*/ 116 w 116"/>
                <a:gd name="T117" fmla="*/ 48 h 66"/>
                <a:gd name="T118" fmla="*/ 60 w 116"/>
                <a:gd name="T119" fmla="*/ 66 h 66"/>
                <a:gd name="T120" fmla="*/ 4 w 116"/>
                <a:gd name="T121" fmla="*/ 49 h 66"/>
                <a:gd name="T122" fmla="*/ 72 w 116"/>
                <a:gd name="T12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6" h="66">
                  <a:moveTo>
                    <a:pt x="72" y="0"/>
                  </a:moveTo>
                  <a:cubicBezTo>
                    <a:pt x="73" y="0"/>
                    <a:pt x="74" y="0"/>
                    <a:pt x="74" y="0"/>
                  </a:cubicBezTo>
                  <a:cubicBezTo>
                    <a:pt x="75" y="0"/>
                    <a:pt x="76" y="0"/>
                    <a:pt x="76" y="0"/>
                  </a:cubicBezTo>
                  <a:cubicBezTo>
                    <a:pt x="77" y="1"/>
                    <a:pt x="78" y="1"/>
                    <a:pt x="78" y="1"/>
                  </a:cubicBezTo>
                  <a:cubicBezTo>
                    <a:pt x="79" y="1"/>
                    <a:pt x="80" y="1"/>
                    <a:pt x="80" y="1"/>
                  </a:cubicBezTo>
                  <a:cubicBezTo>
                    <a:pt x="81" y="1"/>
                    <a:pt x="82" y="1"/>
                    <a:pt x="82" y="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3" y="1"/>
                    <a:pt x="84" y="2"/>
                    <a:pt x="84" y="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5" y="2"/>
                    <a:pt x="85" y="2"/>
                    <a:pt x="86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6" y="2"/>
                    <a:pt x="87" y="2"/>
                    <a:pt x="88" y="2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8" y="2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90" y="3"/>
                    <a:pt x="90" y="3"/>
                    <a:pt x="91" y="3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3"/>
                    <a:pt x="92" y="3"/>
                    <a:pt x="92" y="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3" y="4"/>
                    <a:pt x="93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4"/>
                    <a:pt x="95" y="4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7" y="5"/>
                    <a:pt x="97" y="5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6"/>
                    <a:pt x="99" y="6"/>
                    <a:pt x="99" y="6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9" y="6"/>
                    <a:pt x="100" y="7"/>
                    <a:pt x="100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100" y="7"/>
                    <a:pt x="101" y="7"/>
                    <a:pt x="101" y="7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03" y="8"/>
                    <a:pt x="103" y="8"/>
                    <a:pt x="103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5" y="10"/>
                    <a:pt x="106" y="10"/>
                    <a:pt x="106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2"/>
                    <a:pt x="107" y="12"/>
                    <a:pt x="108" y="12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8" y="12"/>
                    <a:pt x="108" y="13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3"/>
                    <a:pt x="109" y="13"/>
                    <a:pt x="109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9" y="14"/>
                    <a:pt x="109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0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1" y="17"/>
                    <a:pt x="112" y="17"/>
                    <a:pt x="112" y="18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8"/>
                    <a:pt x="112" y="18"/>
                    <a:pt x="112" y="19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2" y="19"/>
                    <a:pt x="113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3" y="21"/>
                    <a:pt x="113" y="22"/>
                    <a:pt x="114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2"/>
                    <a:pt x="114" y="23"/>
                    <a:pt x="114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14" y="23"/>
                    <a:pt x="114" y="24"/>
                    <a:pt x="114" y="24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4"/>
                    <a:pt x="114" y="25"/>
                    <a:pt x="114" y="25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114" y="25"/>
                    <a:pt x="115" y="25"/>
                    <a:pt x="115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6"/>
                    <a:pt x="115" y="26"/>
                    <a:pt x="115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7"/>
                    <a:pt x="115" y="27"/>
                    <a:pt x="115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5" y="28"/>
                    <a:pt x="115" y="28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0"/>
                    <a:pt x="115" y="30"/>
                    <a:pt x="115" y="31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1"/>
                    <a:pt x="115" y="31"/>
                    <a:pt x="115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2"/>
                    <a:pt x="116" y="32"/>
                    <a:pt x="116" y="33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6" y="34"/>
                    <a:pt x="116" y="35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6"/>
                    <a:pt x="116" y="36"/>
                    <a:pt x="116" y="37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6" y="38"/>
                    <a:pt x="116" y="39"/>
                    <a:pt x="116" y="4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00" y="60"/>
                    <a:pt x="81" y="66"/>
                    <a:pt x="60" y="66"/>
                  </a:cubicBezTo>
                  <a:cubicBezTo>
                    <a:pt x="39" y="66"/>
                    <a:pt x="20" y="6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27"/>
                    <a:pt x="0" y="4"/>
                    <a:pt x="48" y="0"/>
                  </a:cubicBezTo>
                  <a:cubicBezTo>
                    <a:pt x="56" y="2"/>
                    <a:pt x="64" y="2"/>
                    <a:pt x="72" y="0"/>
                  </a:cubicBezTo>
                  <a:close/>
                </a:path>
              </a:pathLst>
            </a:custGeom>
            <a:solidFill>
              <a:srgbClr val="1AB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06">
              <a:extLst>
                <a:ext uri="{FF2B5EF4-FFF2-40B4-BE49-F238E27FC236}">
                  <a16:creationId xmlns:a16="http://schemas.microsoft.com/office/drawing/2014/main" id="{A68738F9-E327-4FDB-A6E9-59B887572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4547" y="2985965"/>
              <a:ext cx="72419" cy="323756"/>
            </a:xfrm>
            <a:custGeom>
              <a:avLst/>
              <a:gdLst>
                <a:gd name="T0" fmla="*/ 14 w 14"/>
                <a:gd name="T1" fmla="*/ 64 h 64"/>
                <a:gd name="T2" fmla="*/ 7 w 14"/>
                <a:gd name="T3" fmla="*/ 64 h 64"/>
                <a:gd name="T4" fmla="*/ 0 w 14"/>
                <a:gd name="T5" fmla="*/ 64 h 64"/>
                <a:gd name="T6" fmla="*/ 4 w 14"/>
                <a:gd name="T7" fmla="*/ 12 h 64"/>
                <a:gd name="T8" fmla="*/ 1 w 14"/>
                <a:gd name="T9" fmla="*/ 5 h 64"/>
                <a:gd name="T10" fmla="*/ 7 w 14"/>
                <a:gd name="T11" fmla="*/ 0 h 64"/>
                <a:gd name="T12" fmla="*/ 13 w 14"/>
                <a:gd name="T13" fmla="*/ 5 h 64"/>
                <a:gd name="T14" fmla="*/ 10 w 14"/>
                <a:gd name="T15" fmla="*/ 12 h 64"/>
                <a:gd name="T16" fmla="*/ 14 w 14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64">
                  <a:moveTo>
                    <a:pt x="14" y="64"/>
                  </a:moveTo>
                  <a:cubicBezTo>
                    <a:pt x="12" y="64"/>
                    <a:pt x="9" y="64"/>
                    <a:pt x="7" y="64"/>
                  </a:cubicBezTo>
                  <a:cubicBezTo>
                    <a:pt x="5" y="64"/>
                    <a:pt x="2" y="64"/>
                    <a:pt x="0" y="6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64"/>
                    <a:pt x="14" y="64"/>
                    <a:pt x="14" y="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07">
              <a:extLst>
                <a:ext uri="{FF2B5EF4-FFF2-40B4-BE49-F238E27FC236}">
                  <a16:creationId xmlns:a16="http://schemas.microsoft.com/office/drawing/2014/main" id="{C2070B4C-DC1B-4F65-A6AF-BFD9A00D1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9529" y="2643039"/>
              <a:ext cx="302456" cy="146968"/>
            </a:xfrm>
            <a:custGeom>
              <a:avLst/>
              <a:gdLst>
                <a:gd name="T0" fmla="*/ 28 w 60"/>
                <a:gd name="T1" fmla="*/ 14 h 29"/>
                <a:gd name="T2" fmla="*/ 4 w 60"/>
                <a:gd name="T3" fmla="*/ 18 h 29"/>
                <a:gd name="T4" fmla="*/ 28 w 60"/>
                <a:gd name="T5" fmla="*/ 12 h 29"/>
                <a:gd name="T6" fmla="*/ 31 w 60"/>
                <a:gd name="T7" fmla="*/ 12 h 29"/>
                <a:gd name="T8" fmla="*/ 55 w 60"/>
                <a:gd name="T9" fmla="*/ 18 h 29"/>
                <a:gd name="T10" fmla="*/ 31 w 60"/>
                <a:gd name="T11" fmla="*/ 14 h 29"/>
                <a:gd name="T12" fmla="*/ 28 w 60"/>
                <a:gd name="T13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29">
                  <a:moveTo>
                    <a:pt x="28" y="14"/>
                  </a:moveTo>
                  <a:cubicBezTo>
                    <a:pt x="29" y="29"/>
                    <a:pt x="6" y="26"/>
                    <a:pt x="4" y="18"/>
                  </a:cubicBezTo>
                  <a:cubicBezTo>
                    <a:pt x="0" y="0"/>
                    <a:pt x="28" y="4"/>
                    <a:pt x="28" y="12"/>
                  </a:cubicBezTo>
                  <a:cubicBezTo>
                    <a:pt x="29" y="11"/>
                    <a:pt x="30" y="11"/>
                    <a:pt x="31" y="12"/>
                  </a:cubicBezTo>
                  <a:cubicBezTo>
                    <a:pt x="32" y="4"/>
                    <a:pt x="60" y="0"/>
                    <a:pt x="55" y="18"/>
                  </a:cubicBezTo>
                  <a:cubicBezTo>
                    <a:pt x="53" y="26"/>
                    <a:pt x="31" y="29"/>
                    <a:pt x="31" y="14"/>
                  </a:cubicBezTo>
                  <a:cubicBezTo>
                    <a:pt x="31" y="13"/>
                    <a:pt x="29" y="13"/>
                    <a:pt x="28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08">
              <a:extLst>
                <a:ext uri="{FF2B5EF4-FFF2-40B4-BE49-F238E27FC236}">
                  <a16:creationId xmlns:a16="http://schemas.microsoft.com/office/drawing/2014/main" id="{9D092F70-5E42-44E9-8D85-C1DD2714C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1118" y="2975315"/>
              <a:ext cx="119279" cy="55379"/>
            </a:xfrm>
            <a:custGeom>
              <a:avLst/>
              <a:gdLst>
                <a:gd name="T0" fmla="*/ 0 w 24"/>
                <a:gd name="T1" fmla="*/ 0 h 11"/>
                <a:gd name="T2" fmla="*/ 12 w 24"/>
                <a:gd name="T3" fmla="*/ 1 h 11"/>
                <a:gd name="T4" fmla="*/ 24 w 24"/>
                <a:gd name="T5" fmla="*/ 0 h 11"/>
                <a:gd name="T6" fmla="*/ 21 w 24"/>
                <a:gd name="T7" fmla="*/ 11 h 11"/>
                <a:gd name="T8" fmla="*/ 12 w 24"/>
                <a:gd name="T9" fmla="*/ 3 h 11"/>
                <a:gd name="T10" fmla="*/ 2 w 24"/>
                <a:gd name="T11" fmla="*/ 11 h 11"/>
                <a:gd name="T12" fmla="*/ 0 w 24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1">
                  <a:moveTo>
                    <a:pt x="0" y="0"/>
                  </a:moveTo>
                  <a:cubicBezTo>
                    <a:pt x="3" y="1"/>
                    <a:pt x="8" y="1"/>
                    <a:pt x="12" y="1"/>
                  </a:cubicBezTo>
                  <a:cubicBezTo>
                    <a:pt x="16" y="1"/>
                    <a:pt x="20" y="1"/>
                    <a:pt x="24" y="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8D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E622AE3-B3EB-49C7-AC04-A0026983757D}"/>
              </a:ext>
            </a:extLst>
          </p:cNvPr>
          <p:cNvSpPr/>
          <p:nvPr/>
        </p:nvSpPr>
        <p:spPr>
          <a:xfrm>
            <a:off x="0" y="0"/>
            <a:ext cx="12192000" cy="35090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4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AAA2F3-1263-4B8E-9C67-7A646AA637CB}"/>
              </a:ext>
            </a:extLst>
          </p:cNvPr>
          <p:cNvSpPr txBox="1"/>
          <p:nvPr/>
        </p:nvSpPr>
        <p:spPr>
          <a:xfrm>
            <a:off x="836034" y="4448968"/>
            <a:ext cx="311555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a.name = “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홍길동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a.age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30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DA3000-69BE-44AB-8202-B814923B4C6D}"/>
              </a:ext>
            </a:extLst>
          </p:cNvPr>
          <p:cNvSpPr txBox="1"/>
          <p:nvPr/>
        </p:nvSpPr>
        <p:spPr>
          <a:xfrm>
            <a:off x="4584657" y="4448968"/>
            <a:ext cx="311555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b.name = “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김철수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b.age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28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8202FE-B816-407E-880F-2F2B018D40FC}"/>
              </a:ext>
            </a:extLst>
          </p:cNvPr>
          <p:cNvSpPr txBox="1"/>
          <p:nvPr/>
        </p:nvSpPr>
        <p:spPr>
          <a:xfrm>
            <a:off x="8403880" y="4448968"/>
            <a:ext cx="311555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c.name = “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이영희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c.age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25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09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CB4E533-17B4-4CB4-B91D-E3B5E749C8D4}"/>
              </a:ext>
            </a:extLst>
          </p:cNvPr>
          <p:cNvSpPr/>
          <p:nvPr/>
        </p:nvSpPr>
        <p:spPr>
          <a:xfrm>
            <a:off x="4361068" y="4434864"/>
            <a:ext cx="3084724" cy="18681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170B56F-50E8-4569-9AFA-DD1B13BC5575}"/>
              </a:ext>
            </a:extLst>
          </p:cNvPr>
          <p:cNvSpPr/>
          <p:nvPr/>
        </p:nvSpPr>
        <p:spPr>
          <a:xfrm>
            <a:off x="8245115" y="4434864"/>
            <a:ext cx="3084724" cy="18681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2D4A06B-25ED-4FD7-B71F-23A4489C08A1}"/>
              </a:ext>
            </a:extLst>
          </p:cNvPr>
          <p:cNvSpPr/>
          <p:nvPr/>
        </p:nvSpPr>
        <p:spPr>
          <a:xfrm>
            <a:off x="695465" y="4434864"/>
            <a:ext cx="3084724" cy="18681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C1856-DE20-49A2-B9B7-D442D52EE11F}"/>
              </a:ext>
            </a:extLst>
          </p:cNvPr>
          <p:cNvSpPr txBox="1"/>
          <p:nvPr/>
        </p:nvSpPr>
        <p:spPr>
          <a:xfrm>
            <a:off x="836034" y="4791868"/>
            <a:ext cx="311555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a.name = “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홍길동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a.age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30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AB158-A79A-4ECB-B5A4-CB8852D0F99A}"/>
              </a:ext>
            </a:extLst>
          </p:cNvPr>
          <p:cNvSpPr txBox="1"/>
          <p:nvPr/>
        </p:nvSpPr>
        <p:spPr>
          <a:xfrm>
            <a:off x="4584657" y="4791868"/>
            <a:ext cx="311555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b.name = “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김철수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b.age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28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31E528-8AEE-478E-9771-6AD5CF17062F}"/>
              </a:ext>
            </a:extLst>
          </p:cNvPr>
          <p:cNvSpPr txBox="1"/>
          <p:nvPr/>
        </p:nvSpPr>
        <p:spPr>
          <a:xfrm>
            <a:off x="8403880" y="4791868"/>
            <a:ext cx="311555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c.name = “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이영희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c.age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25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77913B7-813D-44BA-9BC8-9DD9331548BA}"/>
              </a:ext>
            </a:extLst>
          </p:cNvPr>
          <p:cNvSpPr/>
          <p:nvPr/>
        </p:nvSpPr>
        <p:spPr>
          <a:xfrm>
            <a:off x="638267" y="564089"/>
            <a:ext cx="3183057" cy="8255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4DB9C3C-4593-4E69-89A9-CE44F510D49D}"/>
              </a:ext>
            </a:extLst>
          </p:cNvPr>
          <p:cNvSpPr/>
          <p:nvPr/>
        </p:nvSpPr>
        <p:spPr>
          <a:xfrm>
            <a:off x="638267" y="1513682"/>
            <a:ext cx="3183057" cy="8255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5980DA0-DE62-4452-9358-3F117330785B}"/>
              </a:ext>
            </a:extLst>
          </p:cNvPr>
          <p:cNvSpPr/>
          <p:nvPr/>
        </p:nvSpPr>
        <p:spPr>
          <a:xfrm>
            <a:off x="4428991" y="564089"/>
            <a:ext cx="3183057" cy="8255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D162621-F901-4268-93A5-D5D6F7FA8164}"/>
              </a:ext>
            </a:extLst>
          </p:cNvPr>
          <p:cNvSpPr/>
          <p:nvPr/>
        </p:nvSpPr>
        <p:spPr>
          <a:xfrm>
            <a:off x="4428991" y="1513682"/>
            <a:ext cx="3183057" cy="825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6889D1B-5676-44A2-9556-50D0803B9E6F}"/>
              </a:ext>
            </a:extLst>
          </p:cNvPr>
          <p:cNvSpPr/>
          <p:nvPr/>
        </p:nvSpPr>
        <p:spPr>
          <a:xfrm>
            <a:off x="8245115" y="564089"/>
            <a:ext cx="3183057" cy="825500"/>
          </a:xfrm>
          <a:prstGeom prst="roundRect">
            <a:avLst/>
          </a:prstGeom>
          <a:solidFill>
            <a:srgbClr val="CC9900">
              <a:alpha val="34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32B4CED-21C5-42EF-A5CE-A62CD0198C75}"/>
              </a:ext>
            </a:extLst>
          </p:cNvPr>
          <p:cNvSpPr/>
          <p:nvPr/>
        </p:nvSpPr>
        <p:spPr>
          <a:xfrm>
            <a:off x="8245115" y="1513682"/>
            <a:ext cx="3183057" cy="825500"/>
          </a:xfrm>
          <a:prstGeom prst="roundRect">
            <a:avLst/>
          </a:prstGeom>
          <a:solidFill>
            <a:srgbClr val="C00000">
              <a:alpha val="27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A2ED1A-B0C3-4BA6-89C3-5DA2B2EBCC93}"/>
              </a:ext>
            </a:extLst>
          </p:cNvPr>
          <p:cNvSpPr txBox="1"/>
          <p:nvPr/>
        </p:nvSpPr>
        <p:spPr>
          <a:xfrm>
            <a:off x="836034" y="367287"/>
            <a:ext cx="311555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name_1 = “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홍길동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age_1 = 30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DD1A0-3911-4C6E-A1EF-D5A48029FED4}"/>
              </a:ext>
            </a:extLst>
          </p:cNvPr>
          <p:cNvSpPr txBox="1"/>
          <p:nvPr/>
        </p:nvSpPr>
        <p:spPr>
          <a:xfrm>
            <a:off x="4584657" y="367287"/>
            <a:ext cx="311555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name_2 = “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김철수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age_2 = 28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88788-76D2-4562-85BD-7A08EBCDF78E}"/>
              </a:ext>
            </a:extLst>
          </p:cNvPr>
          <p:cNvSpPr txBox="1"/>
          <p:nvPr/>
        </p:nvSpPr>
        <p:spPr>
          <a:xfrm>
            <a:off x="8403880" y="367287"/>
            <a:ext cx="311555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name_3 = “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이영희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</a:p>
          <a:p>
            <a:pPr>
              <a:lnSpc>
                <a:spcPct val="250000"/>
              </a:lnSpc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age_3 = 25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E118E6-A5E3-42E8-BF71-5CE0D7DC3FFE}"/>
              </a:ext>
            </a:extLst>
          </p:cNvPr>
          <p:cNvSpPr txBox="1"/>
          <p:nvPr/>
        </p:nvSpPr>
        <p:spPr>
          <a:xfrm>
            <a:off x="4874233" y="3057444"/>
            <a:ext cx="2065621" cy="646331"/>
          </a:xfrm>
          <a:prstGeom prst="rect">
            <a:avLst/>
          </a:prstGeom>
          <a:solidFill>
            <a:srgbClr val="92D050">
              <a:alpha val="56000"/>
            </a:srgbClr>
          </a:solidFill>
          <a:ln w="381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JSS</a:t>
            </a:r>
            <a:endParaRPr lang="ko-KR" altLang="en-US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63E84A-2611-4722-848B-CD4F5E53C31E}"/>
              </a:ext>
            </a:extLst>
          </p:cNvPr>
          <p:cNvSpPr txBox="1"/>
          <p:nvPr/>
        </p:nvSpPr>
        <p:spPr>
          <a:xfrm>
            <a:off x="1196984" y="4204031"/>
            <a:ext cx="2065621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 = JSS()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D7ECEC-9507-41F3-9811-6A2E6434AB88}"/>
              </a:ext>
            </a:extLst>
          </p:cNvPr>
          <p:cNvSpPr txBox="1"/>
          <p:nvPr/>
        </p:nvSpPr>
        <p:spPr>
          <a:xfrm>
            <a:off x="4874233" y="4204031"/>
            <a:ext cx="2065621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 = JSS()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63EFFE-2020-4449-A8CF-F237D13DC617}"/>
              </a:ext>
            </a:extLst>
          </p:cNvPr>
          <p:cNvSpPr txBox="1"/>
          <p:nvPr/>
        </p:nvSpPr>
        <p:spPr>
          <a:xfrm>
            <a:off x="8754666" y="4204031"/>
            <a:ext cx="2065621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 = JSS()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1010AB9-1C1F-45BF-B152-738B3DE61323}"/>
              </a:ext>
            </a:extLst>
          </p:cNvPr>
          <p:cNvCxnSpPr/>
          <p:nvPr/>
        </p:nvCxnSpPr>
        <p:spPr>
          <a:xfrm flipH="1">
            <a:off x="2229794" y="3703775"/>
            <a:ext cx="2644439" cy="500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3A33897-A36F-434D-A325-578C430E981A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5907044" y="3703775"/>
            <a:ext cx="0" cy="500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11CF2F2-0739-42C1-83A1-179B8662CD25}"/>
              </a:ext>
            </a:extLst>
          </p:cNvPr>
          <p:cNvCxnSpPr/>
          <p:nvPr/>
        </p:nvCxnSpPr>
        <p:spPr>
          <a:xfrm>
            <a:off x="6939854" y="3703775"/>
            <a:ext cx="2896789" cy="500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44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F210FE-AB05-4C7E-AEE4-04A216313BB6}"/>
              </a:ext>
            </a:extLst>
          </p:cNvPr>
          <p:cNvSpPr txBox="1"/>
          <p:nvPr/>
        </p:nvSpPr>
        <p:spPr>
          <a:xfrm>
            <a:off x="1271567" y="605150"/>
            <a:ext cx="9733926" cy="2823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class JSS: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def __init__(self):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self.name = input(“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이름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:”)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self.age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input(“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나이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:”)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62D50D-0209-40AB-A20A-187032FD3E88}"/>
              </a:ext>
            </a:extLst>
          </p:cNvPr>
          <p:cNvSpPr txBox="1"/>
          <p:nvPr/>
        </p:nvSpPr>
        <p:spPr>
          <a:xfrm>
            <a:off x="1559934" y="3885088"/>
            <a:ext cx="311555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__init__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DE9FF-D5EB-4AEC-BF3E-D5E6F5323196}"/>
              </a:ext>
            </a:extLst>
          </p:cNvPr>
          <p:cNvSpPr txBox="1"/>
          <p:nvPr/>
        </p:nvSpPr>
        <p:spPr>
          <a:xfrm>
            <a:off x="3270646" y="4954696"/>
            <a:ext cx="686395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클래스를 선언하는 순간 실행되는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45134D-478E-416F-A09D-9BEB5D927805}"/>
              </a:ext>
            </a:extLst>
          </p:cNvPr>
          <p:cNvSpPr txBox="1"/>
          <p:nvPr/>
        </p:nvSpPr>
        <p:spPr>
          <a:xfrm>
            <a:off x="3310960" y="5722636"/>
            <a:ext cx="255265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 = JSS()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2966070-99E6-4998-8688-6ACD9FB225BA}"/>
              </a:ext>
            </a:extLst>
          </p:cNvPr>
          <p:cNvSpPr/>
          <p:nvPr/>
        </p:nvSpPr>
        <p:spPr>
          <a:xfrm>
            <a:off x="5230092" y="5722636"/>
            <a:ext cx="502920" cy="62611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F0917-CCD3-4D4E-93E6-A61E84434E37}"/>
              </a:ext>
            </a:extLst>
          </p:cNvPr>
          <p:cNvSpPr txBox="1"/>
          <p:nvPr/>
        </p:nvSpPr>
        <p:spPr>
          <a:xfrm>
            <a:off x="6096000" y="5695626"/>
            <a:ext cx="455297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__init__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 안의 내용 실행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722B51A-D216-48C3-9E06-857278354CDB}"/>
              </a:ext>
            </a:extLst>
          </p:cNvPr>
          <p:cNvSpPr/>
          <p:nvPr/>
        </p:nvSpPr>
        <p:spPr>
          <a:xfrm>
            <a:off x="2133311" y="1043940"/>
            <a:ext cx="1775749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50BF1C-957E-42D5-8453-FE2C0CCC4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32" t="24615" r="52977" b="62404"/>
          <a:stretch/>
        </p:blipFill>
        <p:spPr>
          <a:xfrm>
            <a:off x="4106562" y="3658601"/>
            <a:ext cx="5905142" cy="11134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661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608</Words>
  <Application>Microsoft Office PowerPoint</Application>
  <PresentationFormat>와이드스크린</PresentationFormat>
  <Paragraphs>128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더페이스샵 잉크립퀴드체</vt:lpstr>
      <vt:lpstr>맑은 고딕</vt:lpstr>
      <vt:lpstr>배달의민족 도현</vt:lpstr>
      <vt:lpstr>배달의민족 을지로체 TTF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</dc:creator>
  <cp:lastModifiedBy>Jeong</cp:lastModifiedBy>
  <cp:revision>60</cp:revision>
  <dcterms:created xsi:type="dcterms:W3CDTF">2020-10-27T08:46:49Z</dcterms:created>
  <dcterms:modified xsi:type="dcterms:W3CDTF">2022-07-05T08:04:23Z</dcterms:modified>
</cp:coreProperties>
</file>