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A0936-71B0-3E96-3E68-E4F0597FE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60904-019D-BC04-E435-2581B0998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B8DA1-D7F7-653E-6470-A5D3C87C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3F6DB-7FE7-D8FA-7FD2-372E4BD1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E2213-A8FF-4799-2047-E466D1FE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134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8456B-9C09-B0D4-2B50-5449063D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77720-6792-2AF5-8C20-B66184E53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37D63-BE9A-0A56-7938-F47094BD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4BA4F-31B8-1E35-213F-2A4B88D4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FDA-2F92-0C21-BD3E-A2EB427D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54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0C345-4602-77F9-A9D7-D2E2CF6D5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A09CE-9E02-A4E7-4F5C-3AB5D556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08952-538F-BDA4-C09B-0C652A0C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A3EF2-08C6-F64D-9C97-94DB5AE6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851CB-708D-70A6-5E88-FC41D188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18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CD7A-9767-D2EA-C4C5-92FDA4CC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CA71F-2C5C-E112-794F-C7C38BD6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1FBA7-5185-E146-AC9F-97F922A1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D7477-2A76-E41F-7E72-D11950ED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73F9-DAF8-AC14-5BB2-1DB236B7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56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E7F65-514B-E19A-54E6-1161A1A1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1A5F9-D338-9F6C-0E7C-8B6BAC25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26866-8375-FD09-37E4-8BFD1890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C40BF-62C0-8039-5AFB-00F347AF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71264-41A3-373D-33C7-A740349C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76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77A17-14BF-861F-AB92-126B11BC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B84E9-1B5B-AC57-F628-BA9F13D3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074E47-F706-6542-49B6-D096BC49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95D38C-91BD-FB9C-D856-B1321F5E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8E9A-666B-D6C4-FC3E-A0F70A1D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55D17-19F9-994E-AD11-BB626377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62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D0B8-578F-ECE7-B15F-23EF1A52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85532-C759-A05A-13E7-62FE0719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B596D-0437-37CA-5E41-3A33A728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37E4D3-3702-1B9A-11B5-C32DDC31A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CFB16-F3DE-3C65-7CC6-D6FBA8C7B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51A17E-02E5-5E76-CC50-5D3C1D1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5EBFD-3ADF-7D4B-DC8B-3D1EA4E7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4270C5-8BD5-DD3A-B3AF-A093CDDB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945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EC9E7-2EB2-6A40-3CDC-0DD8FD0E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98C265-874C-3186-F324-9CE89DEA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54A561-988F-714C-9703-9FF7D809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A362C-6BA6-1367-E86B-B47754E7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00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C6788-AB72-17D7-C1D4-0C2BC6C7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A2DA7B-AEF2-3CBD-6860-584D7F09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3284A-D99B-1ECD-4886-458D05D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457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DB1C1-380C-F474-2154-A0AE5C27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C8299-145A-D61C-1133-BCE666405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457BE-2F8B-5CD2-D19B-F3733798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B341C-E1F6-26FF-526D-814C065F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BAF4B-FF39-D110-267D-D0F4CA1E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39D6D-513A-3E7F-3639-9A831D16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260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FBCF-FA73-81A3-A6CD-A5CA35AF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39B3DA-CD4C-57DE-DFE6-1A9842D81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8037F-CC0C-109F-9218-989FC0D22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0C573-688C-9B37-FD82-4BE24654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0144A-231A-4B7B-BE27-A8D216B1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5E288-FC25-72CB-F3C2-E2433E69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101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4145E3-5541-68C3-D021-698843AB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A40FA-2BF8-3EDF-3F66-500E4EF5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C514C-6E5C-0F50-C91A-04F89DB45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E9D4-DAA2-014B-887F-ECA974462F78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88EBD-8035-6C4B-5266-AB1E35A1F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3C9E6-87B0-B6F7-2F57-F1DB95EE0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D276-B1CE-AF41-84D4-63FC57DC070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045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4C74F3-A2AD-EB8E-78FE-6149037FC3C5}"/>
              </a:ext>
            </a:extLst>
          </p:cNvPr>
          <p:cNvSpPr/>
          <p:nvPr/>
        </p:nvSpPr>
        <p:spPr>
          <a:xfrm>
            <a:off x="469557" y="1309816"/>
            <a:ext cx="2236574" cy="7537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 err="1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treeHit</a:t>
            </a:r>
            <a:r>
              <a:rPr kumimoji="1" lang="en-US" altLang="ko-Kore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= 0</a:t>
            </a:r>
            <a:endParaRPr kumimoji="1" lang="ko-Kore-KR" altLang="en-US" sz="3000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490373-92C1-32D0-8982-860147B77875}"/>
              </a:ext>
            </a:extLst>
          </p:cNvPr>
          <p:cNvSpPr/>
          <p:nvPr/>
        </p:nvSpPr>
        <p:spPr>
          <a:xfrm>
            <a:off x="469557" y="2265405"/>
            <a:ext cx="1470454" cy="75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while</a:t>
            </a:r>
            <a:endParaRPr kumimoji="1" lang="ko-Kore-KR" altLang="en-US" sz="3000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C8E634-73B9-A7BE-BF4C-E75F647C69BB}"/>
              </a:ext>
            </a:extLst>
          </p:cNvPr>
          <p:cNvSpPr/>
          <p:nvPr/>
        </p:nvSpPr>
        <p:spPr>
          <a:xfrm>
            <a:off x="1717589" y="2265405"/>
            <a:ext cx="2404218" cy="7537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 err="1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treeHit</a:t>
            </a:r>
            <a:r>
              <a:rPr kumimoji="1" lang="en-US" altLang="ko-Kore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&lt; 10:</a:t>
            </a:r>
            <a:endParaRPr kumimoji="1" lang="ko-Kore-KR" altLang="en-US" sz="3000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D99A6E-CB5F-BA68-D73C-DB95C8FF65A8}"/>
              </a:ext>
            </a:extLst>
          </p:cNvPr>
          <p:cNvSpPr/>
          <p:nvPr/>
        </p:nvSpPr>
        <p:spPr>
          <a:xfrm>
            <a:off x="1204784" y="3220994"/>
            <a:ext cx="2236574" cy="7537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 err="1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treeHit</a:t>
            </a:r>
            <a:r>
              <a:rPr kumimoji="1" lang="en-US" altLang="ko-Kore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+= 1</a:t>
            </a:r>
            <a:endParaRPr kumimoji="1" lang="ko-Kore-KR" altLang="en-US" sz="3000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93CFA0-B21C-27DB-0A93-187BBB15E793}"/>
              </a:ext>
            </a:extLst>
          </p:cNvPr>
          <p:cNvSpPr/>
          <p:nvPr/>
        </p:nvSpPr>
        <p:spPr>
          <a:xfrm>
            <a:off x="624017" y="4065373"/>
            <a:ext cx="7309020" cy="753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print(f</a:t>
            </a:r>
            <a:r>
              <a:rPr kumimoji="1" lang="en-US" altLang="ko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kumimoji="1" lang="ko-KR" altLang="en-US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나무를 </a:t>
            </a:r>
            <a:r>
              <a:rPr kumimoji="1" lang="en-US" altLang="ko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{</a:t>
            </a:r>
            <a:r>
              <a:rPr kumimoji="1" lang="en-US" altLang="ko-KR" sz="3000" dirty="0" err="1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treeHit</a:t>
            </a:r>
            <a:r>
              <a:rPr kumimoji="1" lang="en-US" altLang="ko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}</a:t>
            </a:r>
            <a:r>
              <a:rPr kumimoji="1" lang="ko-KR" altLang="en-US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번 찍었습니다</a:t>
            </a:r>
            <a:r>
              <a:rPr kumimoji="1" lang="en-US" altLang="ko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.'</a:t>
            </a:r>
            <a:r>
              <a:rPr kumimoji="1" lang="en-US" altLang="ko-Kore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23C91-D7C5-51FE-73F0-214EF0F26A6A}"/>
              </a:ext>
            </a:extLst>
          </p:cNvPr>
          <p:cNvSpPr/>
          <p:nvPr/>
        </p:nvSpPr>
        <p:spPr>
          <a:xfrm>
            <a:off x="1204785" y="5119816"/>
            <a:ext cx="6573793" cy="114506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If </a:t>
            </a:r>
            <a:r>
              <a:rPr kumimoji="1" lang="en-US" altLang="ko-Kore-KR" sz="3000" dirty="0" err="1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treeHit</a:t>
            </a:r>
            <a:r>
              <a:rPr kumimoji="1" lang="en-US" altLang="ko-Kore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== 10:</a:t>
            </a:r>
          </a:p>
          <a:p>
            <a:r>
              <a:rPr kumimoji="1" lang="en-US" altLang="ko-Kore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	print(</a:t>
            </a:r>
            <a:r>
              <a:rPr kumimoji="1" lang="en-US" altLang="ko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“</a:t>
            </a:r>
            <a:r>
              <a:rPr kumimoji="1" lang="ko-KR" altLang="en-US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나무 넘어갑니다</a:t>
            </a:r>
            <a:r>
              <a:rPr kumimoji="1" lang="en-US" altLang="ko-KR" sz="3000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.”)</a:t>
            </a:r>
            <a:endParaRPr kumimoji="1" lang="en-US" altLang="ko-Kore-KR" sz="3000" dirty="0">
              <a:solidFill>
                <a:schemeClr val="tx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B7946E42-C2BF-D505-1E1B-509AE9030797}"/>
              </a:ext>
            </a:extLst>
          </p:cNvPr>
          <p:cNvSpPr/>
          <p:nvPr/>
        </p:nvSpPr>
        <p:spPr>
          <a:xfrm>
            <a:off x="7636475" y="3266301"/>
            <a:ext cx="593124" cy="1664044"/>
          </a:xfrm>
          <a:prstGeom prst="rightBrace">
            <a:avLst/>
          </a:prstGeom>
          <a:ln w="127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왼쪽 화살표[L] 14">
            <a:extLst>
              <a:ext uri="{FF2B5EF4-FFF2-40B4-BE49-F238E27FC236}">
                <a16:creationId xmlns:a16="http://schemas.microsoft.com/office/drawing/2014/main" id="{6BE80D30-9AF3-9C98-2808-529B9B6BADC1}"/>
              </a:ext>
            </a:extLst>
          </p:cNvPr>
          <p:cNvSpPr/>
          <p:nvPr/>
        </p:nvSpPr>
        <p:spPr>
          <a:xfrm rot="19447144">
            <a:off x="2753839" y="821335"/>
            <a:ext cx="642137" cy="370703"/>
          </a:xfrm>
          <a:prstGeom prst="lef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6" name="왼쪽 화살표[L] 15">
            <a:extLst>
              <a:ext uri="{FF2B5EF4-FFF2-40B4-BE49-F238E27FC236}">
                <a16:creationId xmlns:a16="http://schemas.microsoft.com/office/drawing/2014/main" id="{65765401-675D-4B0E-545E-7FB758951E7B}"/>
              </a:ext>
            </a:extLst>
          </p:cNvPr>
          <p:cNvSpPr/>
          <p:nvPr/>
        </p:nvSpPr>
        <p:spPr>
          <a:xfrm rot="19447144">
            <a:off x="4082618" y="1966123"/>
            <a:ext cx="642137" cy="370703"/>
          </a:xfrm>
          <a:prstGeom prst="lef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1DE26A-1141-1DA7-B88E-F0A3304A2294}"/>
              </a:ext>
            </a:extLst>
          </p:cNvPr>
          <p:cNvSpPr txBox="1"/>
          <p:nvPr/>
        </p:nvSpPr>
        <p:spPr>
          <a:xfrm>
            <a:off x="3279196" y="417174"/>
            <a:ext cx="1495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초기식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4365C-D4A3-EF10-09E7-369C2C70E78E}"/>
              </a:ext>
            </a:extLst>
          </p:cNvPr>
          <p:cNvSpPr txBox="1"/>
          <p:nvPr/>
        </p:nvSpPr>
        <p:spPr>
          <a:xfrm>
            <a:off x="4665504" y="1654568"/>
            <a:ext cx="1495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조건식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7F57B-B855-35DE-B73A-EE9C7B04F6BB}"/>
              </a:ext>
            </a:extLst>
          </p:cNvPr>
          <p:cNvSpPr txBox="1"/>
          <p:nvPr/>
        </p:nvSpPr>
        <p:spPr>
          <a:xfrm>
            <a:off x="8377880" y="3859796"/>
            <a:ext cx="20388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반복할</a:t>
            </a:r>
            <a:r>
              <a:rPr kumimoji="1" lang="ko-KR" altLang="en-US" sz="2500" dirty="0">
                <a:latin typeface="BM JUA OTF" panose="02020603020101020101" pitchFamily="18" charset="-127"/>
                <a:ea typeface="BM JUA OTF" panose="02020603020101020101" pitchFamily="18" charset="-127"/>
              </a:rPr>
              <a:t> 코드</a:t>
            </a:r>
            <a:endParaRPr kumimoji="1" lang="ko-Kore-KR" altLang="en-US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896EF3-6B32-05D9-F138-AAFFE4EE2D8E}"/>
              </a:ext>
            </a:extLst>
          </p:cNvPr>
          <p:cNvSpPr txBox="1"/>
          <p:nvPr/>
        </p:nvSpPr>
        <p:spPr>
          <a:xfrm>
            <a:off x="4236711" y="3005861"/>
            <a:ext cx="20388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변화식</a:t>
            </a:r>
            <a:endParaRPr kumimoji="1" lang="ko-Kore-KR" altLang="en-US" sz="2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1" name="왼쪽 화살표[L] 20">
            <a:extLst>
              <a:ext uri="{FF2B5EF4-FFF2-40B4-BE49-F238E27FC236}">
                <a16:creationId xmlns:a16="http://schemas.microsoft.com/office/drawing/2014/main" id="{9540A2A2-9E82-44A8-354C-B593F1347B5B}"/>
              </a:ext>
            </a:extLst>
          </p:cNvPr>
          <p:cNvSpPr/>
          <p:nvPr/>
        </p:nvSpPr>
        <p:spPr>
          <a:xfrm rot="19447144">
            <a:off x="3546865" y="3332312"/>
            <a:ext cx="642137" cy="370703"/>
          </a:xfrm>
          <a:prstGeom prst="lef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64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Macintosh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BM JUA 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김홍비</dc:creator>
  <cp:lastModifiedBy>김홍비</cp:lastModifiedBy>
  <cp:revision>2</cp:revision>
  <dcterms:created xsi:type="dcterms:W3CDTF">2022-07-02T11:02:18Z</dcterms:created>
  <dcterms:modified xsi:type="dcterms:W3CDTF">2022-07-02T11:13:54Z</dcterms:modified>
</cp:coreProperties>
</file>