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6A"/>
    <a:srgbClr val="00FF78"/>
    <a:srgbClr val="FF74D0"/>
    <a:srgbClr val="D4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83837-53B0-6726-8090-1C13072B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A3AA0-DFE2-D155-B806-96569367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7E5F5-ADC8-6796-0446-76851FB4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8CAA-4E21-B3E5-41CC-BE758A9C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95041-EC8A-8FE9-2364-C5FAC80A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8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171C-7365-33CE-8150-84FEE4D8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1431B-2990-456C-5225-A1ABE7ED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D2C74-1048-7F87-2CA7-9D526CFE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BBB0-CDAF-33EF-BC88-478C312B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5671B-A017-B2A7-CDE8-CB7E1B3C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25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8FB82-355B-5CC5-C5D2-2823844DF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9D358-375C-504C-69BA-487F0DB6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F788-6F39-890A-81B5-E5D57638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520D8-6D17-9837-C140-1B013BD7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9390-A855-DA9B-B8DC-D4A5659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0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63B8-6514-9C8B-A5DF-0C245254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7FE5E-BDE7-7795-302C-D940AC1B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7E67-9140-E55E-863C-909F516B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7A988-5AF3-2898-E6E3-8D06C825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E058A-98BD-FEAE-BF02-DBFB29C2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7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D5FB-73E4-338A-E8D3-8ACF90FE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7AC3E-E6FB-738F-755E-3F3E23E0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5A3CE-98F4-1ECA-A5FB-BF6FB69C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3DD89-3637-F203-41B0-C8968764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92407-1167-F1BC-93D8-91525ED4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664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03A30-C7E7-EB0B-2CF0-5E5D6F63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CEB66-00FF-8E0F-22E0-E5AE661D0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A7F53F-5BC1-B12B-1B69-0F84D0AD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CED92-E471-B1D4-2482-6E81F77C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1D343-5DFF-91B6-30CE-36B508B0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E731-19A2-8140-96F3-D495FC3E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27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E65A-DCBD-D911-C4AC-8316307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531AB-1D3C-0CA7-0913-60509C1A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BC595-EBBB-BCE4-B0A5-AF4A2C385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66ADF-A2C1-0B67-A98F-7B44B537A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A9CDF-758E-9813-408E-11F0EED8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AF5E61-4F7D-EFB5-40C3-7256EE10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3AA41-8141-F0BA-7A0D-BA8F8D58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AAB1C-C743-1A05-FCEA-EE530C0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933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6B8BF-A26C-015F-558A-FCA2F5B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2FA90-2ECF-1FFE-B511-1115D1BA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3AEC7-D8DC-893F-0807-384B054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6A6A3-C68B-5BE2-E9D4-67E00E3B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6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72105A-6EF8-6A26-43D5-75AEDD9E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B232E-35FD-BCD1-00CE-19E8FE4E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BCFA7-B90B-AF3C-310B-9754B954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8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643F7-033A-5608-7477-2A3D06A1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3525-4472-2208-BC1C-4244BF74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3ACA6-C7FC-C3D2-C359-23375AA2D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B7AA3-38B4-1C9C-A9B9-A9C0F6EB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4B5A2-3637-04CC-1A9E-A288BDEC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D5C2-EF8E-8A32-DBAC-843D37D1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17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975A-3B4E-5993-8914-545F24C5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6C71F5-065A-7F24-5D21-5C8807EB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1B392-3D7D-ADE6-E6A8-3F6692602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B14EB-34E2-E7A9-6BF1-ED39AFD9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A60EB-E72D-2711-1896-527F08D0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9DFF2-E576-DF9F-E611-D410B5D1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0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C79A41-B61E-6E9D-57ED-DBD47654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A312C-89DC-84D6-3673-32D79F15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A5125-1A33-F911-AFA1-FE9D396F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824A-F897-414E-91D7-F856949741CA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91960-E1A2-6BEF-8B22-BA1CC47CF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01F7C-CCF1-4B1A-920E-6D2D1571D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8910-072F-9A4D-B79C-8752D5F1DD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0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5C2F6-07C5-BEB5-BF4F-EB00369A76E1}"/>
              </a:ext>
            </a:extLst>
          </p:cNvPr>
          <p:cNvSpPr txBox="1"/>
          <p:nvPr/>
        </p:nvSpPr>
        <p:spPr>
          <a:xfrm>
            <a:off x="1838202" y="4985448"/>
            <a:ext cx="1225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result_add</a:t>
            </a:r>
            <a:r>
              <a:rPr kumimoji="1" lang="en-US" altLang="ko-Kore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en-US" altLang="ko-Kore-KR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result_mul</a:t>
            </a:r>
            <a:r>
              <a:rPr kumimoji="1" lang="en-US" altLang="ko-Kore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ore-KR" sz="4000" dirty="0">
                <a:solidFill>
                  <a:srgbClr val="FF74D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=</a:t>
            </a:r>
            <a:r>
              <a:rPr kumimoji="1" lang="en-US" altLang="ko-Kore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ore-KR" sz="4000" dirty="0" err="1">
                <a:solidFill>
                  <a:srgbClr val="00FF7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add_and_mul</a:t>
            </a:r>
            <a:r>
              <a:rPr kumimoji="1" lang="en-US" altLang="ko-Kore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en-US" altLang="ko-Kore-KR" sz="4000" dirty="0">
                <a:solidFill>
                  <a:srgbClr val="D4A0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en-US" altLang="ko-Kore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en-US" altLang="ko-Kore-KR" sz="4000" dirty="0">
                <a:solidFill>
                  <a:srgbClr val="D4A0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kumimoji="1" lang="en-US" altLang="ko-Kore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C48AD-F668-26D8-E872-29A517B20151}"/>
              </a:ext>
            </a:extLst>
          </p:cNvPr>
          <p:cNvGrpSpPr/>
          <p:nvPr/>
        </p:nvGrpSpPr>
        <p:grpSpPr>
          <a:xfrm>
            <a:off x="714542" y="1974035"/>
            <a:ext cx="8018729" cy="1440105"/>
            <a:chOff x="1322978" y="1136999"/>
            <a:chExt cx="8018729" cy="14401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D8CB37-71ED-C8F2-CB28-26E619CC7950}"/>
                </a:ext>
              </a:extLst>
            </p:cNvPr>
            <p:cNvSpPr txBox="1"/>
            <p:nvPr/>
          </p:nvSpPr>
          <p:spPr>
            <a:xfrm>
              <a:off x="1322978" y="1136999"/>
              <a:ext cx="80187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0" dirty="0">
                  <a:solidFill>
                    <a:srgbClr val="FF74D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def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ore-KR" sz="4000" dirty="0" err="1">
                  <a:solidFill>
                    <a:srgbClr val="00FF78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add_and_mul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kumimoji="1" lang="en-US" altLang="ko-Kore-KR" sz="4000" dirty="0">
                  <a:solidFill>
                    <a:srgbClr val="FCB66A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  </a:t>
              </a:r>
              <a:r>
                <a:rPr kumimoji="1" lang="en-US" altLang="ko-Kore-KR" sz="4000" dirty="0">
                  <a:solidFill>
                    <a:srgbClr val="FFC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b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):</a:t>
              </a:r>
            </a:p>
            <a:p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	</a:t>
              </a:r>
              <a:r>
                <a:rPr kumimoji="1" lang="en-US" altLang="ko-Kore-KR" sz="4000" dirty="0">
                  <a:solidFill>
                    <a:srgbClr val="FF74D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return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ore-KR" sz="4000" dirty="0">
                  <a:solidFill>
                    <a:srgbClr val="FCB66A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ore-KR" sz="4000" dirty="0">
                  <a:solidFill>
                    <a:srgbClr val="FF74D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+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ore-KR" sz="4000" dirty="0">
                  <a:solidFill>
                    <a:srgbClr val="FFC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b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 </a:t>
              </a:r>
              <a:r>
                <a:rPr kumimoji="1" lang="en-US" altLang="ko-Kore-KR" sz="4000" dirty="0">
                  <a:solidFill>
                    <a:srgbClr val="FCB66A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ore-KR" sz="4000" dirty="0">
                  <a:solidFill>
                    <a:srgbClr val="FF74D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*</a:t>
              </a:r>
              <a:r>
                <a:rPr kumimoji="1" lang="en-US" altLang="ko-Kore-KR" sz="40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ore-KR" sz="4000" dirty="0">
                  <a:solidFill>
                    <a:srgbClr val="FFC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b</a:t>
              </a:r>
              <a:endParaRPr kumimoji="1" lang="ko-Kore-KR" altLang="en-US" sz="40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" name="왼쪽 대괄호[L] 9">
              <a:extLst>
                <a:ext uri="{FF2B5EF4-FFF2-40B4-BE49-F238E27FC236}">
                  <a16:creationId xmlns:a16="http://schemas.microsoft.com/office/drawing/2014/main" id="{67423B76-D455-6D5E-59D5-97D80D039D64}"/>
                </a:ext>
              </a:extLst>
            </p:cNvPr>
            <p:cNvSpPr/>
            <p:nvPr/>
          </p:nvSpPr>
          <p:spPr>
            <a:xfrm rot="16200000">
              <a:off x="4420411" y="1977852"/>
              <a:ext cx="233335" cy="965169"/>
            </a:xfrm>
            <a:prstGeom prst="leftBracket">
              <a:avLst/>
            </a:prstGeom>
            <a:ln w="127000">
              <a:solidFill>
                <a:schemeClr val="bg2">
                  <a:lumMod val="9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왼쪽 대괄호[L] 10">
              <a:extLst>
                <a:ext uri="{FF2B5EF4-FFF2-40B4-BE49-F238E27FC236}">
                  <a16:creationId xmlns:a16="http://schemas.microsoft.com/office/drawing/2014/main" id="{C0F568C8-4B7F-2C9E-9A90-2F172152BF5C}"/>
                </a:ext>
              </a:extLst>
            </p:cNvPr>
            <p:cNvSpPr/>
            <p:nvPr/>
          </p:nvSpPr>
          <p:spPr>
            <a:xfrm rot="16200000">
              <a:off x="5698259" y="1977852"/>
              <a:ext cx="233335" cy="965169"/>
            </a:xfrm>
            <a:prstGeom prst="leftBracket">
              <a:avLst/>
            </a:prstGeom>
            <a:ln w="127000">
              <a:solidFill>
                <a:schemeClr val="bg2">
                  <a:lumMod val="9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88A91A-35AB-715F-4BA9-2ED2E3C1DE41}"/>
              </a:ext>
            </a:extLst>
          </p:cNvPr>
          <p:cNvCxnSpPr>
            <a:cxnSpLocks/>
          </p:cNvCxnSpPr>
          <p:nvPr/>
        </p:nvCxnSpPr>
        <p:spPr>
          <a:xfrm flipH="1">
            <a:off x="2418970" y="3431954"/>
            <a:ext cx="1509672" cy="1670160"/>
          </a:xfrm>
          <a:prstGeom prst="straightConnector1">
            <a:avLst/>
          </a:prstGeom>
          <a:ln w="127000">
            <a:solidFill>
              <a:schemeClr val="bg2">
                <a:lumMod val="9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EC5E3D-1F44-E890-2A3F-45E6A1A5B2FE}"/>
              </a:ext>
            </a:extLst>
          </p:cNvPr>
          <p:cNvCxnSpPr>
            <a:cxnSpLocks/>
          </p:cNvCxnSpPr>
          <p:nvPr/>
        </p:nvCxnSpPr>
        <p:spPr>
          <a:xfrm>
            <a:off x="5210854" y="3398317"/>
            <a:ext cx="1449304" cy="1712713"/>
          </a:xfrm>
          <a:prstGeom prst="straightConnector1">
            <a:avLst/>
          </a:prstGeom>
          <a:ln w="127000">
            <a:solidFill>
              <a:schemeClr val="bg2">
                <a:lumMod val="9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C323D178-D66D-DA5A-2EB2-3D6CA603FF04}"/>
              </a:ext>
            </a:extLst>
          </p:cNvPr>
          <p:cNvSpPr/>
          <p:nvPr/>
        </p:nvSpPr>
        <p:spPr>
          <a:xfrm rot="10800000">
            <a:off x="4548143" y="1067257"/>
            <a:ext cx="348473" cy="978408"/>
          </a:xfrm>
          <a:prstGeom prst="upArrow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L 도형 35">
            <a:extLst>
              <a:ext uri="{FF2B5EF4-FFF2-40B4-BE49-F238E27FC236}">
                <a16:creationId xmlns:a16="http://schemas.microsoft.com/office/drawing/2014/main" id="{AB51C1D7-875D-955E-17A3-3A693DD114AA}"/>
              </a:ext>
            </a:extLst>
          </p:cNvPr>
          <p:cNvSpPr/>
          <p:nvPr/>
        </p:nvSpPr>
        <p:spPr>
          <a:xfrm rot="10800000">
            <a:off x="4673802" y="1067255"/>
            <a:ext cx="5888002" cy="3918192"/>
          </a:xfrm>
          <a:prstGeom prst="corner">
            <a:avLst>
              <a:gd name="adj1" fmla="val 6475"/>
              <a:gd name="adj2" fmla="val 5702"/>
            </a:avLst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L 도형 36">
            <a:extLst>
              <a:ext uri="{FF2B5EF4-FFF2-40B4-BE49-F238E27FC236}">
                <a16:creationId xmlns:a16="http://schemas.microsoft.com/office/drawing/2014/main" id="{627D9F6F-9AFC-9B48-FCA9-6ADE110E70CC}"/>
              </a:ext>
            </a:extLst>
          </p:cNvPr>
          <p:cNvSpPr/>
          <p:nvPr/>
        </p:nvSpPr>
        <p:spPr>
          <a:xfrm rot="10800000">
            <a:off x="5347395" y="1410252"/>
            <a:ext cx="5888002" cy="3676037"/>
          </a:xfrm>
          <a:prstGeom prst="corner">
            <a:avLst>
              <a:gd name="adj1" fmla="val 6475"/>
              <a:gd name="adj2" fmla="val 5702"/>
            </a:avLst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B3C0CA14-8D84-6294-00E8-C9B6E15D9A42}"/>
              </a:ext>
            </a:extLst>
          </p:cNvPr>
          <p:cNvSpPr/>
          <p:nvPr/>
        </p:nvSpPr>
        <p:spPr>
          <a:xfrm rot="10800000">
            <a:off x="5221736" y="1414230"/>
            <a:ext cx="348473" cy="63143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CB3CF-D3B8-2B0D-4F55-5C958256D849}"/>
              </a:ext>
            </a:extLst>
          </p:cNvPr>
          <p:cNvSpPr txBox="1"/>
          <p:nvPr/>
        </p:nvSpPr>
        <p:spPr>
          <a:xfrm>
            <a:off x="6391156" y="1729947"/>
            <a:ext cx="46214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add_and_mul</a:t>
            </a:r>
            <a:r>
              <a:rPr kumimoji="1" lang="en-US" altLang="ko-Kore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함수 호출</a:t>
            </a:r>
            <a:b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a, b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전달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4DB0C-77D9-070B-16E4-8DC39BBBC041}"/>
              </a:ext>
            </a:extLst>
          </p:cNvPr>
          <p:cNvSpPr txBox="1"/>
          <p:nvPr/>
        </p:nvSpPr>
        <p:spPr>
          <a:xfrm>
            <a:off x="2432010" y="3789043"/>
            <a:ext cx="43404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반환값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7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은 </a:t>
            </a:r>
            <a:r>
              <a:rPr kumimoji="1" lang="en-US" altLang="ko-KR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res_add</a:t>
            </a: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pPr algn="ctr"/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반환값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12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kumimoji="1" lang="en-US" altLang="ko-KR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res_mul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저장됨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Macintosh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JUA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김홍비</dc:creator>
  <cp:lastModifiedBy>김홍비</cp:lastModifiedBy>
  <cp:revision>4</cp:revision>
  <dcterms:created xsi:type="dcterms:W3CDTF">2022-07-04T12:05:31Z</dcterms:created>
  <dcterms:modified xsi:type="dcterms:W3CDTF">2022-07-04T12:27:24Z</dcterms:modified>
</cp:coreProperties>
</file>