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2" r:id="rId4"/>
    <p:sldId id="267" r:id="rId5"/>
    <p:sldId id="263" r:id="rId6"/>
    <p:sldId id="265" r:id="rId7"/>
    <p:sldId id="257" r:id="rId8"/>
    <p:sldId id="260" r:id="rId9"/>
    <p:sldId id="261" r:id="rId10"/>
    <p:sldId id="258" r:id="rId11"/>
    <p:sldId id="259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EF833-4FC7-1F44-92D7-970BE88DE960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F567-B506-DC49-93DF-6148BF5B5D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2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221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32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25FF-E77F-C716-0906-04BF1194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818DD-2D0A-6086-7C1A-99111B5B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8C4FB-6C36-A859-2C93-AE506A5F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9EBC-34C6-2EE1-6781-120C7AC2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0E421-C261-DB00-3DBE-889CCA5F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11862-7A34-BA9B-D513-C7CEB5F7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E6314-E032-FA51-233A-D240D48D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5A7F-5BA3-FAD8-441D-EFADC82A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794F0-97B5-5686-93A8-C317908A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91A5-DB7C-ED10-8EE8-D032F103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96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BE837-AFA8-28BF-B7D7-FFBDD16F0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898C2-B94D-AC41-6735-7EA72FF5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96DFA-9652-4E75-2FDB-65A94AA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F47FB-CE32-CB83-2696-3E333847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B89D-6B0B-BB19-4508-B0565B8E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77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C54E5-1785-E682-67BD-2B0D106A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C470C-E90F-F721-2406-F70B10DB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3E559-7953-8E56-91FF-2A2D563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F6594-7E0F-4DB0-9527-48E45275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C207A-4E00-F3E9-3026-28D25D33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6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E693-6961-F9A6-6C6B-C073157F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EAD20-CFD8-64BC-B1D3-A5B29A8F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2F4E-2871-12D5-01CA-9DD98293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11DEC-1727-B13B-3EBA-28D410E5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38E5E-69AB-FAB8-8643-A82FC73C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BB1D-B0CF-F9C8-EDB8-F65E092F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4FC7F-59BD-0C68-4EE9-F0246077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18EBE-04D4-C5CE-B8F7-362704B6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0FE3E-6190-87EB-33E6-4BC11BF8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68AE4-9608-0FF7-3041-48CC1CD0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135BD-191F-5881-05FF-91196424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DD1A-82CE-2999-7E52-C986B4D3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9B8FD-B1D2-DDBB-E210-4C65DC36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A7881-CC6B-B8B4-DA1A-6BB39056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1D63C5-7E13-7FEC-C644-05F6DB54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6EEE1-4C63-F417-CB83-3A19C5ED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57F6B-E4A4-B552-D437-A4DDB02C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79DEF-5C18-0EDF-AA46-6EB749F6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D384F-9DBD-3F08-2690-380E303E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2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4D79A-9D97-72AA-8D0B-A90E1A48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A5B9D-1951-FC57-BF41-4DCA5FF4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1159B-C366-35B0-69BF-922DDC93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1890D-16BE-2151-B6EE-A99D10BF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6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D6FA04-6986-A1F4-540E-8FF81B7B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30EAF-0167-5969-9012-0C07F5D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EB8FD-1727-F549-D12A-9268440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0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CDEE-45FE-27E0-EF7E-47346C87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635B2-35C7-AE91-B47F-0C87E034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F525F-DA9E-F222-4587-7A00D8C8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B6714-82F3-BCB0-F014-96EE398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92BD1-25CB-0B81-3C2C-47BF46F5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190FB-3A89-7CB9-A59B-A47BD30D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8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D71CF-4203-94DB-0554-C68EAFDD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CCC49D-39A7-005A-437F-8596BCA6C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1CA86-A307-6C27-1D67-8A730499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E61A2-C2E5-925F-80BE-A1DB2EF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01C80-97C8-20A9-BF92-96C55FC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EFB53-7EC9-8EAF-1BEE-389371F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49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12F2F-B8C3-BD5E-BFD2-93A35682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23404-77EE-F1A7-03EC-8BD13AC4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FBF9C-876F-5674-E00C-E720DEEFB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AF10-BA31-58CF-9F14-FEB9F43A5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C4B3C-9E65-39DF-23B2-419AC4CDA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9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8DF9-EE5E-E569-CD38-D7E8BCE12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퀴즈 모음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6C422-BD51-651B-3435-5895783F4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59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920C7E-3FE8-8C8F-AE61-383DABB5A549}"/>
              </a:ext>
            </a:extLst>
          </p:cNvPr>
          <p:cNvSpPr/>
          <p:nvPr/>
        </p:nvSpPr>
        <p:spPr>
          <a:xfrm>
            <a:off x="1828799" y="2340949"/>
            <a:ext cx="78407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x = Knight(health=542.4, mana=210.3, armor=38)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클래스에 값을 넣어서 인스턴스를 생성하고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print(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, 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x.mana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, 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x.armor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인스턴스 속성을 출력하고 있습니다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따라서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class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Knight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클래스를 만들고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__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init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__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메서드에 매개변수로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self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mana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armor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지정합니다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이때 반드시 첫 번째 매개변수는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self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라야 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함수 안에서는 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self.health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 = health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처럼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모든 매개변수를 그대로 속성으로 만들어줍니다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그다음에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x.slash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()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인스턴스로 메서드를 호출하고 있으므로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Knight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클래스 안에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slash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메서드를 만들고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print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로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'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N_Code"/>
              </a:rPr>
              <a:t>베기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'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출력하도록 만들면 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67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82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1096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인스턴스 생성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사람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(Human)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클래스의 인스턴스를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”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생성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”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하고 이를 </a:t>
            </a:r>
            <a:r>
              <a:rPr lang="en-US" alt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areum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변수로 바인딩해보세요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22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784942D-07C0-A704-0A83-FD5673EA9D10}"/>
              </a:ext>
            </a:extLst>
          </p:cNvPr>
          <p:cNvGrpSpPr/>
          <p:nvPr/>
        </p:nvGrpSpPr>
        <p:grpSpPr>
          <a:xfrm>
            <a:off x="838200" y="1629104"/>
            <a:ext cx="10515600" cy="1799896"/>
            <a:chOff x="838200" y="1629104"/>
            <a:chExt cx="10515600" cy="1799896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DFB7F3F7-D79D-2C17-6020-C7B0BD4E368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629104"/>
              <a:ext cx="10515600" cy="17998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Quiz2.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클래스 </a:t>
              </a: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생성자</a:t>
              </a:r>
              <a:endPara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문제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사람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(Human) 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클래스에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(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이름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나이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성별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)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을 받는 생성자를 추가하세요</a:t>
              </a: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7FC05B4D-E18D-A735-023E-D351FBB75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100" y="2711669"/>
              <a:ext cx="3479800" cy="52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1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AAC4874-5ED7-913E-A842-8B5BFECD0F51}"/>
              </a:ext>
            </a:extLst>
          </p:cNvPr>
          <p:cNvGrpSpPr/>
          <p:nvPr/>
        </p:nvGrpSpPr>
        <p:grpSpPr>
          <a:xfrm>
            <a:off x="838200" y="3611617"/>
            <a:ext cx="10515600" cy="2144329"/>
            <a:chOff x="838200" y="3611617"/>
            <a:chExt cx="10515600" cy="2144329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E4886903-D827-CBE6-5C93-6F6293DF54E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611617"/>
              <a:ext cx="10515600" cy="17998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Quiz3.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클래스 </a:t>
              </a: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인스턴스 속성에 접근</a:t>
              </a:r>
              <a:endPara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문제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Quiz2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에서 생성한 인스턴스의 이름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나이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성별을 출력하세요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인스턴스 변수에 접근하여 값을 출력하면 됩니다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408C3D-880C-3A09-C1CE-CFB4C9C3E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00" y="4701846"/>
              <a:ext cx="1981200" cy="105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250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0B2A75-9348-A5DC-76FB-6FC7D9C67AC5}"/>
              </a:ext>
            </a:extLst>
          </p:cNvPr>
          <p:cNvGrpSpPr/>
          <p:nvPr/>
        </p:nvGrpSpPr>
        <p:grpSpPr>
          <a:xfrm>
            <a:off x="838200" y="606994"/>
            <a:ext cx="10515600" cy="5310330"/>
            <a:chOff x="838200" y="606994"/>
            <a:chExt cx="10515600" cy="5310330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CF3CD4AE-1A8E-3F87-0895-336ACC5DB00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06994"/>
              <a:ext cx="10515600" cy="531033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Quiz4.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클래스 메소드</a:t>
              </a:r>
              <a:endPara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문제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사람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(Human) 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클래스에서 이름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나이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성별을 출력하는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who() 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메소드를 추가하세요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출력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CDA05CE-64E7-E2D2-67EC-CB161DCC82B6}"/>
                </a:ext>
              </a:extLst>
            </p:cNvPr>
            <p:cNvGrpSpPr/>
            <p:nvPr/>
          </p:nvGrpSpPr>
          <p:grpSpPr>
            <a:xfrm>
              <a:off x="1757636" y="1536700"/>
              <a:ext cx="8143109" cy="3497755"/>
              <a:chOff x="958850" y="2871514"/>
              <a:chExt cx="9025978" cy="3784600"/>
            </a:xfrm>
          </p:grpSpPr>
          <p:pic>
            <p:nvPicPr>
              <p:cNvPr id="3" name="그림 2" descr="텍스트, 모니터, 화면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2589FA78-DCC1-B23E-087E-E85DFE3BFA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2150"/>
              <a:stretch/>
            </p:blipFill>
            <p:spPr>
              <a:xfrm>
                <a:off x="958850" y="2871514"/>
                <a:ext cx="9025978" cy="378460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623BC82-BA18-C94C-99CF-4DAD237A91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3073"/>
              <a:stretch/>
            </p:blipFill>
            <p:spPr>
              <a:xfrm>
                <a:off x="1630749" y="3199542"/>
                <a:ext cx="8217444" cy="1892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1021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49BD444-81A4-2422-3355-A8F5F946C082}"/>
              </a:ext>
            </a:extLst>
          </p:cNvPr>
          <p:cNvGrpSpPr/>
          <p:nvPr/>
        </p:nvGrpSpPr>
        <p:grpSpPr>
          <a:xfrm>
            <a:off x="1025217" y="606993"/>
            <a:ext cx="10515600" cy="5751765"/>
            <a:chOff x="1025217" y="606993"/>
            <a:chExt cx="10515600" cy="5751765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977B3EE7-7BBE-AF7C-1920-F38004465A00}"/>
                </a:ext>
              </a:extLst>
            </p:cNvPr>
            <p:cNvSpPr txBox="1">
              <a:spLocks/>
            </p:cNvSpPr>
            <p:nvPr/>
          </p:nvSpPr>
          <p:spPr>
            <a:xfrm>
              <a:off x="1025217" y="606993"/>
              <a:ext cx="10515600" cy="575176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Quiz5.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Account 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클래스 만들기</a:t>
              </a:r>
              <a:endPara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문제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은행에 가서 계좌를 개설하면 은행이름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예금주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계좌번호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잔액이 설정됩니다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Account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클래스를 생성한 후 생성자를 구현해보세요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생성자에서는 예금주와 초기 잔액만 입력 받습니다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은행이름은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SC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은행으로 계좌번호는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3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자리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-2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자리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-6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자리 형태로 랜덤하게 생성됩니다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출력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8D6924E-528A-2A31-FB02-2D47B7C8486C}"/>
                </a:ext>
              </a:extLst>
            </p:cNvPr>
            <p:cNvGrpSpPr/>
            <p:nvPr/>
          </p:nvGrpSpPr>
          <p:grpSpPr>
            <a:xfrm>
              <a:off x="2036839" y="2207828"/>
              <a:ext cx="8562890" cy="4150930"/>
              <a:chOff x="-1105994" y="1650781"/>
              <a:chExt cx="10515602" cy="4991100"/>
            </a:xfrm>
          </p:grpSpPr>
          <p:pic>
            <p:nvPicPr>
              <p:cNvPr id="12" name="그림 11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F33C297C-7E9F-1880-BAD9-24DDF779F2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9902"/>
              <a:stretch/>
            </p:blipFill>
            <p:spPr>
              <a:xfrm>
                <a:off x="-1105994" y="1650781"/>
                <a:ext cx="10515602" cy="49911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B36A897-3EA1-29AE-1AA2-5BAD336C6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477109"/>
                <a:ext cx="9409608" cy="25394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5549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14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Quiz6.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endParaRPr kumimoji="1" lang="ko-Kore-KR" alt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33" y="1216024"/>
            <a:ext cx="10515600" cy="5479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 소스 코드에서 클래스를 작성하여 게임 캐릭터의 능력치와 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베기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출력되게 만드세요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입력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542.4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210.3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38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endParaRPr lang="en-US" altLang="ko-KR" sz="2300" dirty="0"/>
          </a:p>
          <a:p>
            <a:pPr marL="0" indent="0">
              <a:buNone/>
            </a:pPr>
            <a:endParaRPr kumimoji="1" lang="ko-Kore-KR" altLang="en-US" sz="23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84CE47D-6B38-7800-1B67-2AC47FEB7A0C}"/>
              </a:ext>
            </a:extLst>
          </p:cNvPr>
          <p:cNvGrpSpPr/>
          <p:nvPr/>
        </p:nvGrpSpPr>
        <p:grpSpPr>
          <a:xfrm>
            <a:off x="2279119" y="2323071"/>
            <a:ext cx="7633762" cy="4123500"/>
            <a:chOff x="2279119" y="2323071"/>
            <a:chExt cx="7633762" cy="4123500"/>
          </a:xfrm>
        </p:grpSpPr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B1A94422-A94C-BDE2-2583-73993A807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9119" y="2323071"/>
              <a:ext cx="7633762" cy="41235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6072AB-83DF-48E2-0F88-B53F4BF0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1936" y="2622055"/>
              <a:ext cx="6286500" cy="1603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17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Quiz7.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심화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ore-KR" alt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97"/>
            <a:ext cx="10515600" cy="6310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표준 입력으로 게임 캐릭터 능력치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체력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마나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AP)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입력됩니다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다음 소스 코드에서 애니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Annie)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클래스를 작성하여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티버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" alt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tibbers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스킬의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피해량이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출력되게 만드세요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티버의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피해량은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 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 * 0.65 + 400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이며 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AP(Ability Power,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주문력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마법 능력치를 뜻합니다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입력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511.68 334.0 298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endParaRPr lang="en-US" altLang="ko-KR" sz="2300" dirty="0"/>
          </a:p>
          <a:p>
            <a:pPr marL="0" indent="0">
              <a:buNone/>
            </a:pPr>
            <a:endParaRPr kumimoji="1" lang="ko-Kore-KR" altLang="en-US" sz="2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89245-BFE7-734A-B5B1-13F4830572F2}"/>
              </a:ext>
            </a:extLst>
          </p:cNvPr>
          <p:cNvGrpSpPr/>
          <p:nvPr/>
        </p:nvGrpSpPr>
        <p:grpSpPr>
          <a:xfrm>
            <a:off x="2599996" y="2242349"/>
            <a:ext cx="7048501" cy="4358147"/>
            <a:chOff x="838200" y="2210262"/>
            <a:chExt cx="8153400" cy="4914900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80355A26-BC72-D1B9-FE01-A0C990941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10262"/>
              <a:ext cx="8153400" cy="49149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C4F9F3-299D-E3CA-839F-46B5B733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6916" y="2520950"/>
              <a:ext cx="6847279" cy="1927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92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952F0-42B3-3B8D-9CC1-85FD61AE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349C9-F0F4-2E68-D56F-C60A9D8B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818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388</Words>
  <Application>Microsoft Macintosh PowerPoint</Application>
  <PresentationFormat>와이드스크린</PresentationFormat>
  <Paragraphs>66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BM JUA OTF</vt:lpstr>
      <vt:lpstr>N_Code</vt:lpstr>
      <vt:lpstr>Arial</vt:lpstr>
      <vt:lpstr>Calibri</vt:lpstr>
      <vt:lpstr>Calibri Light</vt:lpstr>
      <vt:lpstr>Office 테마</vt:lpstr>
      <vt:lpstr>퀴즈 모음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Quiz6. 클래스 : 게임 캐릭터 클래스 만들기</vt:lpstr>
      <vt:lpstr>Quiz7. 클래스 : 게임 캐릭터 클래스 만들기(심화)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퀴즈 모음</dc:title>
  <dc:creator>김홍비</dc:creator>
  <cp:lastModifiedBy>김홍비</cp:lastModifiedBy>
  <cp:revision>23</cp:revision>
  <dcterms:created xsi:type="dcterms:W3CDTF">2022-07-05T07:37:39Z</dcterms:created>
  <dcterms:modified xsi:type="dcterms:W3CDTF">2022-07-05T09:00:48Z</dcterms:modified>
</cp:coreProperties>
</file>