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F833-4FC7-1F44-92D7-970BE88DE960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F567-B506-DC49-93DF-6148BF5B5D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2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25FF-E77F-C716-0906-04BF119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18DD-2D0A-6086-7C1A-99111B5B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C4FB-6C36-A859-2C93-AE506A5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9EBC-34C6-2EE1-6781-120C7AC2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E421-C261-DB00-3DBE-889CCA5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1862-7A34-BA9B-D513-C7CEB5F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6314-E032-FA51-233A-D240D48D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5A7F-5BA3-FAD8-441D-EFADC82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94F0-97B5-5686-93A8-C317908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1A5-DB7C-ED10-8EE8-D032F10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BE837-AFA8-28BF-B7D7-FFBDD16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8C2-B94D-AC41-6735-7EA72FF5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96DFA-9652-4E75-2FDB-65A94AA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47FB-CE32-CB83-2696-3E33384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B89D-6B0B-BB19-4508-B0565B8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7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54E5-1785-E682-67BD-2B0D106A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470C-E90F-F721-2406-F70B10DB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E559-7953-8E56-91FF-2A2D563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594-7E0F-4DB0-9527-48E4527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207A-4E00-F3E9-3026-28D25D3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E693-6961-F9A6-6C6B-C073157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D20-CFD8-64BC-B1D3-A5B29A8F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2F4E-2871-12D5-01CA-9DD98293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1DEC-1727-B13B-3EBA-28D410E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8E5E-69AB-FAB8-8643-A82FC73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BB1D-B0CF-F9C8-EDB8-F65E092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C7F-59BD-0C68-4EE9-F0246077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18EBE-04D4-C5CE-B8F7-362704B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0FE3E-6190-87EB-33E6-4BC11BF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8AE4-9608-0FF7-3041-48CC1CD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5BD-191F-5881-05FF-9119642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DD1A-82CE-2999-7E52-C986B4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9B8FD-B1D2-DDBB-E210-4C65DC3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7881-CC6B-B8B4-DA1A-6BB39056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D63C5-7E13-7FEC-C644-05F6DB54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6EEE1-4C63-F417-CB83-3A19C5ED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7F6B-E4A4-B552-D437-A4DDB02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9DEF-5C18-0EDF-AA46-6EB749F6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D384F-9DBD-3F08-2690-380E303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D79A-9D97-72AA-8D0B-A90E1A4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A5B9D-1951-FC57-BF41-4DCA5FF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159B-C366-35B0-69BF-922DDC93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1890D-16BE-2151-B6EE-A99D10B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6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6FA04-6986-A1F4-540E-8FF81B7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30EAF-0167-5969-9012-0C07F5D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EB8FD-1727-F549-D12A-9268440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CDEE-45FE-27E0-EF7E-47346C8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635B2-35C7-AE91-B47F-0C87E03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525F-DA9E-F222-4587-7A00D8C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B6714-82F3-BCB0-F014-96EE398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92BD1-25CB-0B81-3C2C-47BF46F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190FB-3A89-7CB9-A59B-A47BD30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71CF-4203-94DB-0554-C68EA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CC49D-39A7-005A-437F-8596BCA6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CA86-A307-6C27-1D67-8A73049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61A2-C2E5-925F-80BE-A1DB2EF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01C80-97C8-20A9-BF92-96C55FC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EFB53-7EC9-8EAF-1BEE-389371F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2F2F-B8C3-BD5E-BFD2-93A3568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23404-77EE-F1A7-03EC-8BD13AC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BF9C-876F-5674-E00C-E720DEE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AF10-BA31-58CF-9F14-FEB9F43A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4B3C-9E65-39DF-23B2-419AC4CD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8DF9-EE5E-E569-CD38-D7E8BCE12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퀴즈 모음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6C422-BD51-651B-3435-5895783F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endParaRPr kumimoji="1" lang="ko-Kore-KR" altLang="en-US" sz="3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33" y="1216024"/>
            <a:ext cx="10515600" cy="547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 소스 코드에서 클래스를 작성하여 게임 캐릭터의 능력치와 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542.4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210.3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38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1A94422-A94C-BDE2-2583-73993A80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19" y="2323071"/>
            <a:ext cx="7633762" cy="41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17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Quiz2.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심화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3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97"/>
            <a:ext cx="10515600" cy="6310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표준 입력으로 게임 캐릭터 능력치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체력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입력됩니다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 소스 코드에서 애니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Annie)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클래스를 작성하여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tibbers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스킬의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피해량이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티버의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피해량은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 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 * 0.65 + 400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이며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AP(Ability Power,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주문력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마법 능력치를 뜻합니다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511.68 334.0 298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89245-BFE7-734A-B5B1-13F4830572F2}"/>
              </a:ext>
            </a:extLst>
          </p:cNvPr>
          <p:cNvGrpSpPr/>
          <p:nvPr/>
        </p:nvGrpSpPr>
        <p:grpSpPr>
          <a:xfrm>
            <a:off x="2599996" y="2242349"/>
            <a:ext cx="7048501" cy="4358147"/>
            <a:chOff x="838200" y="2210262"/>
            <a:chExt cx="8153400" cy="4914900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355A26-BC72-D1B9-FE01-A0C990941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0262"/>
              <a:ext cx="8153400" cy="49149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C4F9F3-299D-E3CA-839F-46B5B733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6916" y="2520950"/>
              <a:ext cx="6847279" cy="1927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92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920C7E-3FE8-8C8F-AE61-383DABB5A549}"/>
              </a:ext>
            </a:extLst>
          </p:cNvPr>
          <p:cNvSpPr/>
          <p:nvPr/>
        </p:nvSpPr>
        <p:spPr>
          <a:xfrm>
            <a:off x="1828799" y="2340949"/>
            <a:ext cx="7840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x = Knight(health=542.4, mana=210.3, armor=38)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클래스에 값을 넣어서 인스턴스를 생성하고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print(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x.armor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 속성을 출력하고 있습니다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따라서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class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클래스를 만들고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init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메서드에 매개변수로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armor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지정합니다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이때 반드시 첫 번째 매개변수는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라야 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함수 안에서는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self.health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 = health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처럼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모든 매개변수를 그대로 속성으로 만들어줍니다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그다음에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()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인스턴스로 메서드를 호출하고 있으므로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 안에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메서드를 만들고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N_Code"/>
              </a:rPr>
              <a:t>베기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출력하도록 만들면 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67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82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233</Words>
  <Application>Microsoft Macintosh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BM JUA OTF</vt:lpstr>
      <vt:lpstr>N_Code</vt:lpstr>
      <vt:lpstr>Arial</vt:lpstr>
      <vt:lpstr>Calibri</vt:lpstr>
      <vt:lpstr>Calibri Light</vt:lpstr>
      <vt:lpstr>Office 테마</vt:lpstr>
      <vt:lpstr>퀴즈 모음</vt:lpstr>
      <vt:lpstr>Quiz1. 클래스 : 게임 캐릭터 클래스 만들기</vt:lpstr>
      <vt:lpstr>Quiz2. 클래스 : 게임 캐릭터 클래스 만들기(심화)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 모음</dc:title>
  <dc:creator>김홍비</dc:creator>
  <cp:lastModifiedBy>김홍비</cp:lastModifiedBy>
  <cp:revision>11</cp:revision>
  <dcterms:created xsi:type="dcterms:W3CDTF">2022-07-05T07:37:39Z</dcterms:created>
  <dcterms:modified xsi:type="dcterms:W3CDTF">2022-07-05T08:12:10Z</dcterms:modified>
</cp:coreProperties>
</file>