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Lab06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58</a:t>
            </a:r>
          </a:p>
          <a:p>
            <a:pPr marL="0" indent="0">
              <a:buNone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0C3E81-6B22-07F2-4B11-2DBC70ED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3" y="2707673"/>
            <a:ext cx="6625109" cy="20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BM JUA OTF</vt:lpstr>
      <vt:lpstr>Arial</vt:lpstr>
      <vt:lpstr>Calibri</vt:lpstr>
      <vt:lpstr>Calibri Light</vt:lpstr>
      <vt:lpstr>Office 테마</vt:lpstr>
      <vt:lpstr>퀴즈 모음</vt:lpstr>
      <vt:lpstr>Lab06. 클래스 : 게임 캐릭터 클래스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2</cp:revision>
  <dcterms:created xsi:type="dcterms:W3CDTF">2022-07-05T07:37:39Z</dcterms:created>
  <dcterms:modified xsi:type="dcterms:W3CDTF">2022-07-05T07:43:36Z</dcterms:modified>
</cp:coreProperties>
</file>