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2" r:id="rId5"/>
    <p:sldId id="273" r:id="rId6"/>
    <p:sldId id="274" r:id="rId7"/>
    <p:sldId id="271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원 대호" userId="78de583491acfd13" providerId="LiveId" clId="{EC3198CF-78E5-4469-B16B-70F0A8581BE1}"/>
    <pc:docChg chg="undo custSel addSld delSld modSld sldOrd">
      <pc:chgData name="원 대호" userId="78de583491acfd13" providerId="LiveId" clId="{EC3198CF-78E5-4469-B16B-70F0A8581BE1}" dt="2021-04-23T05:30:51.195" v="663"/>
      <pc:docMkLst>
        <pc:docMk/>
      </pc:docMkLst>
      <pc:sldChg chg="addSp delSp modSp mod">
        <pc:chgData name="원 대호" userId="78de583491acfd13" providerId="LiveId" clId="{EC3198CF-78E5-4469-B16B-70F0A8581BE1}" dt="2021-04-23T05:13:10.452" v="241" actId="22"/>
        <pc:sldMkLst>
          <pc:docMk/>
          <pc:sldMk cId="3948229369" sldId="257"/>
        </pc:sldMkLst>
        <pc:spChg chg="del mod">
          <ac:chgData name="원 대호" userId="78de583491acfd13" providerId="LiveId" clId="{EC3198CF-78E5-4469-B16B-70F0A8581BE1}" dt="2021-04-23T05:06:06.274" v="237" actId="478"/>
          <ac:spMkLst>
            <pc:docMk/>
            <pc:sldMk cId="3948229369" sldId="257"/>
            <ac:spMk id="2" creationId="{4332915B-D169-4DE7-8C77-99DF40019704}"/>
          </ac:spMkLst>
        </pc:spChg>
        <pc:spChg chg="add del mod">
          <ac:chgData name="원 대호" userId="78de583491acfd13" providerId="LiveId" clId="{EC3198CF-78E5-4469-B16B-70F0A8581BE1}" dt="2021-04-22T15:04:20.515" v="86" actId="478"/>
          <ac:spMkLst>
            <pc:docMk/>
            <pc:sldMk cId="3948229369" sldId="257"/>
            <ac:spMk id="7" creationId="{06B1A204-0187-4FA9-B4A5-5E41B52B27F7}"/>
          </ac:spMkLst>
        </pc:spChg>
        <pc:picChg chg="del">
          <ac:chgData name="원 대호" userId="78de583491acfd13" providerId="LiveId" clId="{EC3198CF-78E5-4469-B16B-70F0A8581BE1}" dt="2021-04-22T15:04:14.149" v="83" actId="478"/>
          <ac:picMkLst>
            <pc:docMk/>
            <pc:sldMk cId="3948229369" sldId="257"/>
            <ac:picMk id="5" creationId="{9060BAB8-7026-4BF8-AF25-E58063106B87}"/>
          </ac:picMkLst>
        </pc:picChg>
        <pc:picChg chg="add del mod">
          <ac:chgData name="원 대호" userId="78de583491acfd13" providerId="LiveId" clId="{EC3198CF-78E5-4469-B16B-70F0A8581BE1}" dt="2021-04-22T20:09:39.465" v="93" actId="478"/>
          <ac:picMkLst>
            <pc:docMk/>
            <pc:sldMk cId="3948229369" sldId="257"/>
            <ac:picMk id="9" creationId="{C1A9997F-4039-44D8-903F-4966645D5F28}"/>
          </ac:picMkLst>
        </pc:picChg>
        <pc:picChg chg="add del">
          <ac:chgData name="원 대호" userId="78de583491acfd13" providerId="LiveId" clId="{EC3198CF-78E5-4469-B16B-70F0A8581BE1}" dt="2021-04-23T05:13:10.059" v="240" actId="478"/>
          <ac:picMkLst>
            <pc:docMk/>
            <pc:sldMk cId="3948229369" sldId="257"/>
            <ac:picMk id="11" creationId="{0C40E4A6-33C0-4BAE-9857-92CBDAC97E7B}"/>
          </ac:picMkLst>
        </pc:picChg>
        <pc:picChg chg="add">
          <ac:chgData name="원 대호" userId="78de583491acfd13" providerId="LiveId" clId="{EC3198CF-78E5-4469-B16B-70F0A8581BE1}" dt="2021-04-23T05:13:10.452" v="241" actId="22"/>
          <ac:picMkLst>
            <pc:docMk/>
            <pc:sldMk cId="3948229369" sldId="257"/>
            <ac:picMk id="13" creationId="{7196198B-8357-4120-9925-5CCFAE10C000}"/>
          </ac:picMkLst>
        </pc:picChg>
      </pc:sldChg>
      <pc:sldChg chg="addSp delSp modSp del mod">
        <pc:chgData name="원 대호" userId="78de583491acfd13" providerId="LiveId" clId="{EC3198CF-78E5-4469-B16B-70F0A8581BE1}" dt="2021-04-22T20:09:43.627" v="96" actId="47"/>
        <pc:sldMkLst>
          <pc:docMk/>
          <pc:sldMk cId="3930385826" sldId="258"/>
        </pc:sldMkLst>
        <pc:spChg chg="add mod">
          <ac:chgData name="원 대호" userId="78de583491acfd13" providerId="LiveId" clId="{EC3198CF-78E5-4469-B16B-70F0A8581BE1}" dt="2021-04-22T20:09:41.174" v="94" actId="478"/>
          <ac:spMkLst>
            <pc:docMk/>
            <pc:sldMk cId="3930385826" sldId="258"/>
            <ac:spMk id="7" creationId="{50F1DF3D-9838-486C-9BF7-5467C4DFE8DB}"/>
          </ac:spMkLst>
        </pc:spChg>
        <pc:picChg chg="del">
          <ac:chgData name="원 대호" userId="78de583491acfd13" providerId="LiveId" clId="{EC3198CF-78E5-4469-B16B-70F0A8581BE1}" dt="2021-04-22T20:09:41.174" v="94" actId="478"/>
          <ac:picMkLst>
            <pc:docMk/>
            <pc:sldMk cId="3930385826" sldId="258"/>
            <ac:picMk id="5" creationId="{BC26343A-2C61-4628-AFC3-E799419498F7}"/>
          </ac:picMkLst>
        </pc:picChg>
      </pc:sldChg>
      <pc:sldChg chg="addSp delSp modSp del mod">
        <pc:chgData name="원 대호" userId="78de583491acfd13" providerId="LiveId" clId="{EC3198CF-78E5-4469-B16B-70F0A8581BE1}" dt="2021-04-22T20:09:44.533" v="97" actId="47"/>
        <pc:sldMkLst>
          <pc:docMk/>
          <pc:sldMk cId="3158243535" sldId="259"/>
        </pc:sldMkLst>
        <pc:spChg chg="add mod">
          <ac:chgData name="원 대호" userId="78de583491acfd13" providerId="LiveId" clId="{EC3198CF-78E5-4469-B16B-70F0A8581BE1}" dt="2021-04-22T20:09:42.455" v="95" actId="478"/>
          <ac:spMkLst>
            <pc:docMk/>
            <pc:sldMk cId="3158243535" sldId="259"/>
            <ac:spMk id="7" creationId="{DDCF2210-F40D-445B-AAEA-2ECA4596C3D0}"/>
          </ac:spMkLst>
        </pc:spChg>
        <pc:picChg chg="del mod">
          <ac:chgData name="원 대호" userId="78de583491acfd13" providerId="LiveId" clId="{EC3198CF-78E5-4469-B16B-70F0A8581BE1}" dt="2021-04-22T20:09:42.455" v="95" actId="478"/>
          <ac:picMkLst>
            <pc:docMk/>
            <pc:sldMk cId="3158243535" sldId="259"/>
            <ac:picMk id="5" creationId="{45A322D4-FF28-46E3-A762-F27A7D3F52F7}"/>
          </ac:picMkLst>
        </pc:picChg>
      </pc:sldChg>
      <pc:sldChg chg="del">
        <pc:chgData name="원 대호" userId="78de583491acfd13" providerId="LiveId" clId="{EC3198CF-78E5-4469-B16B-70F0A8581BE1}" dt="2021-04-22T18:36:02.112" v="90" actId="47"/>
        <pc:sldMkLst>
          <pc:docMk/>
          <pc:sldMk cId="3660364244" sldId="260"/>
        </pc:sldMkLst>
      </pc:sldChg>
      <pc:sldChg chg="del">
        <pc:chgData name="원 대호" userId="78de583491acfd13" providerId="LiveId" clId="{EC3198CF-78E5-4469-B16B-70F0A8581BE1}" dt="2021-04-22T18:36:02.112" v="90" actId="47"/>
        <pc:sldMkLst>
          <pc:docMk/>
          <pc:sldMk cId="2912425712" sldId="261"/>
        </pc:sldMkLst>
      </pc:sldChg>
      <pc:sldChg chg="del">
        <pc:chgData name="원 대호" userId="78de583491acfd13" providerId="LiveId" clId="{EC3198CF-78E5-4469-B16B-70F0A8581BE1}" dt="2021-04-22T18:36:02.112" v="90" actId="47"/>
        <pc:sldMkLst>
          <pc:docMk/>
          <pc:sldMk cId="3194703516" sldId="262"/>
        </pc:sldMkLst>
      </pc:sldChg>
      <pc:sldChg chg="del">
        <pc:chgData name="원 대호" userId="78de583491acfd13" providerId="LiveId" clId="{EC3198CF-78E5-4469-B16B-70F0A8581BE1}" dt="2021-04-22T18:36:02.112" v="90" actId="47"/>
        <pc:sldMkLst>
          <pc:docMk/>
          <pc:sldMk cId="2648516441" sldId="263"/>
        </pc:sldMkLst>
      </pc:sldChg>
      <pc:sldChg chg="del">
        <pc:chgData name="원 대호" userId="78de583491acfd13" providerId="LiveId" clId="{EC3198CF-78E5-4469-B16B-70F0A8581BE1}" dt="2021-04-22T18:36:02.112" v="90" actId="47"/>
        <pc:sldMkLst>
          <pc:docMk/>
          <pc:sldMk cId="3036205216" sldId="264"/>
        </pc:sldMkLst>
      </pc:sldChg>
      <pc:sldChg chg="del">
        <pc:chgData name="원 대호" userId="78de583491acfd13" providerId="LiveId" clId="{EC3198CF-78E5-4469-B16B-70F0A8581BE1}" dt="2021-04-22T18:36:04.206" v="91" actId="47"/>
        <pc:sldMkLst>
          <pc:docMk/>
          <pc:sldMk cId="1109297913" sldId="265"/>
        </pc:sldMkLst>
      </pc:sldChg>
      <pc:sldChg chg="del">
        <pc:chgData name="원 대호" userId="78de583491acfd13" providerId="LiveId" clId="{EC3198CF-78E5-4469-B16B-70F0A8581BE1}" dt="2021-04-22T18:36:05.487" v="92" actId="47"/>
        <pc:sldMkLst>
          <pc:docMk/>
          <pc:sldMk cId="2683641" sldId="266"/>
        </pc:sldMkLst>
      </pc:sldChg>
      <pc:sldChg chg="del">
        <pc:chgData name="원 대호" userId="78de583491acfd13" providerId="LiveId" clId="{EC3198CF-78E5-4469-B16B-70F0A8581BE1}" dt="2021-04-22T18:36:02.112" v="90" actId="47"/>
        <pc:sldMkLst>
          <pc:docMk/>
          <pc:sldMk cId="749122797" sldId="267"/>
        </pc:sldMkLst>
      </pc:sldChg>
      <pc:sldChg chg="del">
        <pc:chgData name="원 대호" userId="78de583491acfd13" providerId="LiveId" clId="{EC3198CF-78E5-4469-B16B-70F0A8581BE1}" dt="2021-04-22T18:36:02.112" v="90" actId="47"/>
        <pc:sldMkLst>
          <pc:docMk/>
          <pc:sldMk cId="377246887" sldId="268"/>
        </pc:sldMkLst>
      </pc:sldChg>
      <pc:sldChg chg="delSp modSp new mod">
        <pc:chgData name="원 대호" userId="78de583491acfd13" providerId="LiveId" clId="{EC3198CF-78E5-4469-B16B-70F0A8581BE1}" dt="2021-04-23T05:22:21.386" v="493" actId="5793"/>
        <pc:sldMkLst>
          <pc:docMk/>
          <pc:sldMk cId="2415108910" sldId="269"/>
        </pc:sldMkLst>
        <pc:spChg chg="mod">
          <ac:chgData name="원 대호" userId="78de583491acfd13" providerId="LiveId" clId="{EC3198CF-78E5-4469-B16B-70F0A8581BE1}" dt="2021-04-23T05:22:21.386" v="493" actId="5793"/>
          <ac:spMkLst>
            <pc:docMk/>
            <pc:sldMk cId="2415108910" sldId="269"/>
            <ac:spMk id="2" creationId="{898F9BA5-2BF0-4456-8D39-15DCCC44ED03}"/>
          </ac:spMkLst>
        </pc:spChg>
        <pc:spChg chg="del">
          <ac:chgData name="원 대호" userId="78de583491acfd13" providerId="LiveId" clId="{EC3198CF-78E5-4469-B16B-70F0A8581BE1}" dt="2021-04-22T13:56:43.394" v="49" actId="478"/>
          <ac:spMkLst>
            <pc:docMk/>
            <pc:sldMk cId="2415108910" sldId="269"/>
            <ac:spMk id="3" creationId="{0D980FB6-375C-46DB-93FB-7C2C3C9D689E}"/>
          </ac:spMkLst>
        </pc:spChg>
      </pc:sldChg>
      <pc:sldChg chg="modSp new mod">
        <pc:chgData name="원 대호" userId="78de583491acfd13" providerId="LiveId" clId="{EC3198CF-78E5-4469-B16B-70F0A8581BE1}" dt="2021-04-23T05:30:51.195" v="663"/>
        <pc:sldMkLst>
          <pc:docMk/>
          <pc:sldMk cId="1036032760" sldId="270"/>
        </pc:sldMkLst>
        <pc:spChg chg="mod">
          <ac:chgData name="원 대호" userId="78de583491acfd13" providerId="LiveId" clId="{EC3198CF-78E5-4469-B16B-70F0A8581BE1}" dt="2021-04-23T05:04:47.148" v="115"/>
          <ac:spMkLst>
            <pc:docMk/>
            <pc:sldMk cId="1036032760" sldId="270"/>
            <ac:spMk id="2" creationId="{AAFC01F4-4833-41C9-AAC8-270D7AB2BAFF}"/>
          </ac:spMkLst>
        </pc:spChg>
        <pc:spChg chg="mod">
          <ac:chgData name="원 대호" userId="78de583491acfd13" providerId="LiveId" clId="{EC3198CF-78E5-4469-B16B-70F0A8581BE1}" dt="2021-04-23T05:30:51.195" v="663"/>
          <ac:spMkLst>
            <pc:docMk/>
            <pc:sldMk cId="1036032760" sldId="270"/>
            <ac:spMk id="3" creationId="{94F119F4-64A4-40E8-BC05-D1940E8A952B}"/>
          </ac:spMkLst>
        </pc:spChg>
      </pc:sldChg>
      <pc:sldChg chg="addSp delSp modSp new del mod ord modClrScheme chgLayout">
        <pc:chgData name="원 대호" userId="78de583491acfd13" providerId="LiveId" clId="{EC3198CF-78E5-4469-B16B-70F0A8581BE1}" dt="2021-04-22T18:36:02.112" v="90" actId="47"/>
        <pc:sldMkLst>
          <pc:docMk/>
          <pc:sldMk cId="3147566886" sldId="270"/>
        </pc:sldMkLst>
        <pc:spChg chg="del">
          <ac:chgData name="원 대호" userId="78de583491acfd13" providerId="LiveId" clId="{EC3198CF-78E5-4469-B16B-70F0A8581BE1}" dt="2021-04-22T14:12:05.379" v="57" actId="700"/>
          <ac:spMkLst>
            <pc:docMk/>
            <pc:sldMk cId="3147566886" sldId="270"/>
            <ac:spMk id="2" creationId="{5AEE40A7-B255-4FD1-8191-56C16EF5C8E9}"/>
          </ac:spMkLst>
        </pc:spChg>
        <pc:spChg chg="del">
          <ac:chgData name="원 대호" userId="78de583491acfd13" providerId="LiveId" clId="{EC3198CF-78E5-4469-B16B-70F0A8581BE1}" dt="2021-04-22T14:12:05.379" v="57" actId="700"/>
          <ac:spMkLst>
            <pc:docMk/>
            <pc:sldMk cId="3147566886" sldId="270"/>
            <ac:spMk id="3" creationId="{3E28B364-2814-4E78-84F2-18C53FD62EDF}"/>
          </ac:spMkLst>
        </pc:spChg>
        <pc:picChg chg="add del mod">
          <ac:chgData name="원 대호" userId="78de583491acfd13" providerId="LiveId" clId="{EC3198CF-78E5-4469-B16B-70F0A8581BE1}" dt="2021-04-22T14:12:58.181" v="62" actId="478"/>
          <ac:picMkLst>
            <pc:docMk/>
            <pc:sldMk cId="3147566886" sldId="270"/>
            <ac:picMk id="5" creationId="{20E3FCB7-1E32-4527-AE41-AD595D4AFCB7}"/>
          </ac:picMkLst>
        </pc:picChg>
        <pc:picChg chg="add mod">
          <ac:chgData name="원 대호" userId="78de583491acfd13" providerId="LiveId" clId="{EC3198CF-78E5-4469-B16B-70F0A8581BE1}" dt="2021-04-22T14:13:08.230" v="65" actId="1076"/>
          <ac:picMkLst>
            <pc:docMk/>
            <pc:sldMk cId="3147566886" sldId="270"/>
            <ac:picMk id="7" creationId="{EFEA5D4B-4D38-492D-9AC9-98F2B04C1927}"/>
          </ac:picMkLst>
        </pc:picChg>
        <pc:picChg chg="add mod">
          <ac:chgData name="원 대호" userId="78de583491acfd13" providerId="LiveId" clId="{EC3198CF-78E5-4469-B16B-70F0A8581BE1}" dt="2021-04-22T15:12:10.390" v="89" actId="1076"/>
          <ac:picMkLst>
            <pc:docMk/>
            <pc:sldMk cId="3147566886" sldId="270"/>
            <ac:picMk id="9" creationId="{FFEA9915-CC75-4738-BBB4-47DE3E5D42F2}"/>
          </ac:picMkLst>
        </pc:picChg>
        <pc:picChg chg="add mod">
          <ac:chgData name="원 대호" userId="78de583491acfd13" providerId="LiveId" clId="{EC3198CF-78E5-4469-B16B-70F0A8581BE1}" dt="2021-04-22T14:15:27.254" v="80" actId="1076"/>
          <ac:picMkLst>
            <pc:docMk/>
            <pc:sldMk cId="3147566886" sldId="270"/>
            <ac:picMk id="11" creationId="{BA2E3D76-4FF4-4A2F-BB2B-1EB2E0564C83}"/>
          </ac:picMkLst>
        </pc:picChg>
      </pc:sldChg>
      <pc:sldChg chg="delSp modSp new mod">
        <pc:chgData name="원 대호" userId="78de583491acfd13" providerId="LiveId" clId="{EC3198CF-78E5-4469-B16B-70F0A8581BE1}" dt="2021-04-23T05:19:05.363" v="445" actId="1076"/>
        <pc:sldMkLst>
          <pc:docMk/>
          <pc:sldMk cId="387903173" sldId="271"/>
        </pc:sldMkLst>
        <pc:spChg chg="mod">
          <ac:chgData name="원 대호" userId="78de583491acfd13" providerId="LiveId" clId="{EC3198CF-78E5-4469-B16B-70F0A8581BE1}" dt="2021-04-23T05:19:05.363" v="445" actId="1076"/>
          <ac:spMkLst>
            <pc:docMk/>
            <pc:sldMk cId="387903173" sldId="271"/>
            <ac:spMk id="2" creationId="{786FA49C-D639-4EF1-A62D-682FEFAB0BE3}"/>
          </ac:spMkLst>
        </pc:spChg>
        <pc:spChg chg="del">
          <ac:chgData name="원 대호" userId="78de583491acfd13" providerId="LiveId" clId="{EC3198CF-78E5-4469-B16B-70F0A8581BE1}" dt="2021-04-23T05:18:39.831" v="397" actId="478"/>
          <ac:spMkLst>
            <pc:docMk/>
            <pc:sldMk cId="387903173" sldId="271"/>
            <ac:spMk id="3" creationId="{4437D1C6-1191-414C-ADA6-0B106E2F3F6A}"/>
          </ac:spMkLst>
        </pc:spChg>
      </pc:sldChg>
      <pc:sldChg chg="modSp new del mod">
        <pc:chgData name="원 대호" userId="78de583491acfd13" providerId="LiveId" clId="{EC3198CF-78E5-4469-B16B-70F0A8581BE1}" dt="2021-04-23T05:18:08.173" v="396" actId="47"/>
        <pc:sldMkLst>
          <pc:docMk/>
          <pc:sldMk cId="16195031" sldId="272"/>
        </pc:sldMkLst>
        <pc:spChg chg="mod">
          <ac:chgData name="원 대호" userId="78de583491acfd13" providerId="LiveId" clId="{EC3198CF-78E5-4469-B16B-70F0A8581BE1}" dt="2021-04-23T05:16:05.848" v="291"/>
          <ac:spMkLst>
            <pc:docMk/>
            <pc:sldMk cId="16195031" sldId="272"/>
            <ac:spMk id="2" creationId="{A4C75E3B-B1BB-405C-AEA7-5CA49B8D16F3}"/>
          </ac:spMkLst>
        </pc:spChg>
        <pc:spChg chg="mod">
          <ac:chgData name="원 대호" userId="78de583491acfd13" providerId="LiveId" clId="{EC3198CF-78E5-4469-B16B-70F0A8581BE1}" dt="2021-04-23T05:17:31.471" v="395" actId="20577"/>
          <ac:spMkLst>
            <pc:docMk/>
            <pc:sldMk cId="16195031" sldId="272"/>
            <ac:spMk id="3" creationId="{6D946A59-A04D-4D32-A4E2-782652F5533C}"/>
          </ac:spMkLst>
        </pc:spChg>
      </pc:sldChg>
      <pc:sldChg chg="addSp delSp new mod modClrScheme chgLayout">
        <pc:chgData name="원 대호" userId="78de583491acfd13" providerId="LiveId" clId="{EC3198CF-78E5-4469-B16B-70F0A8581BE1}" dt="2021-04-23T05:27:05.910" v="546" actId="22"/>
        <pc:sldMkLst>
          <pc:docMk/>
          <pc:sldMk cId="4043997283" sldId="272"/>
        </pc:sldMkLst>
        <pc:spChg chg="del">
          <ac:chgData name="원 대호" userId="78de583491acfd13" providerId="LiveId" clId="{EC3198CF-78E5-4469-B16B-70F0A8581BE1}" dt="2021-04-23T05:27:04.821" v="545" actId="700"/>
          <ac:spMkLst>
            <pc:docMk/>
            <pc:sldMk cId="4043997283" sldId="272"/>
            <ac:spMk id="2" creationId="{1BABDFC5-A553-4148-BA00-972D2C400C17}"/>
          </ac:spMkLst>
        </pc:spChg>
        <pc:spChg chg="del">
          <ac:chgData name="원 대호" userId="78de583491acfd13" providerId="LiveId" clId="{EC3198CF-78E5-4469-B16B-70F0A8581BE1}" dt="2021-04-23T05:27:04.821" v="545" actId="700"/>
          <ac:spMkLst>
            <pc:docMk/>
            <pc:sldMk cId="4043997283" sldId="272"/>
            <ac:spMk id="3" creationId="{2BA4BB4F-AC93-4813-B0E2-DE3E4C1FE5E0}"/>
          </ac:spMkLst>
        </pc:spChg>
        <pc:picChg chg="add">
          <ac:chgData name="원 대호" userId="78de583491acfd13" providerId="LiveId" clId="{EC3198CF-78E5-4469-B16B-70F0A8581BE1}" dt="2021-04-23T05:27:05.910" v="546" actId="22"/>
          <ac:picMkLst>
            <pc:docMk/>
            <pc:sldMk cId="4043997283" sldId="272"/>
            <ac:picMk id="5" creationId="{3737784C-4AC1-496B-A459-4FB5BF6A9192}"/>
          </ac:picMkLst>
        </pc:picChg>
      </pc:sldChg>
      <pc:sldChg chg="addSp new mod">
        <pc:chgData name="원 대호" userId="78de583491acfd13" providerId="LiveId" clId="{EC3198CF-78E5-4469-B16B-70F0A8581BE1}" dt="2021-04-23T05:28:13.826" v="548" actId="22"/>
        <pc:sldMkLst>
          <pc:docMk/>
          <pc:sldMk cId="181773724" sldId="273"/>
        </pc:sldMkLst>
        <pc:picChg chg="add">
          <ac:chgData name="원 대호" userId="78de583491acfd13" providerId="LiveId" clId="{EC3198CF-78E5-4469-B16B-70F0A8581BE1}" dt="2021-04-23T05:28:13.826" v="548" actId="22"/>
          <ac:picMkLst>
            <pc:docMk/>
            <pc:sldMk cId="181773724" sldId="273"/>
            <ac:picMk id="3" creationId="{D1B29B8A-BA44-47A9-946C-CE6D98CC810D}"/>
          </ac:picMkLst>
        </pc:picChg>
      </pc:sldChg>
      <pc:sldChg chg="addSp new mod">
        <pc:chgData name="원 대호" userId="78de583491acfd13" providerId="LiveId" clId="{EC3198CF-78E5-4469-B16B-70F0A8581BE1}" dt="2021-04-23T05:28:52.158" v="550" actId="22"/>
        <pc:sldMkLst>
          <pc:docMk/>
          <pc:sldMk cId="430247551" sldId="274"/>
        </pc:sldMkLst>
        <pc:picChg chg="add">
          <ac:chgData name="원 대호" userId="78de583491acfd13" providerId="LiveId" clId="{EC3198CF-78E5-4469-B16B-70F0A8581BE1}" dt="2021-04-23T05:28:52.158" v="550" actId="22"/>
          <ac:picMkLst>
            <pc:docMk/>
            <pc:sldMk cId="430247551" sldId="274"/>
            <ac:picMk id="3" creationId="{169181A3-EBAC-43C5-B99A-867158C36D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44819-969D-462A-89A5-519931296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FB1DC8-E3DF-41E7-9879-51F6E540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7D265-1E69-48F4-8D6C-ED308590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38F72-27D7-4F82-B6B2-A1837085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4598-ED00-4D77-8210-5290DFBE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9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D27F8-582E-4910-9481-E822BBE2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547CF-FFF8-4A92-A7A6-C1A100CC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A1913-01E3-4915-B745-3A52BD8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B55AD-61B1-438F-BF38-11F04522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3AC62-EF62-49E1-A653-BE8EF9B9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0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AE21D7-9D52-47C3-95FD-F00E77D34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49F66-ADC6-4BF2-8392-ACD2DBF12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47E03-DF75-423D-8929-5F558E87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0DF3D-24E5-4CC1-9D62-7EE57DFD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2CD86-0CD1-4711-B871-EE741B8B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6DC73-6F0B-408C-8EF3-4BDAF3FF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DAC10-84D0-4931-A62B-68414B14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EEF54-6E23-4478-A837-A09E1CD7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3F66F-39F4-46DA-ABA7-4A299D1F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39BE2-6B1C-43DD-8E29-ED560E82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02A22-6A9F-4C2F-8C88-8E657BB2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255B7-2C0A-47A6-934F-7E4C30EC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857FA-6DFC-4F6A-94F0-8CDFD098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D87CA-0AFB-46D1-91EF-6CACF669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54E8E-87BE-43A0-94D9-EC5677B0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2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212ED-C565-48A3-AA2E-CEC076BB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38718-930A-4B56-AF45-60B8B6403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C5C3BB-1997-499C-B787-004C3EE02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4E177-AB58-4857-AB59-B331E9D8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A272C-F946-4EE6-95E1-F0B381D6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AD5EA-D76C-491A-A377-B44184FB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F7C0-59AB-460C-9C07-B7F77863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342CA-AA23-4227-AF8D-72411DA9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F6953-ECD2-403D-923F-DFDF713ED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262DBA-6482-4F1A-8A55-35ED68DE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457060-6A34-4F2A-B88B-20B442BEC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33158A-BA82-4DB8-8547-6BAE2C09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9B7E3-3327-421F-9790-EEC1EFFB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2D16B-E2DB-4968-B8AD-6978FDE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CA85D-0346-4B0F-AE6D-C66F9B54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F336A-F7F5-45E2-A6F1-374CEA07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4BF1BD-FE74-4A23-8238-F80465AB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B3F774-FF42-48E4-9094-32E66CE9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6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6C9131-4710-4A7E-944B-569FFFC3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000435-5FB3-4EC3-B869-27DC3A30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3FE42F-1F1E-4C79-981A-9E926347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2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FABE7-727A-4BA4-BB53-05E7ADF5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49A55-ED65-4A18-8F15-9EE5741B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616B0-776B-40A1-92A7-AFC48623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380B5-8AF3-4F0E-ABCC-715E20A6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69F40-450D-4037-811A-9D1F123D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ED385-6A01-414D-BC25-3208456C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7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B87EE-7F84-4412-80D4-FEE987CE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5BC705-F4C4-4DE1-AF5B-3DE3A446F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76BEE-6A79-4246-BA0E-C9A87161B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3B4A3-BCCE-49B4-AF66-D3031AF8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EB9A5-AD7F-4E77-AF37-DE9B59C0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74E-2607-407C-A759-0380AA53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3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332407-AAC5-4DB2-90F8-B0476C34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59BA6-1ECC-4256-BCFB-08F2A5A0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152FD-B93E-482C-A0C5-6C4EA8F15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19F49-8DF1-4E3F-A898-CDA2625E9386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F1CDB-8C04-417E-8228-95088F25B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8C190-62BB-4EDE-A2D5-366C01F19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539F-D297-425B-89DB-22754402F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C4830-DB33-4A31-9042-0629A1289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홍</a:t>
            </a:r>
            <a:r>
              <a:rPr lang="en-US" altLang="ko-KR" dirty="0"/>
              <a:t>BER </a:t>
            </a:r>
            <a:r>
              <a:rPr lang="ko-KR" altLang="en-US" dirty="0"/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17A47-0A05-4C47-A93E-535D009FB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800" b="1" kern="100" dirty="0">
                <a:effectLst/>
                <a:latin typeface="HY중고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201740124 </a:t>
            </a:r>
            <a:r>
              <a:rPr lang="ko-KR" altLang="ko-KR" sz="1800" b="1" kern="100" dirty="0" err="1">
                <a:effectLst/>
                <a:latin typeface="바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</a:rPr>
              <a:t>원대호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en-US" altLang="ko-KR" sz="1800" b="1" kern="100" dirty="0">
                <a:effectLst/>
                <a:latin typeface="HY중고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201740129 </a:t>
            </a:r>
            <a:r>
              <a:rPr lang="ko-KR" altLang="ko-KR" sz="1800" b="1" kern="100" dirty="0">
                <a:effectLst/>
                <a:latin typeface="바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</a:rPr>
              <a:t>이성훈</a:t>
            </a:r>
            <a:endParaRPr lang="ko-KR" altLang="ko-KR" sz="1800" kern="100" dirty="0"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800" b="1" kern="100" dirty="0">
                <a:effectLst/>
                <a:latin typeface="HY중고딕" panose="02030600000101010101" pitchFamily="18" charset="-127"/>
                <a:cs typeface="Times New Roman" panose="02020603050405020304" pitchFamily="18" charset="0"/>
              </a:rPr>
              <a:t>201930113 </a:t>
            </a:r>
            <a:r>
              <a:rPr lang="ko-KR" altLang="ko-KR" sz="1800" b="1" kern="100" dirty="0" err="1">
                <a:effectLst/>
                <a:ea typeface="HY중고딕" panose="02030600000101010101" pitchFamily="18" charset="-127"/>
                <a:cs typeface="Times New Roman" panose="02020603050405020304" pitchFamily="18" charset="0"/>
              </a:rPr>
              <a:t>서은기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87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01F4-4833-41C9-AAC8-270D7AB2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119F4-64A4-40E8-BC05-D1940E8A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중간까지의 일정표</a:t>
            </a:r>
            <a:endParaRPr lang="en-US" altLang="ko-KR" dirty="0"/>
          </a:p>
          <a:p>
            <a:r>
              <a:rPr lang="ko-KR" altLang="en-US" dirty="0"/>
              <a:t>서비스 개요</a:t>
            </a:r>
            <a:endParaRPr lang="en-US" altLang="ko-KR" dirty="0"/>
          </a:p>
          <a:p>
            <a:r>
              <a:rPr lang="ko-KR" altLang="en-US" dirty="0"/>
              <a:t>프로젝트 시연</a:t>
            </a:r>
            <a:endParaRPr lang="en-US" altLang="ko-KR" dirty="0"/>
          </a:p>
          <a:p>
            <a:r>
              <a:rPr lang="ko-KR" altLang="en-US" dirty="0"/>
              <a:t>중간과정을 거치면서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96198B-8357-4120-9925-5CCFAE10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1995"/>
            <a:ext cx="11212286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37784C-4AC1-496B-A459-4FB5BF6A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56" y="0"/>
            <a:ext cx="8338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9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951B7C-FB43-4694-8091-724154CB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9181A3-EBAC-43C5-B99A-867158C3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824"/>
            <a:ext cx="12192000" cy="63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FA49C-D639-4EF1-A62D-682FEFAB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96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8790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F9BA5-2BF0-4456-8D39-15DCCC44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10" y="2835116"/>
            <a:ext cx="10584180" cy="1187768"/>
          </a:xfrm>
        </p:spPr>
        <p:txBody>
          <a:bodyPr/>
          <a:lstStyle/>
          <a:p>
            <a:pPr algn="ctr"/>
            <a:r>
              <a:rPr lang="ko-KR" altLang="en-US" dirty="0"/>
              <a:t>중간과정을 거치면서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0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24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맑은 고딕</vt:lpstr>
      <vt:lpstr>바탕</vt:lpstr>
      <vt:lpstr>Arial</vt:lpstr>
      <vt:lpstr>Office 테마</vt:lpstr>
      <vt:lpstr>홍BER 중간발표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프로젝트 시연</vt:lpstr>
      <vt:lpstr>중간과정을 거치면서…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홍BER 중간발표</dc:title>
  <dc:creator>원 대호</dc:creator>
  <cp:lastModifiedBy>서은기</cp:lastModifiedBy>
  <cp:revision>15</cp:revision>
  <dcterms:created xsi:type="dcterms:W3CDTF">2021-04-22T10:12:25Z</dcterms:created>
  <dcterms:modified xsi:type="dcterms:W3CDTF">2021-04-23T06:00:16Z</dcterms:modified>
</cp:coreProperties>
</file>