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57" r:id="rId4"/>
    <p:sldId id="262" r:id="rId5"/>
    <p:sldId id="266" r:id="rId6"/>
    <p:sldId id="267" r:id="rId7"/>
    <p:sldId id="268" r:id="rId8"/>
    <p:sldId id="269" r:id="rId9"/>
    <p:sldId id="270" r:id="rId10"/>
    <p:sldId id="258" r:id="rId11"/>
    <p:sldId id="271" r:id="rId12"/>
    <p:sldId id="273" r:id="rId13"/>
    <p:sldId id="260" r:id="rId14"/>
    <p:sldId id="275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 대호" userId="78de583491acfd13" providerId="LiveId" clId="{1911E73B-8DDB-4B51-9406-775F4D7C00BB}"/>
    <pc:docChg chg="undo custSel addSld delSld modSld">
      <pc:chgData name="원 대호" userId="78de583491acfd13" providerId="LiveId" clId="{1911E73B-8DDB-4B51-9406-775F4D7C00BB}" dt="2021-03-11T05:08:00.989" v="3402"/>
      <pc:docMkLst>
        <pc:docMk/>
      </pc:docMkLst>
      <pc:sldChg chg="modSp mod">
        <pc:chgData name="원 대호" userId="78de583491acfd13" providerId="LiveId" clId="{1911E73B-8DDB-4B51-9406-775F4D7C00BB}" dt="2021-03-06T05:50:54.764" v="1573" actId="20577"/>
        <pc:sldMkLst>
          <pc:docMk/>
          <pc:sldMk cId="2992444894" sldId="256"/>
        </pc:sldMkLst>
        <pc:spChg chg="mod">
          <ac:chgData name="원 대호" userId="78de583491acfd13" providerId="LiveId" clId="{1911E73B-8DDB-4B51-9406-775F4D7C00BB}" dt="2021-03-06T05:50:54.764" v="1573" actId="20577"/>
          <ac:spMkLst>
            <pc:docMk/>
            <pc:sldMk cId="2992444894" sldId="256"/>
            <ac:spMk id="3" creationId="{2818F78C-409A-4CB7-9C71-A7C916653612}"/>
          </ac:spMkLst>
        </pc:spChg>
      </pc:sldChg>
      <pc:sldChg chg="modSp mod">
        <pc:chgData name="원 대호" userId="78de583491acfd13" providerId="LiveId" clId="{1911E73B-8DDB-4B51-9406-775F4D7C00BB}" dt="2021-03-11T05:02:26.935" v="3349"/>
        <pc:sldMkLst>
          <pc:docMk/>
          <pc:sldMk cId="1662792099" sldId="257"/>
        </pc:sldMkLst>
        <pc:spChg chg="mod">
          <ac:chgData name="원 대호" userId="78de583491acfd13" providerId="LiveId" clId="{1911E73B-8DDB-4B51-9406-775F4D7C00BB}" dt="2021-03-11T05:02:26.935" v="3349"/>
          <ac:spMkLst>
            <pc:docMk/>
            <pc:sldMk cId="1662792099" sldId="257"/>
            <ac:spMk id="3" creationId="{C94979D2-0971-456A-831F-F23CC750BBC7}"/>
          </ac:spMkLst>
        </pc:spChg>
      </pc:sldChg>
      <pc:sldChg chg="modSp mod">
        <pc:chgData name="원 대호" userId="78de583491acfd13" providerId="LiveId" clId="{1911E73B-8DDB-4B51-9406-775F4D7C00BB}" dt="2021-03-11T05:08:00.989" v="3402"/>
        <pc:sldMkLst>
          <pc:docMk/>
          <pc:sldMk cId="4036907372" sldId="258"/>
        </pc:sldMkLst>
        <pc:spChg chg="mod">
          <ac:chgData name="원 대호" userId="78de583491acfd13" providerId="LiveId" clId="{1911E73B-8DDB-4B51-9406-775F4D7C00BB}" dt="2021-03-11T05:08:00.989" v="3402"/>
          <ac:spMkLst>
            <pc:docMk/>
            <pc:sldMk cId="4036907372" sldId="258"/>
            <ac:spMk id="2" creationId="{E8253FF1-0F81-40EB-AF3E-A3ACB5B2073F}"/>
          </ac:spMkLst>
        </pc:spChg>
      </pc:sldChg>
      <pc:sldChg chg="modSp mod">
        <pc:chgData name="원 대호" userId="78de583491acfd13" providerId="LiveId" clId="{1911E73B-8DDB-4B51-9406-775F4D7C00BB}" dt="2021-03-05T14:30:46.834" v="144" actId="20577"/>
        <pc:sldMkLst>
          <pc:docMk/>
          <pc:sldMk cId="2332795298" sldId="259"/>
        </pc:sldMkLst>
        <pc:spChg chg="mod">
          <ac:chgData name="원 대호" userId="78de583491acfd13" providerId="LiveId" clId="{1911E73B-8DDB-4B51-9406-775F4D7C00BB}" dt="2021-03-05T14:30:46.834" v="144" actId="20577"/>
          <ac:spMkLst>
            <pc:docMk/>
            <pc:sldMk cId="2332795298" sldId="259"/>
            <ac:spMk id="3" creationId="{A455B0BB-734F-4D6F-8B9B-8BDD4B13519F}"/>
          </ac:spMkLst>
        </pc:spChg>
      </pc:sldChg>
      <pc:sldChg chg="modSp new mod">
        <pc:chgData name="원 대호" userId="78de583491acfd13" providerId="LiveId" clId="{1911E73B-8DDB-4B51-9406-775F4D7C00BB}" dt="2021-03-11T05:04:50.327" v="3397" actId="20577"/>
        <pc:sldMkLst>
          <pc:docMk/>
          <pc:sldMk cId="2572202200" sldId="260"/>
        </pc:sldMkLst>
        <pc:spChg chg="mod">
          <ac:chgData name="원 대호" userId="78de583491acfd13" providerId="LiveId" clId="{1911E73B-8DDB-4B51-9406-775F4D7C00BB}" dt="2021-03-11T05:04:50.327" v="3397" actId="20577"/>
          <ac:spMkLst>
            <pc:docMk/>
            <pc:sldMk cId="2572202200" sldId="260"/>
            <ac:spMk id="2" creationId="{8FD56BBE-6F2C-4169-8E72-F488F8E3E341}"/>
          </ac:spMkLst>
        </pc:spChg>
        <pc:spChg chg="mod">
          <ac:chgData name="원 대호" userId="78de583491acfd13" providerId="LiveId" clId="{1911E73B-8DDB-4B51-9406-775F4D7C00BB}" dt="2021-03-06T06:08:03.944" v="2682" actId="20577"/>
          <ac:spMkLst>
            <pc:docMk/>
            <pc:sldMk cId="2572202200" sldId="260"/>
            <ac:spMk id="3" creationId="{38E5515F-5C7A-4FE9-B3CC-B68CC994BA55}"/>
          </ac:spMkLst>
        </pc:spChg>
      </pc:sldChg>
      <pc:sldChg chg="modSp new del mod">
        <pc:chgData name="원 대호" userId="78de583491acfd13" providerId="LiveId" clId="{1911E73B-8DDB-4B51-9406-775F4D7C00BB}" dt="2021-03-05T14:46:17.539" v="1567" actId="2696"/>
        <pc:sldMkLst>
          <pc:docMk/>
          <pc:sldMk cId="2110207738" sldId="261"/>
        </pc:sldMkLst>
        <pc:spChg chg="mod">
          <ac:chgData name="원 대호" userId="78de583491acfd13" providerId="LiveId" clId="{1911E73B-8DDB-4B51-9406-775F4D7C00BB}" dt="2021-03-05T14:32:28.863" v="209" actId="20577"/>
          <ac:spMkLst>
            <pc:docMk/>
            <pc:sldMk cId="2110207738" sldId="261"/>
            <ac:spMk id="2" creationId="{7B16A1FC-279E-40F6-B90C-AF193F2C9A6A}"/>
          </ac:spMkLst>
        </pc:spChg>
      </pc:sldChg>
      <pc:sldChg chg="modSp new mod">
        <pc:chgData name="원 대호" userId="78de583491acfd13" providerId="LiveId" clId="{1911E73B-8DDB-4B51-9406-775F4D7C00BB}" dt="2021-03-11T05:03:40.759" v="3389" actId="20577"/>
        <pc:sldMkLst>
          <pc:docMk/>
          <pc:sldMk cId="743144649" sldId="262"/>
        </pc:sldMkLst>
        <pc:spChg chg="mod">
          <ac:chgData name="원 대호" userId="78de583491acfd13" providerId="LiveId" clId="{1911E73B-8DDB-4B51-9406-775F4D7C00BB}" dt="2021-03-05T14:32:52.157" v="224"/>
          <ac:spMkLst>
            <pc:docMk/>
            <pc:sldMk cId="743144649" sldId="262"/>
            <ac:spMk id="2" creationId="{3095CE2D-ADAB-4782-9E98-A27A5A8C1F5B}"/>
          </ac:spMkLst>
        </pc:spChg>
        <pc:spChg chg="mod">
          <ac:chgData name="원 대호" userId="78de583491acfd13" providerId="LiveId" clId="{1911E73B-8DDB-4B51-9406-775F4D7C00BB}" dt="2021-03-11T05:03:40.759" v="3389" actId="20577"/>
          <ac:spMkLst>
            <pc:docMk/>
            <pc:sldMk cId="743144649" sldId="262"/>
            <ac:spMk id="3" creationId="{680B841B-3B4E-405F-BF7D-22A328BF7458}"/>
          </ac:spMkLst>
        </pc:spChg>
      </pc:sldChg>
      <pc:sldChg chg="modSp new mod">
        <pc:chgData name="원 대호" userId="78de583491acfd13" providerId="LiveId" clId="{1911E73B-8DDB-4B51-9406-775F4D7C00BB}" dt="2021-03-06T06:10:05.306" v="2892"/>
        <pc:sldMkLst>
          <pc:docMk/>
          <pc:sldMk cId="2445245233" sldId="263"/>
        </pc:sldMkLst>
        <pc:spChg chg="mod">
          <ac:chgData name="원 대호" userId="78de583491acfd13" providerId="LiveId" clId="{1911E73B-8DDB-4B51-9406-775F4D7C00BB}" dt="2021-03-06T06:08:25.687" v="2695"/>
          <ac:spMkLst>
            <pc:docMk/>
            <pc:sldMk cId="2445245233" sldId="263"/>
            <ac:spMk id="2" creationId="{15A3E292-2A0D-49C2-B9C9-99816E3F9C32}"/>
          </ac:spMkLst>
        </pc:spChg>
        <pc:spChg chg="mod">
          <ac:chgData name="원 대호" userId="78de583491acfd13" providerId="LiveId" clId="{1911E73B-8DDB-4B51-9406-775F4D7C00BB}" dt="2021-03-06T06:10:05.306" v="2892"/>
          <ac:spMkLst>
            <pc:docMk/>
            <pc:sldMk cId="2445245233" sldId="263"/>
            <ac:spMk id="3" creationId="{481C6C07-A08F-4DBB-BD2E-DD2B784E06EC}"/>
          </ac:spMkLst>
        </pc:spChg>
      </pc:sldChg>
      <pc:sldChg chg="modSp new mod">
        <pc:chgData name="원 대호" userId="78de583491acfd13" providerId="LiveId" clId="{1911E73B-8DDB-4B51-9406-775F4D7C00BB}" dt="2021-03-06T06:12:58.367" v="3337" actId="20577"/>
        <pc:sldMkLst>
          <pc:docMk/>
          <pc:sldMk cId="2141905359" sldId="264"/>
        </pc:sldMkLst>
        <pc:spChg chg="mod">
          <ac:chgData name="원 대호" userId="78de583491acfd13" providerId="LiveId" clId="{1911E73B-8DDB-4B51-9406-775F4D7C00BB}" dt="2021-03-06T06:09:52.774" v="2878"/>
          <ac:spMkLst>
            <pc:docMk/>
            <pc:sldMk cId="2141905359" sldId="264"/>
            <ac:spMk id="2" creationId="{E76D2CC9-81D4-44D7-97C8-12D5B5647A41}"/>
          </ac:spMkLst>
        </pc:spChg>
        <pc:spChg chg="mod">
          <ac:chgData name="원 대호" userId="78de583491acfd13" providerId="LiveId" clId="{1911E73B-8DDB-4B51-9406-775F4D7C00BB}" dt="2021-03-06T06:12:58.367" v="3337" actId="20577"/>
          <ac:spMkLst>
            <pc:docMk/>
            <pc:sldMk cId="2141905359" sldId="264"/>
            <ac:spMk id="3" creationId="{C63592BF-A18A-4ADF-B086-100426133A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화면 맨 아래에서 움직이는 페인트">
            <a:extLst>
              <a:ext uri="{FF2B5EF4-FFF2-40B4-BE49-F238E27FC236}">
                <a16:creationId xmlns:a16="http://schemas.microsoft.com/office/drawing/2014/main" id="{695142B2-97FE-42F3-8137-1D1C582A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6" r="2947" b="-1"/>
          <a:stretch/>
        </p:blipFill>
        <p:spPr>
          <a:xfrm>
            <a:off x="211561" y="-10736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684B6E-2EB2-45BF-9235-4EF100C6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855" y="2009943"/>
            <a:ext cx="9853234" cy="2173125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400" dirty="0"/>
              <a:t>  당신도 </a:t>
            </a:r>
            <a:r>
              <a:rPr lang="ko-KR" altLang="en-US" sz="4400" dirty="0" err="1"/>
              <a:t>걸어다니는</a:t>
            </a:r>
            <a:r>
              <a:rPr lang="ko-KR" altLang="en-US" sz="4400" dirty="0"/>
              <a:t> </a:t>
            </a:r>
            <a:r>
              <a:rPr lang="en-US" altLang="ko-KR" sz="4400" dirty="0"/>
              <a:t>1</a:t>
            </a:r>
            <a:r>
              <a:rPr lang="ko-KR" altLang="en-US" sz="4400" dirty="0"/>
              <a:t>인 홍보회사</a:t>
            </a:r>
            <a:br>
              <a:rPr lang="en-US" altLang="ko-KR" sz="4400" dirty="0"/>
            </a:br>
            <a:r>
              <a:rPr lang="ko-KR" altLang="en-US" sz="7000" i="1" dirty="0"/>
              <a:t>홍</a:t>
            </a:r>
            <a:r>
              <a:rPr lang="en-US" altLang="ko-KR" sz="7000" i="1" dirty="0"/>
              <a:t>BER</a:t>
            </a:r>
            <a:br>
              <a:rPr lang="en-US" altLang="ko-KR" sz="7000" i="1" dirty="0"/>
            </a:br>
            <a:r>
              <a:rPr lang="ko-KR" altLang="en-US" sz="7000" i="1" dirty="0"/>
              <a:t>스토리보드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18F78C-409A-4CB7-9C71-A7C91665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881" y="5152678"/>
            <a:ext cx="3415208" cy="1694575"/>
          </a:xfrm>
        </p:spPr>
        <p:txBody>
          <a:bodyPr>
            <a:normAutofit/>
          </a:bodyPr>
          <a:lstStyle/>
          <a:p>
            <a:pPr algn="r"/>
            <a:r>
              <a:rPr lang="en-US" altLang="ko-KR" sz="2500" dirty="0"/>
              <a:t>201740124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원대호</a:t>
            </a:r>
            <a:r>
              <a:rPr lang="en-US" altLang="ko-KR" sz="2500" dirty="0"/>
              <a:t> 201740129 </a:t>
            </a:r>
            <a:r>
              <a:rPr lang="ko-KR" altLang="en-US" sz="2500" dirty="0"/>
              <a:t>이성훈</a:t>
            </a:r>
            <a:r>
              <a:rPr lang="en-US" altLang="ko-KR" sz="2500" dirty="0"/>
              <a:t> 201930113 </a:t>
            </a:r>
            <a:r>
              <a:rPr lang="ko-KR" altLang="en-US" sz="2500" dirty="0" err="1"/>
              <a:t>서은기</a:t>
            </a:r>
            <a:endParaRPr lang="en-US" altLang="ko-KR" sz="25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4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53FF1-0F81-40EB-AF3E-A3ACB5B2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광고주와 </a:t>
            </a:r>
            <a:r>
              <a:rPr lang="ko-KR" altLang="en-US" dirty="0" err="1"/>
              <a:t>홍버를</a:t>
            </a:r>
            <a:r>
              <a:rPr lang="ko-KR" altLang="en-US" dirty="0"/>
              <a:t> 매칭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95ADE-C4DF-482C-8B50-20D7094A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60497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광고매칭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서비스를 제공하는 웹 사이트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홍보해줄 사람과 광고주를 일일이 찾아다닐 필요없이 정보들을 한눈에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690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BE9B3-3B7F-40B6-B6F2-6A2482E21EA7}"/>
              </a:ext>
            </a:extLst>
          </p:cNvPr>
          <p:cNvSpPr txBox="1"/>
          <p:nvPr/>
        </p:nvSpPr>
        <p:spPr>
          <a:xfrm>
            <a:off x="5130030" y="91440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광고 매칭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C0835-A104-4B10-A645-A8270764FA77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69BD75-5F3F-4F70-B6FE-CC34AEBE692E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2E534D-5435-4EFB-B4CF-C3806097E62B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87DB1-9E40-4675-BCBD-3D8D01A86C12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62BC30-8E3B-4C8A-B461-DD392ADD1C6F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BCE2CC4-2EEE-4B76-B32A-EA8630DFBCB8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6A565D2E-0059-45B1-BD1A-392B6B334528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C568C-2688-4847-A111-5295B3BF6227}"/>
              </a:ext>
            </a:extLst>
          </p:cNvPr>
          <p:cNvSpPr/>
          <p:nvPr/>
        </p:nvSpPr>
        <p:spPr>
          <a:xfrm>
            <a:off x="3760575" y="2372649"/>
            <a:ext cx="4436377" cy="257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1F3C04-17EB-43C6-8467-34EDDAA7EDCA}"/>
              </a:ext>
            </a:extLst>
          </p:cNvPr>
          <p:cNvSpPr/>
          <p:nvPr/>
        </p:nvSpPr>
        <p:spPr>
          <a:xfrm>
            <a:off x="4004973" y="2554255"/>
            <a:ext cx="1768820" cy="222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홍버</a:t>
            </a:r>
            <a:r>
              <a:rPr lang="ko-KR" altLang="en-US" dirty="0"/>
              <a:t>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85DF11-98A3-43C1-ACED-989E01DE56C5}"/>
              </a:ext>
            </a:extLst>
          </p:cNvPr>
          <p:cNvSpPr/>
          <p:nvPr/>
        </p:nvSpPr>
        <p:spPr>
          <a:xfrm>
            <a:off x="6096000" y="2545688"/>
            <a:ext cx="1768820" cy="222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광고주 목록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699D6-4249-4BAB-A007-6DBAD47A1157}"/>
              </a:ext>
            </a:extLst>
          </p:cNvPr>
          <p:cNvCxnSpPr>
            <a:cxnSpLocks/>
          </p:cNvCxnSpPr>
          <p:nvPr/>
        </p:nvCxnSpPr>
        <p:spPr>
          <a:xfrm>
            <a:off x="5606153" y="2765829"/>
            <a:ext cx="0" cy="178792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B0CE32-84BE-466F-B444-5E347721FC36}"/>
              </a:ext>
            </a:extLst>
          </p:cNvPr>
          <p:cNvCxnSpPr>
            <a:cxnSpLocks/>
          </p:cNvCxnSpPr>
          <p:nvPr/>
        </p:nvCxnSpPr>
        <p:spPr>
          <a:xfrm>
            <a:off x="7709273" y="2745431"/>
            <a:ext cx="0" cy="178792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8F8BE-E043-49E5-A2F4-A7A5509499E0}"/>
              </a:ext>
            </a:extLst>
          </p:cNvPr>
          <p:cNvSpPr txBox="1"/>
          <p:nvPr/>
        </p:nvSpPr>
        <p:spPr>
          <a:xfrm>
            <a:off x="3201617" y="5445568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홍버와</a:t>
            </a:r>
            <a:r>
              <a:rPr lang="ko-KR" altLang="en-US" dirty="0"/>
              <a:t> 광고주가 서로를 잘 찾을 수 있는 레이아웃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35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027744-95D4-417F-B974-71EC204335C6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5A80AF-BC03-467B-AB90-2A8043661B1D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83B82A-33D2-445A-85F2-31B2CD2FD109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41BFAE2-17C3-456F-8217-1F559D076D29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23D71-14DB-4154-ADC1-B6F70217F41F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0EE2B6-1A7D-4282-A7C6-B46563ABF20C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D30D2F40-1549-4FBA-B996-DC1292C97D92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5BF65D82-9B9A-44DA-A250-113DC2A61580}"/>
              </a:ext>
            </a:extLst>
          </p:cNvPr>
          <p:cNvSpPr/>
          <p:nvPr/>
        </p:nvSpPr>
        <p:spPr>
          <a:xfrm>
            <a:off x="3164886" y="2274699"/>
            <a:ext cx="1036317" cy="10363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AD9EBA-AB07-4A21-B1E2-99D11B739C6D}"/>
              </a:ext>
            </a:extLst>
          </p:cNvPr>
          <p:cNvCxnSpPr/>
          <p:nvPr/>
        </p:nvCxnSpPr>
        <p:spPr>
          <a:xfrm>
            <a:off x="4490763" y="2628362"/>
            <a:ext cx="4104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07F2F88-1DF0-4C6B-AA89-F2EE9B235A64}"/>
              </a:ext>
            </a:extLst>
          </p:cNvPr>
          <p:cNvCxnSpPr>
            <a:cxnSpLocks/>
          </p:cNvCxnSpPr>
          <p:nvPr/>
        </p:nvCxnSpPr>
        <p:spPr>
          <a:xfrm>
            <a:off x="4796541" y="2902682"/>
            <a:ext cx="3493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B0A08C-6939-4787-8D1C-8A2D0C728C4F}"/>
              </a:ext>
            </a:extLst>
          </p:cNvPr>
          <p:cNvCxnSpPr/>
          <p:nvPr/>
        </p:nvCxnSpPr>
        <p:spPr>
          <a:xfrm>
            <a:off x="4490761" y="3131282"/>
            <a:ext cx="4104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637D60-5112-4DE2-AC36-3BAEF088E3E4}"/>
              </a:ext>
            </a:extLst>
          </p:cNvPr>
          <p:cNvCxnSpPr/>
          <p:nvPr/>
        </p:nvCxnSpPr>
        <p:spPr>
          <a:xfrm>
            <a:off x="2920486" y="3429000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03914C-C3D9-478C-A9DF-3F820A7DA37D}"/>
              </a:ext>
            </a:extLst>
          </p:cNvPr>
          <p:cNvSpPr/>
          <p:nvPr/>
        </p:nvSpPr>
        <p:spPr>
          <a:xfrm>
            <a:off x="3164886" y="3596640"/>
            <a:ext cx="5750514" cy="1176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자신의 홍보수단과 경력 또는 자유로운 어필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5EC26E-5233-4F24-9BAD-7B5E036767DC}"/>
              </a:ext>
            </a:extLst>
          </p:cNvPr>
          <p:cNvSpPr/>
          <p:nvPr/>
        </p:nvSpPr>
        <p:spPr>
          <a:xfrm>
            <a:off x="3969530" y="4891573"/>
            <a:ext cx="131064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관심 광고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B724765-9166-45F1-B55F-2E5D0B88A0A7}"/>
              </a:ext>
            </a:extLst>
          </p:cNvPr>
          <p:cNvSpPr/>
          <p:nvPr/>
        </p:nvSpPr>
        <p:spPr>
          <a:xfrm>
            <a:off x="6911832" y="4891573"/>
            <a:ext cx="131064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</a:t>
            </a:r>
            <a:r>
              <a:rPr lang="ko-KR" altLang="en-US" dirty="0"/>
              <a:t>상담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BA8A26-B3B8-4C6E-BDD8-F6438F82FE7F}"/>
              </a:ext>
            </a:extLst>
          </p:cNvPr>
          <p:cNvSpPr txBox="1"/>
          <p:nvPr/>
        </p:nvSpPr>
        <p:spPr>
          <a:xfrm>
            <a:off x="4866336" y="93132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홍버가</a:t>
            </a:r>
            <a:r>
              <a:rPr lang="ko-KR" altLang="en-US" dirty="0"/>
              <a:t> 광고주 방문 시</a:t>
            </a:r>
          </a:p>
        </p:txBody>
      </p:sp>
    </p:spTree>
    <p:extLst>
      <p:ext uri="{BB962C8B-B14F-4D97-AF65-F5344CB8AC3E}">
        <p14:creationId xmlns:p14="http://schemas.microsoft.com/office/powerpoint/2010/main" val="8457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56BBE-6F2C-4169-8E72-F488F8E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광고뿌리기</a:t>
            </a:r>
            <a:r>
              <a:rPr lang="en-US" altLang="ko-KR" dirty="0"/>
              <a:t>, </a:t>
            </a:r>
            <a:r>
              <a:rPr lang="ko-KR" altLang="en-US" dirty="0"/>
              <a:t>광고 줍기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5515F-5C7A-4FE9-B3CC-B68CC994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광고주가 인원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계획의도</a:t>
            </a:r>
            <a:r>
              <a:rPr lang="en-US" altLang="ko-KR" dirty="0"/>
              <a:t>, </a:t>
            </a:r>
            <a:r>
              <a:rPr lang="ko-KR" altLang="en-US" dirty="0"/>
              <a:t>목표를 작성해서 광고를 뿌린다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홍버가</a:t>
            </a:r>
            <a:r>
              <a:rPr lang="ko-KR" altLang="en-US" dirty="0"/>
              <a:t> 광고내용을 확인하고  광고를 줍는다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이후 광고주가 </a:t>
            </a:r>
            <a:r>
              <a:rPr lang="ko-KR" altLang="en-US" dirty="0" err="1"/>
              <a:t>홍버리스트를</a:t>
            </a:r>
            <a:r>
              <a:rPr lang="ko-KR" altLang="en-US" dirty="0"/>
              <a:t> 확인하고 선정해서 올리면 </a:t>
            </a:r>
            <a:r>
              <a:rPr lang="ko-KR" altLang="en-US" dirty="0" err="1"/>
              <a:t>홍버들이</a:t>
            </a:r>
            <a:r>
              <a:rPr lang="ko-KR" altLang="en-US" dirty="0"/>
              <a:t>     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홍보를 시작한다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2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51AB03-0868-42F7-88A3-96B4EBDEFF2B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6517C7-4889-4180-A317-72253935B5C4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90A4A6-A0C7-4CE4-B988-D68C8BDF2E54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030A7A-DC0C-4CC3-A425-606029D794B3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F43E5C-9CFB-40B0-A8CD-021F51583CC5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7412BF-5F8E-4DA1-822C-02218AFB7565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FFC60E9A-BA7D-43A9-81BF-7F2D4EB53337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164398-FD1C-4D82-A81F-B0133F90B682}"/>
              </a:ext>
            </a:extLst>
          </p:cNvPr>
          <p:cNvSpPr/>
          <p:nvPr/>
        </p:nvSpPr>
        <p:spPr>
          <a:xfrm>
            <a:off x="3098822" y="2377440"/>
            <a:ext cx="5750514" cy="2396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뿌려진 광고 목록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EBF8ED-9117-4E72-9920-D08A290BB6DC}"/>
              </a:ext>
            </a:extLst>
          </p:cNvPr>
          <p:cNvSpPr/>
          <p:nvPr/>
        </p:nvSpPr>
        <p:spPr>
          <a:xfrm>
            <a:off x="4389399" y="4916858"/>
            <a:ext cx="131064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 줍기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B248B6-58D9-4570-BE1D-B1260291EA38}"/>
              </a:ext>
            </a:extLst>
          </p:cNvPr>
          <p:cNvCxnSpPr>
            <a:cxnSpLocks/>
          </p:cNvCxnSpPr>
          <p:nvPr/>
        </p:nvCxnSpPr>
        <p:spPr>
          <a:xfrm>
            <a:off x="8623673" y="2674389"/>
            <a:ext cx="0" cy="178792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F72760-DC43-4DD1-89C4-73FF9C2B6695}"/>
              </a:ext>
            </a:extLst>
          </p:cNvPr>
          <p:cNvSpPr/>
          <p:nvPr/>
        </p:nvSpPr>
        <p:spPr>
          <a:xfrm>
            <a:off x="6491963" y="4916858"/>
            <a:ext cx="131064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광고 뿌리기</a:t>
            </a:r>
          </a:p>
        </p:txBody>
      </p:sp>
    </p:spTree>
    <p:extLst>
      <p:ext uri="{BB962C8B-B14F-4D97-AF65-F5344CB8AC3E}">
        <p14:creationId xmlns:p14="http://schemas.microsoft.com/office/powerpoint/2010/main" val="32864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6A8E65-D38A-4BEF-B81F-B999F674BB62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D6BE8-A216-4227-9641-F996B6BF65EB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AD99AE-B273-4F88-A216-7C4BCC5B56D7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85B6B4-1A4C-47C7-90C9-C24EF0605A57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46F8D0-2804-417A-A358-34E8DE24B99E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40A9B9-8139-4380-B3C9-8A3975781C4D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210C9764-33F9-485E-9C6B-D3BBB7EA7345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31EB20B-6EDD-4808-9B92-6FC895C1FB1C}"/>
              </a:ext>
            </a:extLst>
          </p:cNvPr>
          <p:cNvSpPr/>
          <p:nvPr/>
        </p:nvSpPr>
        <p:spPr>
          <a:xfrm>
            <a:off x="3815102" y="2358729"/>
            <a:ext cx="1036317" cy="10363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F4DEA92-B273-45CD-AD98-B648863B9309}"/>
              </a:ext>
            </a:extLst>
          </p:cNvPr>
          <p:cNvCxnSpPr>
            <a:cxnSpLocks/>
          </p:cNvCxnSpPr>
          <p:nvPr/>
        </p:nvCxnSpPr>
        <p:spPr>
          <a:xfrm>
            <a:off x="3286803" y="3756122"/>
            <a:ext cx="2092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C8D88B-8B47-495C-8B3C-590B8A22118A}"/>
              </a:ext>
            </a:extLst>
          </p:cNvPr>
          <p:cNvCxnSpPr>
            <a:cxnSpLocks/>
          </p:cNvCxnSpPr>
          <p:nvPr/>
        </p:nvCxnSpPr>
        <p:spPr>
          <a:xfrm>
            <a:off x="3520504" y="4198082"/>
            <a:ext cx="1558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60FA47-F433-4400-A70A-BA891EA83109}"/>
              </a:ext>
            </a:extLst>
          </p:cNvPr>
          <p:cNvCxnSpPr>
            <a:cxnSpLocks/>
          </p:cNvCxnSpPr>
          <p:nvPr/>
        </p:nvCxnSpPr>
        <p:spPr>
          <a:xfrm>
            <a:off x="3286800" y="4579082"/>
            <a:ext cx="20929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CF8D98-F73E-41F4-A148-8A771B9717DB}"/>
              </a:ext>
            </a:extLst>
          </p:cNvPr>
          <p:cNvCxnSpPr>
            <a:cxnSpLocks/>
          </p:cNvCxnSpPr>
          <p:nvPr/>
        </p:nvCxnSpPr>
        <p:spPr>
          <a:xfrm>
            <a:off x="3520504" y="4929602"/>
            <a:ext cx="1558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6704B4-BCCD-43FD-905B-181007FC9B30}"/>
              </a:ext>
            </a:extLst>
          </p:cNvPr>
          <p:cNvSpPr/>
          <p:nvPr/>
        </p:nvSpPr>
        <p:spPr>
          <a:xfrm>
            <a:off x="6419115" y="4705986"/>
            <a:ext cx="1833834" cy="3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 뿌리기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766A67-48D2-441C-B9C0-9AA82C6EFB1A}"/>
              </a:ext>
            </a:extLst>
          </p:cNvPr>
          <p:cNvSpPr/>
          <p:nvPr/>
        </p:nvSpPr>
        <p:spPr>
          <a:xfrm>
            <a:off x="6274335" y="2313308"/>
            <a:ext cx="2123394" cy="216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홍보하고 싶은 </a:t>
            </a:r>
            <a:endParaRPr lang="en-US" altLang="ko-KR" dirty="0"/>
          </a:p>
          <a:p>
            <a:pPr algn="ctr"/>
            <a:r>
              <a:rPr lang="ko-KR" altLang="en-US" dirty="0"/>
              <a:t>내용 기제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475DEBB-26BD-4ED6-B5D1-4820B544FFAC}"/>
              </a:ext>
            </a:extLst>
          </p:cNvPr>
          <p:cNvCxnSpPr/>
          <p:nvPr/>
        </p:nvCxnSpPr>
        <p:spPr>
          <a:xfrm rot="10800000" flipV="1">
            <a:off x="1813560" y="3429000"/>
            <a:ext cx="1473240" cy="1276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3F7E9A-A6CC-4EC4-905A-64B0FFBC28C4}"/>
              </a:ext>
            </a:extLst>
          </p:cNvPr>
          <p:cNvSpPr txBox="1"/>
          <p:nvPr/>
        </p:nvSpPr>
        <p:spPr>
          <a:xfrm>
            <a:off x="-67048" y="4255916"/>
            <a:ext cx="292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믿고 받을 수 있는 광고주라는 프로필 작성</a:t>
            </a:r>
            <a:endParaRPr lang="en-US" altLang="ko-KR" dirty="0"/>
          </a:p>
          <a:p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달성 목표</a:t>
            </a:r>
            <a:r>
              <a:rPr lang="en-US" altLang="ko-KR" dirty="0"/>
              <a:t>, </a:t>
            </a:r>
            <a:r>
              <a:rPr lang="ko-KR" altLang="en-US" dirty="0"/>
              <a:t>기간 등을 기제</a:t>
            </a:r>
          </a:p>
        </p:txBody>
      </p:sp>
    </p:spTree>
    <p:extLst>
      <p:ext uri="{BB962C8B-B14F-4D97-AF65-F5344CB8AC3E}">
        <p14:creationId xmlns:p14="http://schemas.microsoft.com/office/powerpoint/2010/main" val="80158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D2CC9-81D4-44D7-97C8-12D5B564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592BF-A18A-4ADF-B086-10042613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58836"/>
            <a:ext cx="9906000" cy="287514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</a:rPr>
              <a:t>보다 다양한 경험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</a:rPr>
              <a:t>뛰어난 개발자가 되기 위한 배움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3000" b="1" dirty="0" err="1">
                <a:solidFill>
                  <a:schemeClr val="accent1">
                    <a:lumMod val="75000"/>
                  </a:schemeClr>
                </a:solidFill>
              </a:rPr>
              <a:t>흥미있는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</a:rPr>
              <a:t> 서비스를 제공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ko-KR" alt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0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7EF44-DA89-4A9A-91D3-EED001C4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7095"/>
            <a:ext cx="9906000" cy="5616883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15000" b="1" dirty="0"/>
              <a:t>감사합니다</a:t>
            </a:r>
            <a:r>
              <a:rPr lang="en-US" altLang="ko-KR" sz="15000" b="1" dirty="0"/>
              <a:t>!</a:t>
            </a:r>
            <a:endParaRPr lang="ko-KR" altLang="en-US" sz="15000" b="1" dirty="0"/>
          </a:p>
        </p:txBody>
      </p:sp>
    </p:spTree>
    <p:extLst>
      <p:ext uri="{BB962C8B-B14F-4D97-AF65-F5344CB8AC3E}">
        <p14:creationId xmlns:p14="http://schemas.microsoft.com/office/powerpoint/2010/main" val="229093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E292-2A0D-49C2-B9C9-99816E3F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C6C07-A08F-4DBB-BD2E-DD2B784E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홍</a:t>
            </a:r>
            <a:r>
              <a:rPr lang="en-US" altLang="ko-KR" dirty="0"/>
              <a:t>BER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주요 서비스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구현희망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최종목표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F35F0-DA5F-4E22-A831-6785D985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홍</a:t>
            </a:r>
            <a:r>
              <a:rPr lang="en-US" altLang="ko-KR" dirty="0"/>
              <a:t>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979D2-0971-456A-831F-F23CC750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홍</a:t>
            </a:r>
            <a:r>
              <a:rPr lang="en-US" altLang="ko-KR" dirty="0"/>
              <a:t>BER</a:t>
            </a:r>
            <a:r>
              <a:rPr lang="ko-KR" altLang="en-US" dirty="0"/>
              <a:t>란                                             </a:t>
            </a:r>
            <a:r>
              <a:rPr lang="en-US" altLang="ko-KR" dirty="0"/>
              <a:t>						</a:t>
            </a:r>
            <a:r>
              <a:rPr lang="ko-KR" altLang="en-US" dirty="0"/>
              <a:t>홍보에 접미사 </a:t>
            </a:r>
            <a:r>
              <a:rPr lang="en-US" altLang="ko-KR" dirty="0"/>
              <a:t>–er</a:t>
            </a:r>
            <a:r>
              <a:rPr lang="ko-KR" altLang="en-US" dirty="0"/>
              <a:t>을 붙여 홍보하는 사람이란 뜻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79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CE2D-ADAB-4782-9E98-A27A5A8C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B841B-3B4E-405F-BF7D-22A328BF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0909"/>
            <a:ext cx="9906000" cy="292618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적은 지출로도 얼마든지 창의적인 광고를 계획할 수 있고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창의적인 수단을 생각해서 얼마든지 홍보할 수 있는</a:t>
            </a:r>
            <a:r>
              <a:rPr lang="ko-KR" altLang="en-US" sz="2800" dirty="0"/>
              <a:t> 서비스를 제공하고자 홍</a:t>
            </a:r>
            <a:r>
              <a:rPr lang="en-US" altLang="ko-KR" sz="2800" dirty="0"/>
              <a:t>BER</a:t>
            </a:r>
            <a:r>
              <a:rPr lang="ko-KR" altLang="en-US" sz="2800" dirty="0"/>
              <a:t>를 생각했습니다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14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45B1F4-1DE6-4FCD-BB55-45636F3A9666}"/>
              </a:ext>
            </a:extLst>
          </p:cNvPr>
          <p:cNvSpPr/>
          <p:nvPr/>
        </p:nvSpPr>
        <p:spPr>
          <a:xfrm>
            <a:off x="207818" y="1219200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4FF5B7-1BF7-4367-A03B-3FC1FF74908A}"/>
              </a:ext>
            </a:extLst>
          </p:cNvPr>
          <p:cNvCxnSpPr>
            <a:cxnSpLocks/>
          </p:cNvCxnSpPr>
          <p:nvPr/>
        </p:nvCxnSpPr>
        <p:spPr>
          <a:xfrm>
            <a:off x="1856509" y="1475509"/>
            <a:ext cx="72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958B952-7DE5-42BB-B38B-769EF93954C9}"/>
              </a:ext>
            </a:extLst>
          </p:cNvPr>
          <p:cNvCxnSpPr/>
          <p:nvPr/>
        </p:nvCxnSpPr>
        <p:spPr>
          <a:xfrm>
            <a:off x="2576946" y="1475509"/>
            <a:ext cx="1205345" cy="5611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8CF158D-3521-4527-A703-A2D7D9AE221F}"/>
              </a:ext>
            </a:extLst>
          </p:cNvPr>
          <p:cNvCxnSpPr/>
          <p:nvPr/>
        </p:nvCxnSpPr>
        <p:spPr>
          <a:xfrm flipV="1">
            <a:off x="2576946" y="1039091"/>
            <a:ext cx="1205345" cy="4364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C603AD-5310-4EA6-80DB-2D9DC65B5A3A}"/>
              </a:ext>
            </a:extLst>
          </p:cNvPr>
          <p:cNvSpPr/>
          <p:nvPr/>
        </p:nvSpPr>
        <p:spPr>
          <a:xfrm>
            <a:off x="3671455" y="782782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555276-326E-460E-8DDD-F0228AA3B0F0}"/>
              </a:ext>
            </a:extLst>
          </p:cNvPr>
          <p:cNvSpPr/>
          <p:nvPr/>
        </p:nvSpPr>
        <p:spPr>
          <a:xfrm>
            <a:off x="3671454" y="1756063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56DFCC2-AE28-4D45-82D0-63E95FA53AC6}"/>
              </a:ext>
            </a:extLst>
          </p:cNvPr>
          <p:cNvCxnSpPr>
            <a:stCxn id="13" idx="3"/>
          </p:cNvCxnSpPr>
          <p:nvPr/>
        </p:nvCxnSpPr>
        <p:spPr>
          <a:xfrm flipV="1">
            <a:off x="5223164" y="471055"/>
            <a:ext cx="1011381" cy="568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6A5909-C0E5-4363-8EE3-54B161E1DF05}"/>
              </a:ext>
            </a:extLst>
          </p:cNvPr>
          <p:cNvCxnSpPr>
            <a:stCxn id="13" idx="3"/>
          </p:cNvCxnSpPr>
          <p:nvPr/>
        </p:nvCxnSpPr>
        <p:spPr>
          <a:xfrm>
            <a:off x="5223164" y="1039091"/>
            <a:ext cx="997527" cy="4364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A3298A-39EE-4C70-88B6-C0BA528E5920}"/>
              </a:ext>
            </a:extLst>
          </p:cNvPr>
          <p:cNvSpPr/>
          <p:nvPr/>
        </p:nvSpPr>
        <p:spPr>
          <a:xfrm>
            <a:off x="6096000" y="1039091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5FA962-3B54-4D53-AEBE-AADF8A5C000D}"/>
              </a:ext>
            </a:extLst>
          </p:cNvPr>
          <p:cNvSpPr/>
          <p:nvPr/>
        </p:nvSpPr>
        <p:spPr>
          <a:xfrm>
            <a:off x="6096000" y="339438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홍</a:t>
            </a:r>
            <a:r>
              <a:rPr lang="en-US" altLang="ko-KR" dirty="0" err="1"/>
              <a:t>ber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3E982B-D23C-4029-AF85-41AB4803F75D}"/>
              </a:ext>
            </a:extLst>
          </p:cNvPr>
          <p:cNvCxnSpPr>
            <a:stCxn id="14" idx="3"/>
          </p:cNvCxnSpPr>
          <p:nvPr/>
        </p:nvCxnSpPr>
        <p:spPr>
          <a:xfrm>
            <a:off x="5223163" y="2012372"/>
            <a:ext cx="1011382" cy="744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610CC3D-6BA3-4221-AF8D-D805C5BD7CCD}"/>
              </a:ext>
            </a:extLst>
          </p:cNvPr>
          <p:cNvSpPr/>
          <p:nvPr/>
        </p:nvSpPr>
        <p:spPr>
          <a:xfrm>
            <a:off x="6095999" y="2473036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433DD50-6FA5-4151-AA59-769E3F01FDCA}"/>
              </a:ext>
            </a:extLst>
          </p:cNvPr>
          <p:cNvSpPr/>
          <p:nvPr/>
        </p:nvSpPr>
        <p:spPr>
          <a:xfrm>
            <a:off x="6096000" y="1731818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홍</a:t>
            </a:r>
            <a:r>
              <a:rPr lang="en-US" altLang="ko-KR" dirty="0" err="1"/>
              <a:t>ber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2667FF-A4D3-4D92-8CDD-6A42DFB87AE4}"/>
              </a:ext>
            </a:extLst>
          </p:cNvPr>
          <p:cNvCxnSpPr>
            <a:cxnSpLocks/>
          </p:cNvCxnSpPr>
          <p:nvPr/>
        </p:nvCxnSpPr>
        <p:spPr>
          <a:xfrm>
            <a:off x="5146962" y="2012372"/>
            <a:ext cx="949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1B85CA-1E13-4CAE-B8FE-6BD3819A75EC}"/>
              </a:ext>
            </a:extLst>
          </p:cNvPr>
          <p:cNvSpPr/>
          <p:nvPr/>
        </p:nvSpPr>
        <p:spPr>
          <a:xfrm>
            <a:off x="7910945" y="339438"/>
            <a:ext cx="1939637" cy="2542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연동 </a:t>
            </a:r>
            <a:r>
              <a:rPr lang="en-US" altLang="ko-KR" dirty="0"/>
              <a:t>API</a:t>
            </a:r>
            <a:r>
              <a:rPr lang="ko-KR" altLang="en-US" dirty="0"/>
              <a:t>로그인 서비스 구현</a:t>
            </a:r>
            <a:r>
              <a:rPr lang="en-US" altLang="ko-KR" dirty="0"/>
              <a:t>.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37FDBE-6D82-4BD6-9C65-E21884C96BDE}"/>
              </a:ext>
            </a:extLst>
          </p:cNvPr>
          <p:cNvSpPr/>
          <p:nvPr/>
        </p:nvSpPr>
        <p:spPr>
          <a:xfrm>
            <a:off x="9996054" y="1219199"/>
            <a:ext cx="609601" cy="51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1E64FC0-83A7-4866-B244-DE66EB48886F}"/>
              </a:ext>
            </a:extLst>
          </p:cNvPr>
          <p:cNvSpPr/>
          <p:nvPr/>
        </p:nvSpPr>
        <p:spPr>
          <a:xfrm>
            <a:off x="10640291" y="1271155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CEEFE9-066E-41B1-BE31-2833D0CD46C7}"/>
              </a:ext>
            </a:extLst>
          </p:cNvPr>
          <p:cNvCxnSpPr>
            <a:stCxn id="4" idx="2"/>
          </p:cNvCxnSpPr>
          <p:nvPr/>
        </p:nvCxnSpPr>
        <p:spPr>
          <a:xfrm flipH="1">
            <a:off x="983672" y="1731818"/>
            <a:ext cx="1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7BF68F-AE53-4966-A6BD-72A5AA20532B}"/>
              </a:ext>
            </a:extLst>
          </p:cNvPr>
          <p:cNvCxnSpPr/>
          <p:nvPr/>
        </p:nvCxnSpPr>
        <p:spPr>
          <a:xfrm>
            <a:off x="983672" y="2743200"/>
            <a:ext cx="101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5AA8EA6-1AEE-4442-A1E4-6494896F67D0}"/>
              </a:ext>
            </a:extLst>
          </p:cNvPr>
          <p:cNvSpPr/>
          <p:nvPr/>
        </p:nvSpPr>
        <p:spPr>
          <a:xfrm>
            <a:off x="1988123" y="2459181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A4B4117-7A86-418B-BDFC-3B6DA76B120C}"/>
              </a:ext>
            </a:extLst>
          </p:cNvPr>
          <p:cNvCxnSpPr/>
          <p:nvPr/>
        </p:nvCxnSpPr>
        <p:spPr>
          <a:xfrm>
            <a:off x="983672" y="2729345"/>
            <a:ext cx="0" cy="90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8870E1-7A8A-4C5C-863D-530392FC30DE}"/>
              </a:ext>
            </a:extLst>
          </p:cNvPr>
          <p:cNvCxnSpPr/>
          <p:nvPr/>
        </p:nvCxnSpPr>
        <p:spPr>
          <a:xfrm>
            <a:off x="983672" y="3629891"/>
            <a:ext cx="101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38AD0FB-810D-4884-98D4-ABD6C5E355D3}"/>
              </a:ext>
            </a:extLst>
          </p:cNvPr>
          <p:cNvCxnSpPr/>
          <p:nvPr/>
        </p:nvCxnSpPr>
        <p:spPr>
          <a:xfrm>
            <a:off x="983672" y="3629891"/>
            <a:ext cx="0" cy="90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00EBDB-A9E3-434E-A360-E98DC2D36E03}"/>
              </a:ext>
            </a:extLst>
          </p:cNvPr>
          <p:cNvCxnSpPr/>
          <p:nvPr/>
        </p:nvCxnSpPr>
        <p:spPr>
          <a:xfrm>
            <a:off x="990599" y="4530437"/>
            <a:ext cx="101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A8D7E70-AFD1-4B79-83B0-3E6B5136C7D1}"/>
              </a:ext>
            </a:extLst>
          </p:cNvPr>
          <p:cNvCxnSpPr/>
          <p:nvPr/>
        </p:nvCxnSpPr>
        <p:spPr>
          <a:xfrm>
            <a:off x="990599" y="4530437"/>
            <a:ext cx="0" cy="90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0378AF-B483-4347-A441-39765C901157}"/>
              </a:ext>
            </a:extLst>
          </p:cNvPr>
          <p:cNvCxnSpPr/>
          <p:nvPr/>
        </p:nvCxnSpPr>
        <p:spPr>
          <a:xfrm>
            <a:off x="983672" y="5417129"/>
            <a:ext cx="101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871E698-8F2F-4E43-A477-D021D4581F8F}"/>
              </a:ext>
            </a:extLst>
          </p:cNvPr>
          <p:cNvCxnSpPr/>
          <p:nvPr/>
        </p:nvCxnSpPr>
        <p:spPr>
          <a:xfrm>
            <a:off x="990599" y="5430983"/>
            <a:ext cx="0" cy="90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ED68DD-AAF4-4566-9DA0-1655001A4685}"/>
              </a:ext>
            </a:extLst>
          </p:cNvPr>
          <p:cNvCxnSpPr/>
          <p:nvPr/>
        </p:nvCxnSpPr>
        <p:spPr>
          <a:xfrm>
            <a:off x="983672" y="6331529"/>
            <a:ext cx="101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E4C8DEA-6FF6-4FF8-9737-C03E7CD998AC}"/>
              </a:ext>
            </a:extLst>
          </p:cNvPr>
          <p:cNvSpPr/>
          <p:nvPr/>
        </p:nvSpPr>
        <p:spPr>
          <a:xfrm>
            <a:off x="1988124" y="3373584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소개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200E003-A7A2-4652-87A8-0CE087E683F4}"/>
              </a:ext>
            </a:extLst>
          </p:cNvPr>
          <p:cNvSpPr/>
          <p:nvPr/>
        </p:nvSpPr>
        <p:spPr>
          <a:xfrm>
            <a:off x="1988125" y="4274128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광고매칭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514F70-D371-4A1D-83BC-6480E937CC9B}"/>
              </a:ext>
            </a:extLst>
          </p:cNvPr>
          <p:cNvSpPr/>
          <p:nvPr/>
        </p:nvSpPr>
        <p:spPr>
          <a:xfrm>
            <a:off x="1988126" y="5160819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광고뿌리기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A87ED15-4CDF-4C09-911D-22786D7960E1}"/>
              </a:ext>
            </a:extLst>
          </p:cNvPr>
          <p:cNvSpPr/>
          <p:nvPr/>
        </p:nvSpPr>
        <p:spPr>
          <a:xfrm>
            <a:off x="1995054" y="6089074"/>
            <a:ext cx="1551709" cy="51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광고줍기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921D9D8-75A1-4EA5-9820-4444E47B2581}"/>
              </a:ext>
            </a:extLst>
          </p:cNvPr>
          <p:cNvSpPr/>
          <p:nvPr/>
        </p:nvSpPr>
        <p:spPr>
          <a:xfrm>
            <a:off x="304800" y="2459181"/>
            <a:ext cx="1316171" cy="540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</a:t>
            </a:r>
            <a:r>
              <a:rPr lang="en-US" altLang="ko-KR" dirty="0"/>
              <a:t>nav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3781DA-3F66-4F55-A469-2E0C76B4DA0E}"/>
              </a:ext>
            </a:extLst>
          </p:cNvPr>
          <p:cNvSpPr/>
          <p:nvPr/>
        </p:nvSpPr>
        <p:spPr>
          <a:xfrm>
            <a:off x="3042407" y="1096861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Slide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0919C-1CAC-42C0-9867-21E934CD00C5}"/>
              </a:ext>
            </a:extLst>
          </p:cNvPr>
          <p:cNvCxnSpPr/>
          <p:nvPr/>
        </p:nvCxnSpPr>
        <p:spPr>
          <a:xfrm>
            <a:off x="3042407" y="1642145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3B2214-1AF9-48AF-B4E7-6699DFF0D6AA}"/>
              </a:ext>
            </a:extLst>
          </p:cNvPr>
          <p:cNvCxnSpPr>
            <a:cxnSpLocks/>
          </p:cNvCxnSpPr>
          <p:nvPr/>
        </p:nvCxnSpPr>
        <p:spPr>
          <a:xfrm>
            <a:off x="3713526" y="1096861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4C6BDD-F9E4-45CA-A695-87E6E1BFDCE2}"/>
              </a:ext>
            </a:extLst>
          </p:cNvPr>
          <p:cNvCxnSpPr>
            <a:cxnSpLocks/>
          </p:cNvCxnSpPr>
          <p:nvPr/>
        </p:nvCxnSpPr>
        <p:spPr>
          <a:xfrm>
            <a:off x="4746770" y="1096861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B0189B-DA08-4138-8169-DA8A69BA8F4B}"/>
              </a:ext>
            </a:extLst>
          </p:cNvPr>
          <p:cNvCxnSpPr>
            <a:cxnSpLocks/>
          </p:cNvCxnSpPr>
          <p:nvPr/>
        </p:nvCxnSpPr>
        <p:spPr>
          <a:xfrm>
            <a:off x="5821959" y="1096861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6D71A8-A7B3-413B-A8D3-28D20F8225C4}"/>
              </a:ext>
            </a:extLst>
          </p:cNvPr>
          <p:cNvCxnSpPr>
            <a:cxnSpLocks/>
          </p:cNvCxnSpPr>
          <p:nvPr/>
        </p:nvCxnSpPr>
        <p:spPr>
          <a:xfrm>
            <a:off x="6913926" y="1096861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B98B9-EF41-4879-B21D-D3E6A46FED68}"/>
              </a:ext>
            </a:extLst>
          </p:cNvPr>
          <p:cNvCxnSpPr>
            <a:cxnSpLocks/>
          </p:cNvCxnSpPr>
          <p:nvPr/>
        </p:nvCxnSpPr>
        <p:spPr>
          <a:xfrm>
            <a:off x="8014282" y="1096861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70B3AF-417C-4AFF-977B-95A25D7260F2}"/>
              </a:ext>
            </a:extLst>
          </p:cNvPr>
          <p:cNvCxnSpPr/>
          <p:nvPr/>
        </p:nvCxnSpPr>
        <p:spPr>
          <a:xfrm>
            <a:off x="3042407" y="3663892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33475-5E2F-415E-B7B9-0360FD91B671}"/>
              </a:ext>
            </a:extLst>
          </p:cNvPr>
          <p:cNvCxnSpPr/>
          <p:nvPr/>
        </p:nvCxnSpPr>
        <p:spPr>
          <a:xfrm>
            <a:off x="3042407" y="4562912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D2FF2B-AC93-4882-9289-7094028BDE1D}"/>
              </a:ext>
            </a:extLst>
          </p:cNvPr>
          <p:cNvCxnSpPr/>
          <p:nvPr/>
        </p:nvCxnSpPr>
        <p:spPr>
          <a:xfrm>
            <a:off x="5995331" y="3663892"/>
            <a:ext cx="0" cy="899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1D62B5-213E-44CB-9487-3C15BC387D67}"/>
              </a:ext>
            </a:extLst>
          </p:cNvPr>
          <p:cNvSpPr txBox="1"/>
          <p:nvPr/>
        </p:nvSpPr>
        <p:spPr>
          <a:xfrm>
            <a:off x="3515229" y="3982465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홍버</a:t>
            </a:r>
            <a:r>
              <a:rPr lang="ko-KR" altLang="en-US" sz="1200" dirty="0"/>
              <a:t> 로그인 또는 회원가입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FD820-56D1-4079-975E-CB1BF2BE33D2}"/>
              </a:ext>
            </a:extLst>
          </p:cNvPr>
          <p:cNvSpPr txBox="1"/>
          <p:nvPr/>
        </p:nvSpPr>
        <p:spPr>
          <a:xfrm>
            <a:off x="6468153" y="3993697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광고주 로그인 또는 회원가입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2307B0-612B-4361-A5A3-E7D892C75113}"/>
              </a:ext>
            </a:extLst>
          </p:cNvPr>
          <p:cNvSpPr txBox="1"/>
          <p:nvPr/>
        </p:nvSpPr>
        <p:spPr>
          <a:xfrm>
            <a:off x="3873405" y="5183855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메인 페이지 레이아웃을 간단하게 구성</a:t>
            </a:r>
            <a:endParaRPr lang="en-US" altLang="ko-KR" dirty="0"/>
          </a:p>
          <a:p>
            <a:pPr algn="ctr"/>
            <a:r>
              <a:rPr lang="ko-KR" altLang="en-US" dirty="0"/>
              <a:t>남녀노소에게 정보를 한눈에 전달</a:t>
            </a: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B12D26-9C5C-42DB-9AF6-AD6352995319}"/>
              </a:ext>
            </a:extLst>
          </p:cNvPr>
          <p:cNvSpPr/>
          <p:nvPr/>
        </p:nvSpPr>
        <p:spPr>
          <a:xfrm>
            <a:off x="5668998" y="3386446"/>
            <a:ext cx="83815" cy="838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9DF7AF0F-94A8-41E2-978E-A887D4E003C7}"/>
              </a:ext>
            </a:extLst>
          </p:cNvPr>
          <p:cNvSpPr/>
          <p:nvPr/>
        </p:nvSpPr>
        <p:spPr>
          <a:xfrm>
            <a:off x="5831045" y="3386897"/>
            <a:ext cx="83815" cy="838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1D26B0FB-D870-4C97-9A9F-C8DBDA29B18A}"/>
              </a:ext>
            </a:extLst>
          </p:cNvPr>
          <p:cNvSpPr/>
          <p:nvPr/>
        </p:nvSpPr>
        <p:spPr>
          <a:xfrm>
            <a:off x="5994953" y="3386897"/>
            <a:ext cx="83815" cy="838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EE4A6172-58BD-44D4-9EAC-AB565D03833E}"/>
              </a:ext>
            </a:extLst>
          </p:cNvPr>
          <p:cNvSpPr/>
          <p:nvPr/>
        </p:nvSpPr>
        <p:spPr>
          <a:xfrm>
            <a:off x="6155140" y="3386898"/>
            <a:ext cx="83815" cy="838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223A50-7C36-4156-9546-B9E8E9B6C0A0}"/>
              </a:ext>
            </a:extLst>
          </p:cNvPr>
          <p:cNvCxnSpPr/>
          <p:nvPr/>
        </p:nvCxnSpPr>
        <p:spPr>
          <a:xfrm>
            <a:off x="4680420" y="2702560"/>
            <a:ext cx="2468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잘린 대각선 방향 모서리 32">
            <a:extLst>
              <a:ext uri="{FF2B5EF4-FFF2-40B4-BE49-F238E27FC236}">
                <a16:creationId xmlns:a16="http://schemas.microsoft.com/office/drawing/2014/main" id="{E55E734C-6722-4441-87C4-E19C35CEFD8C}"/>
              </a:ext>
            </a:extLst>
          </p:cNvPr>
          <p:cNvSpPr/>
          <p:nvPr/>
        </p:nvSpPr>
        <p:spPr>
          <a:xfrm>
            <a:off x="3042407" y="1096861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FF0A13-A4E5-4D34-8035-1920773732B6}"/>
              </a:ext>
            </a:extLst>
          </p:cNvPr>
          <p:cNvSpPr txBox="1"/>
          <p:nvPr/>
        </p:nvSpPr>
        <p:spPr>
          <a:xfrm>
            <a:off x="4233208" y="2134821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</a:t>
            </a:r>
            <a:r>
              <a:rPr lang="ko-KR" altLang="en-US" dirty="0"/>
              <a:t>이동을 이용한 단계별 정보 전달</a:t>
            </a:r>
          </a:p>
        </p:txBody>
      </p:sp>
    </p:spTree>
    <p:extLst>
      <p:ext uri="{BB962C8B-B14F-4D97-AF65-F5344CB8AC3E}">
        <p14:creationId xmlns:p14="http://schemas.microsoft.com/office/powerpoint/2010/main" val="104140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0113E2-D52A-4531-B0A0-DEBC631F1F6F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C86697-AA18-4279-A0BD-5E1A275EB8F8}"/>
              </a:ext>
            </a:extLst>
          </p:cNvPr>
          <p:cNvSpPr/>
          <p:nvPr/>
        </p:nvSpPr>
        <p:spPr>
          <a:xfrm>
            <a:off x="5097779" y="2133599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C64F22-E8E0-4F51-A9BF-B29DA8127CC8}"/>
              </a:ext>
            </a:extLst>
          </p:cNvPr>
          <p:cNvSpPr/>
          <p:nvPr/>
        </p:nvSpPr>
        <p:spPr>
          <a:xfrm>
            <a:off x="5097779" y="2518422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A12150-1934-43A1-B063-55A34113ED2D}"/>
              </a:ext>
            </a:extLst>
          </p:cNvPr>
          <p:cNvSpPr/>
          <p:nvPr/>
        </p:nvSpPr>
        <p:spPr>
          <a:xfrm>
            <a:off x="5097779" y="3771917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D2317BE-AF10-4521-900C-C50CD93EDAA3}"/>
              </a:ext>
            </a:extLst>
          </p:cNvPr>
          <p:cNvSpPr/>
          <p:nvPr/>
        </p:nvSpPr>
        <p:spPr>
          <a:xfrm>
            <a:off x="5097779" y="2903245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7F2128-0ED3-46FA-9266-BE341D2B0F41}"/>
              </a:ext>
            </a:extLst>
          </p:cNvPr>
          <p:cNvSpPr/>
          <p:nvPr/>
        </p:nvSpPr>
        <p:spPr>
          <a:xfrm>
            <a:off x="5097779" y="3337581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F8AF6A-1372-4AF5-A73E-BB10D3C3BBDE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50DB52-2F22-4BFA-9020-095EA040A54A}"/>
              </a:ext>
            </a:extLst>
          </p:cNvPr>
          <p:cNvCxnSpPr>
            <a:cxnSpLocks/>
          </p:cNvCxnSpPr>
          <p:nvPr/>
        </p:nvCxnSpPr>
        <p:spPr>
          <a:xfrm>
            <a:off x="35916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2819AF-E9E3-467B-B143-F90BA916A0F4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4B13A9-ACF4-4F48-ABDB-0BEA44787713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C7C9DF-57D5-4FBB-B08B-35CB82811763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CEC086-F480-4FDB-A350-5A24F1D7CAE7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CFDD27-E498-4924-A826-58121BCA79A7}"/>
              </a:ext>
            </a:extLst>
          </p:cNvPr>
          <p:cNvSpPr/>
          <p:nvPr/>
        </p:nvSpPr>
        <p:spPr>
          <a:xfrm>
            <a:off x="4222038" y="2165781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08AC80-3F17-4030-A223-0B2F49AA5096}"/>
              </a:ext>
            </a:extLst>
          </p:cNvPr>
          <p:cNvSpPr/>
          <p:nvPr/>
        </p:nvSpPr>
        <p:spPr>
          <a:xfrm>
            <a:off x="4222038" y="2551081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E74FC3E-03B4-49F0-B1CE-9AFB610B0766}"/>
              </a:ext>
            </a:extLst>
          </p:cNvPr>
          <p:cNvSpPr/>
          <p:nvPr/>
        </p:nvSpPr>
        <p:spPr>
          <a:xfrm>
            <a:off x="4222038" y="2918508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전화번호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871622E-B269-4AC6-B93E-E2FB97A16340}"/>
              </a:ext>
            </a:extLst>
          </p:cNvPr>
          <p:cNvSpPr/>
          <p:nvPr/>
        </p:nvSpPr>
        <p:spPr>
          <a:xfrm>
            <a:off x="4222038" y="3356631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209C7B-6476-4F37-A163-9D6BE969F372}"/>
              </a:ext>
            </a:extLst>
          </p:cNvPr>
          <p:cNvSpPr/>
          <p:nvPr/>
        </p:nvSpPr>
        <p:spPr>
          <a:xfrm>
            <a:off x="4222038" y="3790967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3A2FA4-E573-4527-99FF-26B350E38B8F}"/>
              </a:ext>
            </a:extLst>
          </p:cNvPr>
          <p:cNvSpPr/>
          <p:nvPr/>
        </p:nvSpPr>
        <p:spPr>
          <a:xfrm>
            <a:off x="4222038" y="4160520"/>
            <a:ext cx="2628341" cy="3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네이버로 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5A4E48-CCBE-4100-AC9D-415EBD39D697}"/>
              </a:ext>
            </a:extLst>
          </p:cNvPr>
          <p:cNvSpPr/>
          <p:nvPr/>
        </p:nvSpPr>
        <p:spPr>
          <a:xfrm>
            <a:off x="4222037" y="4575806"/>
            <a:ext cx="2628341" cy="3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카카오로 로그인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95BCCA-CA9F-4576-B31A-AF4B3E7E6C5D}"/>
              </a:ext>
            </a:extLst>
          </p:cNvPr>
          <p:cNvSpPr/>
          <p:nvPr/>
        </p:nvSpPr>
        <p:spPr>
          <a:xfrm>
            <a:off x="4222037" y="5002995"/>
            <a:ext cx="2628341" cy="3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구글로 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F84EA-F1D0-40E2-8EE5-75992AB324F8}"/>
              </a:ext>
            </a:extLst>
          </p:cNvPr>
          <p:cNvSpPr txBox="1"/>
          <p:nvPr/>
        </p:nvSpPr>
        <p:spPr>
          <a:xfrm>
            <a:off x="5278308" y="6397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회원가입페이지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78FEB2-2DD7-43A2-99FB-FD1806709ED2}"/>
              </a:ext>
            </a:extLst>
          </p:cNvPr>
          <p:cNvCxnSpPr>
            <a:cxnSpLocks/>
          </p:cNvCxnSpPr>
          <p:nvPr/>
        </p:nvCxnSpPr>
        <p:spPr>
          <a:xfrm>
            <a:off x="7284720" y="4575806"/>
            <a:ext cx="1742952" cy="1442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BBB99B-C101-4848-8183-1BAB502D693E}"/>
              </a:ext>
            </a:extLst>
          </p:cNvPr>
          <p:cNvSpPr txBox="1"/>
          <p:nvPr/>
        </p:nvSpPr>
        <p:spPr>
          <a:xfrm>
            <a:off x="9027672" y="583990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서비스를 이용한 로그인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15DD11A-2431-43B0-8A70-C33F75299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7864" y="2261794"/>
            <a:ext cx="739619" cy="375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9F54D5-DD0B-4AAA-8B11-10FA4700A276}"/>
              </a:ext>
            </a:extLst>
          </p:cNvPr>
          <p:cNvSpPr txBox="1"/>
          <p:nvPr/>
        </p:nvSpPr>
        <p:spPr>
          <a:xfrm>
            <a:off x="8896571" y="2859546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상단바를 이용한 자유로운 이동</a:t>
            </a:r>
          </a:p>
        </p:txBody>
      </p: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E544F7BD-8C2D-4871-90F4-FF93F4355018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44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03F1A7-DB2F-4DB4-A41C-C6E09D41B893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FBC4A9-8BAD-4574-808B-66B289FFD8F1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66415B-3472-44F0-A672-2DAFBE30AFD5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0DD2C9-321C-4CCA-A565-6E843AA18293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EAEFBE-C6E4-437F-94CB-9E47A6D9F387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A02531-05A0-4FA3-8D46-B8539FBEFEC2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7198E981-5559-4C2D-BEDF-3CEAC7F1DA35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32F5CF-4735-4A26-A89F-C3BBDF2C505D}"/>
              </a:ext>
            </a:extLst>
          </p:cNvPr>
          <p:cNvSpPr/>
          <p:nvPr/>
        </p:nvSpPr>
        <p:spPr>
          <a:xfrm>
            <a:off x="5219700" y="2794643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704777-A594-48B1-8742-FF4A490D519D}"/>
              </a:ext>
            </a:extLst>
          </p:cNvPr>
          <p:cNvSpPr/>
          <p:nvPr/>
        </p:nvSpPr>
        <p:spPr>
          <a:xfrm>
            <a:off x="5219700" y="3179466"/>
            <a:ext cx="1752600" cy="228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D8BF2E1-2DB0-4950-8451-C71968B04617}"/>
              </a:ext>
            </a:extLst>
          </p:cNvPr>
          <p:cNvSpPr/>
          <p:nvPr/>
        </p:nvSpPr>
        <p:spPr>
          <a:xfrm>
            <a:off x="4343959" y="2826825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017D99-6B42-460F-8CD6-7C5AA478AC8A}"/>
              </a:ext>
            </a:extLst>
          </p:cNvPr>
          <p:cNvSpPr/>
          <p:nvPr/>
        </p:nvSpPr>
        <p:spPr>
          <a:xfrm>
            <a:off x="4343959" y="3212125"/>
            <a:ext cx="805624" cy="190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F0B15E-AD9E-4A4B-9379-09272E7940FD}"/>
              </a:ext>
            </a:extLst>
          </p:cNvPr>
          <p:cNvSpPr/>
          <p:nvPr/>
        </p:nvSpPr>
        <p:spPr>
          <a:xfrm>
            <a:off x="4385868" y="3653210"/>
            <a:ext cx="2628341" cy="3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네이버로 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C15EB3-0E6D-4CA6-B1CB-BC250F33F4FC}"/>
              </a:ext>
            </a:extLst>
          </p:cNvPr>
          <p:cNvSpPr/>
          <p:nvPr/>
        </p:nvSpPr>
        <p:spPr>
          <a:xfrm>
            <a:off x="4385867" y="4068496"/>
            <a:ext cx="2628341" cy="3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카카오로 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7D9623-29E5-40F0-86E6-F5775804F108}"/>
              </a:ext>
            </a:extLst>
          </p:cNvPr>
          <p:cNvSpPr/>
          <p:nvPr/>
        </p:nvSpPr>
        <p:spPr>
          <a:xfrm>
            <a:off x="4385867" y="4495685"/>
            <a:ext cx="2628341" cy="3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구글로 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868360D-E28C-4B9C-928E-C34677D35FCE}"/>
              </a:ext>
            </a:extLst>
          </p:cNvPr>
          <p:cNvCxnSpPr>
            <a:cxnSpLocks/>
          </p:cNvCxnSpPr>
          <p:nvPr/>
        </p:nvCxnSpPr>
        <p:spPr>
          <a:xfrm>
            <a:off x="7284720" y="4575806"/>
            <a:ext cx="1742952" cy="1442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F354EC-0802-470D-B005-4F088F3A8765}"/>
              </a:ext>
            </a:extLst>
          </p:cNvPr>
          <p:cNvSpPr txBox="1"/>
          <p:nvPr/>
        </p:nvSpPr>
        <p:spPr>
          <a:xfrm>
            <a:off x="9027672" y="583990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서비스를 이용한 로그인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C3D0A-AA1D-4666-BB7F-C7740B22C8BA}"/>
              </a:ext>
            </a:extLst>
          </p:cNvPr>
          <p:cNvSpPr txBox="1"/>
          <p:nvPr/>
        </p:nvSpPr>
        <p:spPr>
          <a:xfrm>
            <a:off x="5278308" y="82089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54607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8DFEA-ED0E-43FA-BAC6-D0737F054DC5}"/>
              </a:ext>
            </a:extLst>
          </p:cNvPr>
          <p:cNvSpPr/>
          <p:nvPr/>
        </p:nvSpPr>
        <p:spPr>
          <a:xfrm>
            <a:off x="2920487" y="1516310"/>
            <a:ext cx="6107185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59F57F-AF8E-4A7C-84E4-2FEA48D29CAD}"/>
              </a:ext>
            </a:extLst>
          </p:cNvPr>
          <p:cNvCxnSpPr/>
          <p:nvPr/>
        </p:nvCxnSpPr>
        <p:spPr>
          <a:xfrm>
            <a:off x="2920487" y="2084104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B5BD3-91F5-4F41-A987-BC792309E420}"/>
              </a:ext>
            </a:extLst>
          </p:cNvPr>
          <p:cNvCxnSpPr>
            <a:cxnSpLocks/>
          </p:cNvCxnSpPr>
          <p:nvPr/>
        </p:nvCxnSpPr>
        <p:spPr>
          <a:xfrm>
            <a:off x="4624850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6E977D-EA61-4B4A-8C00-E4A6F47C5901}"/>
              </a:ext>
            </a:extLst>
          </p:cNvPr>
          <p:cNvCxnSpPr>
            <a:cxnSpLocks/>
          </p:cNvCxnSpPr>
          <p:nvPr/>
        </p:nvCxnSpPr>
        <p:spPr>
          <a:xfrm>
            <a:off x="5700039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18C16A-E2E7-4E24-9B3A-1F831DE40137}"/>
              </a:ext>
            </a:extLst>
          </p:cNvPr>
          <p:cNvCxnSpPr>
            <a:cxnSpLocks/>
          </p:cNvCxnSpPr>
          <p:nvPr/>
        </p:nvCxnSpPr>
        <p:spPr>
          <a:xfrm>
            <a:off x="6792006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30DC1-78DD-4AD4-A15E-D1CC6CBAC41E}"/>
              </a:ext>
            </a:extLst>
          </p:cNvPr>
          <p:cNvCxnSpPr>
            <a:cxnSpLocks/>
          </p:cNvCxnSpPr>
          <p:nvPr/>
        </p:nvCxnSpPr>
        <p:spPr>
          <a:xfrm>
            <a:off x="7892362" y="1538820"/>
            <a:ext cx="0" cy="5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61EA689D-6AE6-4C1E-9BD4-D21DFCAE877B}"/>
              </a:ext>
            </a:extLst>
          </p:cNvPr>
          <p:cNvSpPr/>
          <p:nvPr/>
        </p:nvSpPr>
        <p:spPr>
          <a:xfrm>
            <a:off x="2920487" y="1515285"/>
            <a:ext cx="671118" cy="54528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19B25-26DE-4CD8-A43D-688A97B1EE45}"/>
              </a:ext>
            </a:extLst>
          </p:cNvPr>
          <p:cNvSpPr txBox="1"/>
          <p:nvPr/>
        </p:nvSpPr>
        <p:spPr>
          <a:xfrm>
            <a:off x="5271802" y="89412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1FAD163-400C-40BE-B192-251446392411}"/>
              </a:ext>
            </a:extLst>
          </p:cNvPr>
          <p:cNvSpPr/>
          <p:nvPr/>
        </p:nvSpPr>
        <p:spPr>
          <a:xfrm>
            <a:off x="3073446" y="2267617"/>
            <a:ext cx="1036317" cy="10363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B5D768-49E1-433C-ACCC-43C23517C5D5}"/>
              </a:ext>
            </a:extLst>
          </p:cNvPr>
          <p:cNvCxnSpPr/>
          <p:nvPr/>
        </p:nvCxnSpPr>
        <p:spPr>
          <a:xfrm>
            <a:off x="2920486" y="3429000"/>
            <a:ext cx="610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3DEE73-3126-4897-9A8C-F88D3D17C0A9}"/>
              </a:ext>
            </a:extLst>
          </p:cNvPr>
          <p:cNvCxnSpPr/>
          <p:nvPr/>
        </p:nvCxnSpPr>
        <p:spPr>
          <a:xfrm>
            <a:off x="4399323" y="2621280"/>
            <a:ext cx="4104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6B70-7CB5-4389-8C6C-38A1E01609D9}"/>
              </a:ext>
            </a:extLst>
          </p:cNvPr>
          <p:cNvCxnSpPr>
            <a:cxnSpLocks/>
          </p:cNvCxnSpPr>
          <p:nvPr/>
        </p:nvCxnSpPr>
        <p:spPr>
          <a:xfrm>
            <a:off x="4705101" y="2895600"/>
            <a:ext cx="3493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9DFEA0-5DDE-4750-98D4-90E5EFE0F6D1}"/>
              </a:ext>
            </a:extLst>
          </p:cNvPr>
          <p:cNvCxnSpPr/>
          <p:nvPr/>
        </p:nvCxnSpPr>
        <p:spPr>
          <a:xfrm>
            <a:off x="4399321" y="3124200"/>
            <a:ext cx="4104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C90CBE8-58C9-490F-8644-2355F177A9CE}"/>
              </a:ext>
            </a:extLst>
          </p:cNvPr>
          <p:cNvSpPr/>
          <p:nvPr/>
        </p:nvSpPr>
        <p:spPr>
          <a:xfrm>
            <a:off x="3317566" y="3503522"/>
            <a:ext cx="272642" cy="2726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18AAA3-3ED3-4F49-830A-E30E2E7E7823}"/>
              </a:ext>
            </a:extLst>
          </p:cNvPr>
          <p:cNvCxnSpPr>
            <a:cxnSpLocks/>
          </p:cNvCxnSpPr>
          <p:nvPr/>
        </p:nvCxnSpPr>
        <p:spPr>
          <a:xfrm>
            <a:off x="3455284" y="3776164"/>
            <a:ext cx="0" cy="658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505E8B0-1E8E-4316-9FA3-DE344D917881}"/>
              </a:ext>
            </a:extLst>
          </p:cNvPr>
          <p:cNvSpPr/>
          <p:nvPr/>
        </p:nvSpPr>
        <p:spPr>
          <a:xfrm>
            <a:off x="3317566" y="4172404"/>
            <a:ext cx="272642" cy="2726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7210F8-325E-4A80-BFCE-2DE457C91D06}"/>
              </a:ext>
            </a:extLst>
          </p:cNvPr>
          <p:cNvCxnSpPr>
            <a:cxnSpLocks/>
          </p:cNvCxnSpPr>
          <p:nvPr/>
        </p:nvCxnSpPr>
        <p:spPr>
          <a:xfrm>
            <a:off x="3455284" y="4445046"/>
            <a:ext cx="0" cy="658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41A15B4-D01E-4E14-8B6C-F27F7C82C849}"/>
              </a:ext>
            </a:extLst>
          </p:cNvPr>
          <p:cNvSpPr/>
          <p:nvPr/>
        </p:nvSpPr>
        <p:spPr>
          <a:xfrm>
            <a:off x="3317566" y="4841286"/>
            <a:ext cx="272642" cy="2726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B7E8ADD-2027-47BE-9C5D-150E2254EF86}"/>
              </a:ext>
            </a:extLst>
          </p:cNvPr>
          <p:cNvCxnSpPr/>
          <p:nvPr/>
        </p:nvCxnSpPr>
        <p:spPr>
          <a:xfrm>
            <a:off x="3810000" y="3776164"/>
            <a:ext cx="4388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514471-43B5-445D-93BC-D2E01F0BFB10}"/>
              </a:ext>
            </a:extLst>
          </p:cNvPr>
          <p:cNvCxnSpPr/>
          <p:nvPr/>
        </p:nvCxnSpPr>
        <p:spPr>
          <a:xfrm>
            <a:off x="3794760" y="4416056"/>
            <a:ext cx="4388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971280-B137-41E9-A1F2-0ACB1FB054FC}"/>
              </a:ext>
            </a:extLst>
          </p:cNvPr>
          <p:cNvCxnSpPr/>
          <p:nvPr/>
        </p:nvCxnSpPr>
        <p:spPr>
          <a:xfrm>
            <a:off x="3794760" y="4980124"/>
            <a:ext cx="4388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B4226C-8AED-4295-AA9F-E6DF5BACB164}"/>
              </a:ext>
            </a:extLst>
          </p:cNvPr>
          <p:cNvCxnSpPr/>
          <p:nvPr/>
        </p:nvCxnSpPr>
        <p:spPr>
          <a:xfrm>
            <a:off x="8198140" y="4445046"/>
            <a:ext cx="1357340" cy="8966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76D714-9B9D-435C-AA9D-721295384039}"/>
              </a:ext>
            </a:extLst>
          </p:cNvPr>
          <p:cNvSpPr txBox="1"/>
          <p:nvPr/>
        </p:nvSpPr>
        <p:spPr>
          <a:xfrm>
            <a:off x="8128965" y="5431865"/>
            <a:ext cx="402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진행 상황</a:t>
            </a:r>
            <a:endParaRPr lang="en-US" altLang="ko-KR" dirty="0"/>
          </a:p>
          <a:p>
            <a:r>
              <a:rPr lang="ko-KR" altLang="en-US" dirty="0"/>
              <a:t>홍보 목표체크 리스트</a:t>
            </a:r>
            <a:endParaRPr lang="en-US" altLang="ko-KR" dirty="0"/>
          </a:p>
          <a:p>
            <a:r>
              <a:rPr lang="ko-KR" altLang="en-US" dirty="0"/>
              <a:t>내가 뿌린 광고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내가획득한</a:t>
            </a:r>
            <a:r>
              <a:rPr lang="ko-KR" altLang="en-US" dirty="0"/>
              <a:t> 광고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10AAFFA-D0ED-450B-BC77-E5E83C349A00}"/>
              </a:ext>
            </a:extLst>
          </p:cNvPr>
          <p:cNvCxnSpPr/>
          <p:nvPr/>
        </p:nvCxnSpPr>
        <p:spPr>
          <a:xfrm>
            <a:off x="8785157" y="2816253"/>
            <a:ext cx="1357340" cy="8966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9418E0-CF30-430A-8DF3-BD818FAAC466}"/>
              </a:ext>
            </a:extLst>
          </p:cNvPr>
          <p:cNvSpPr txBox="1"/>
          <p:nvPr/>
        </p:nvSpPr>
        <p:spPr>
          <a:xfrm>
            <a:off x="9570720" y="380307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홍버</a:t>
            </a:r>
            <a:r>
              <a:rPr lang="ko-KR" altLang="en-US" dirty="0"/>
              <a:t> 또는 광고주 프로필</a:t>
            </a:r>
          </a:p>
        </p:txBody>
      </p:sp>
    </p:spTree>
    <p:extLst>
      <p:ext uri="{BB962C8B-B14F-4D97-AF65-F5344CB8AC3E}">
        <p14:creationId xmlns:p14="http://schemas.microsoft.com/office/powerpoint/2010/main" val="401116218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315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 Semilight</vt:lpstr>
      <vt:lpstr>Malgun Gothic</vt:lpstr>
      <vt:lpstr>Arial</vt:lpstr>
      <vt:lpstr>AngleLinesVTI</vt:lpstr>
      <vt:lpstr>  당신도 걸어다니는 1인 홍보회사 홍BER 스토리보드</vt:lpstr>
      <vt:lpstr>목차</vt:lpstr>
      <vt:lpstr>홍BER</vt:lpstr>
      <vt:lpstr>기획의도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광고주와 홍버를 매칭</vt:lpstr>
      <vt:lpstr>PowerPoint 프레젠테이션</vt:lpstr>
      <vt:lpstr>PowerPoint 프레젠테이션</vt:lpstr>
      <vt:lpstr>광고뿌리기, 광고 줍기(가제)</vt:lpstr>
      <vt:lpstr>PowerPoint 프레젠테이션</vt:lpstr>
      <vt:lpstr>PowerPoint 프레젠테이션</vt:lpstr>
      <vt:lpstr>최종목표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홍BER</dc:title>
  <dc:creator>원 대호</dc:creator>
  <cp:lastModifiedBy>원 대호</cp:lastModifiedBy>
  <cp:revision>24</cp:revision>
  <dcterms:created xsi:type="dcterms:W3CDTF">2021-03-05T08:37:42Z</dcterms:created>
  <dcterms:modified xsi:type="dcterms:W3CDTF">2021-03-18T06:22:33Z</dcterms:modified>
</cp:coreProperties>
</file>