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7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3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2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1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A9D7-CF99-4B01-AE44-A7315FB456A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0E8D-1BFC-4D6C-8855-541433EA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45098" y="758415"/>
            <a:ext cx="1576180" cy="1457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4122" y="699247"/>
            <a:ext cx="7831558" cy="151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정보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등등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5098" y="4744122"/>
            <a:ext cx="10110582" cy="18395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5098" y="2624865"/>
            <a:ext cx="10110582" cy="18395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927777" y="5249731"/>
            <a:ext cx="227903" cy="133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스크롤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65038" y="5249731"/>
            <a:ext cx="9198972" cy="39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65037" y="5701552"/>
            <a:ext cx="9198972" cy="39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65038" y="6153373"/>
            <a:ext cx="9198972" cy="39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100079" y="5287384"/>
            <a:ext cx="227903" cy="279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00078" y="5760720"/>
            <a:ext cx="227903" cy="27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00078" y="6212541"/>
            <a:ext cx="227903" cy="27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423699" y="4749501"/>
            <a:ext cx="1140310" cy="258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진행 상황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10391887" y="4765636"/>
            <a:ext cx="172122" cy="2151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5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3605F8-DE61-491B-A88F-D70E444F88CE}"/>
              </a:ext>
            </a:extLst>
          </p:cNvPr>
          <p:cNvSpPr/>
          <p:nvPr/>
        </p:nvSpPr>
        <p:spPr>
          <a:xfrm>
            <a:off x="569843" y="291548"/>
            <a:ext cx="6003235" cy="612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D7E466-ADB9-41AB-B76A-8A35594F403C}"/>
              </a:ext>
            </a:extLst>
          </p:cNvPr>
          <p:cNvSpPr/>
          <p:nvPr/>
        </p:nvSpPr>
        <p:spPr>
          <a:xfrm>
            <a:off x="6811617" y="5751443"/>
            <a:ext cx="1378226" cy="55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111636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5EC77-F329-407B-AEF4-EF62849DD853}"/>
              </a:ext>
            </a:extLst>
          </p:cNvPr>
          <p:cNvSpPr/>
          <p:nvPr/>
        </p:nvSpPr>
        <p:spPr>
          <a:xfrm>
            <a:off x="569843" y="291548"/>
            <a:ext cx="6003235" cy="612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FC7B46-7691-4ACE-96AF-50E9B9D2E8F4}"/>
              </a:ext>
            </a:extLst>
          </p:cNvPr>
          <p:cNvSpPr/>
          <p:nvPr/>
        </p:nvSpPr>
        <p:spPr>
          <a:xfrm>
            <a:off x="6811617" y="5751443"/>
            <a:ext cx="1378226" cy="55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확인하기</a:t>
            </a:r>
          </a:p>
        </p:txBody>
      </p:sp>
    </p:spTree>
    <p:extLst>
      <p:ext uri="{BB962C8B-B14F-4D97-AF65-F5344CB8AC3E}">
        <p14:creationId xmlns:p14="http://schemas.microsoft.com/office/powerpoint/2010/main" val="32821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3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5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22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11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ek</dc:creator>
  <cp:lastModifiedBy>서은기</cp:lastModifiedBy>
  <cp:revision>7</cp:revision>
  <dcterms:created xsi:type="dcterms:W3CDTF">2021-03-23T08:35:44Z</dcterms:created>
  <dcterms:modified xsi:type="dcterms:W3CDTF">2021-03-25T08:35:01Z</dcterms:modified>
</cp:coreProperties>
</file>