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F57D-0B04-4502-A25B-2018385BBA85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252D2-0B4A-4346-8A6A-ED6D1E270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1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F57D-0B04-4502-A25B-2018385BBA85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252D2-0B4A-4346-8A6A-ED6D1E270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17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F57D-0B04-4502-A25B-2018385BBA85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252D2-0B4A-4346-8A6A-ED6D1E270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51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F57D-0B04-4502-A25B-2018385BBA85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252D2-0B4A-4346-8A6A-ED6D1E270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23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F57D-0B04-4502-A25B-2018385BBA85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252D2-0B4A-4346-8A6A-ED6D1E270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03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F57D-0B04-4502-A25B-2018385BBA85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252D2-0B4A-4346-8A6A-ED6D1E270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59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F57D-0B04-4502-A25B-2018385BBA85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252D2-0B4A-4346-8A6A-ED6D1E270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35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F57D-0B04-4502-A25B-2018385BBA85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252D2-0B4A-4346-8A6A-ED6D1E270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94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F57D-0B04-4502-A25B-2018385BBA85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252D2-0B4A-4346-8A6A-ED6D1E270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6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F57D-0B04-4502-A25B-2018385BBA85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252D2-0B4A-4346-8A6A-ED6D1E270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49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F57D-0B04-4502-A25B-2018385BBA85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252D2-0B4A-4346-8A6A-ED6D1E270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39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DF57D-0B04-4502-A25B-2018385BBA85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252D2-0B4A-4346-8A6A-ED6D1E270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07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9092" y="3485478"/>
            <a:ext cx="5798372" cy="325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홍버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207162" y="3485478"/>
            <a:ext cx="5798372" cy="325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9092" y="86060"/>
            <a:ext cx="11876442" cy="3302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</a:t>
            </a:r>
            <a:r>
              <a:rPr lang="en-US" altLang="ko-KR" dirty="0"/>
              <a:t>/</a:t>
            </a:r>
            <a:r>
              <a:rPr lang="ko-KR" altLang="en-US" dirty="0"/>
              <a:t>로고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29092" y="3485478"/>
            <a:ext cx="11876442" cy="1828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712311" y="3388657"/>
            <a:ext cx="720762" cy="27970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9092" y="-736900"/>
            <a:ext cx="1979407" cy="7745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 메인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751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9092" y="86060"/>
            <a:ext cx="11876442" cy="6771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</a:t>
            </a:r>
            <a:r>
              <a:rPr lang="en-US" altLang="ko-KR" dirty="0"/>
              <a:t>/</a:t>
            </a:r>
            <a:r>
              <a:rPr lang="ko-KR" altLang="en-US" dirty="0"/>
              <a:t>로고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106296" y="7620004"/>
            <a:ext cx="1979407" cy="7745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 클릭 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39850" y="86060"/>
            <a:ext cx="11865684" cy="6024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상단 </a:t>
            </a:r>
            <a:r>
              <a:rPr lang="ko-KR" altLang="en-US" dirty="0" err="1"/>
              <a:t>메뉴바</a:t>
            </a:r>
            <a:endParaRPr lang="ko-KR" altLang="en-US" dirty="0"/>
          </a:p>
        </p:txBody>
      </p:sp>
      <p:sp>
        <p:nvSpPr>
          <p:cNvPr id="6" name="위쪽 화살표 5"/>
          <p:cNvSpPr/>
          <p:nvPr/>
        </p:nvSpPr>
        <p:spPr>
          <a:xfrm>
            <a:off x="5771478" y="6589058"/>
            <a:ext cx="591670" cy="268942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248349" y="-774550"/>
            <a:ext cx="1979407" cy="7745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하단 </a:t>
            </a:r>
            <a:r>
              <a:rPr lang="en-US" altLang="ko-KR" dirty="0"/>
              <a:t>div </a:t>
            </a:r>
            <a:r>
              <a:rPr lang="ko-KR" altLang="en-US" dirty="0"/>
              <a:t>퇴장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383741" y="-1522910"/>
            <a:ext cx="1979407" cy="7745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상단 </a:t>
            </a:r>
            <a:r>
              <a:rPr lang="en-US" altLang="ko-KR" dirty="0"/>
              <a:t>div </a:t>
            </a:r>
            <a:r>
              <a:rPr lang="ko-KR" altLang="en-US" dirty="0"/>
              <a:t>등장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5BD72F2-8158-453C-AB17-F08409ECDD54}"/>
              </a:ext>
            </a:extLst>
          </p:cNvPr>
          <p:cNvCxnSpPr>
            <a:cxnSpLocks/>
            <a:stCxn id="2" idx="2"/>
          </p:cNvCxnSpPr>
          <p:nvPr/>
        </p:nvCxnSpPr>
        <p:spPr>
          <a:xfrm rot="5400000" flipH="1">
            <a:off x="5356411" y="7654965"/>
            <a:ext cx="1450494" cy="28685"/>
          </a:xfrm>
          <a:prstGeom prst="bentConnector5">
            <a:avLst>
              <a:gd name="adj1" fmla="val -15760"/>
              <a:gd name="adj2" fmla="val 4247181"/>
              <a:gd name="adj3" fmla="val 76700"/>
            </a:avLst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ED9E068B-5926-41CC-9960-6ECA203C597A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-538818" y="3776871"/>
            <a:ext cx="7553742" cy="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30C821FE-2FF7-4D3D-9F78-03D7C04091A9}"/>
              </a:ext>
            </a:extLst>
          </p:cNvPr>
          <p:cNvCxnSpPr>
            <a:cxnSpLocks/>
            <a:stCxn id="12" idx="2"/>
            <a:endCxn id="3" idx="0"/>
          </p:cNvCxnSpPr>
          <p:nvPr/>
        </p:nvCxnSpPr>
        <p:spPr>
          <a:xfrm rot="16200000" flipH="1">
            <a:off x="5305858" y="-680774"/>
            <a:ext cx="834420" cy="699247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7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9092" y="3485478"/>
            <a:ext cx="5798372" cy="325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홍버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207162" y="3485478"/>
            <a:ext cx="5798372" cy="325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9092" y="86060"/>
            <a:ext cx="11876442" cy="3302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</a:t>
            </a:r>
            <a:r>
              <a:rPr lang="en-US" altLang="ko-KR" dirty="0"/>
              <a:t>/</a:t>
            </a:r>
            <a:r>
              <a:rPr lang="ko-KR" altLang="en-US" dirty="0"/>
              <a:t>로고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29092" y="3485478"/>
            <a:ext cx="11876442" cy="1828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712311" y="3388657"/>
            <a:ext cx="720762" cy="27970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7255" y="-880568"/>
            <a:ext cx="1979407" cy="7745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 재 클릭 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106296" y="7296024"/>
            <a:ext cx="1979407" cy="7745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하단 </a:t>
            </a:r>
            <a:r>
              <a:rPr lang="en-US" altLang="ko-KR" dirty="0"/>
              <a:t>div </a:t>
            </a:r>
            <a:r>
              <a:rPr lang="ko-KR" altLang="en-US" dirty="0"/>
              <a:t>등장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106295" y="-880568"/>
            <a:ext cx="1979407" cy="7745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상단 </a:t>
            </a:r>
            <a:r>
              <a:rPr lang="en-US" altLang="ko-KR" dirty="0"/>
              <a:t>div </a:t>
            </a:r>
            <a:r>
              <a:rPr lang="ko-KR" altLang="en-US" dirty="0"/>
              <a:t>퇴장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73A3BA2D-3149-47D2-AD67-90D6292CA592}"/>
              </a:ext>
            </a:extLst>
          </p:cNvPr>
          <p:cNvCxnSpPr>
            <a:cxnSpLocks/>
            <a:stCxn id="11" idx="2"/>
            <a:endCxn id="8" idx="1"/>
          </p:cNvCxnSpPr>
          <p:nvPr/>
        </p:nvCxnSpPr>
        <p:spPr>
          <a:xfrm rot="16200000" flipH="1">
            <a:off x="1607372" y="-576431"/>
            <a:ext cx="3634526" cy="4575352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5DF0701E-0108-4814-B1F2-7CEF55FF5D8C}"/>
              </a:ext>
            </a:extLst>
          </p:cNvPr>
          <p:cNvCxnSpPr>
            <a:cxnSpLocks/>
            <a:stCxn id="12" idx="2"/>
            <a:endCxn id="5" idx="1"/>
          </p:cNvCxnSpPr>
          <p:nvPr/>
        </p:nvCxnSpPr>
        <p:spPr>
          <a:xfrm rot="5400000" flipH="1">
            <a:off x="1634890" y="3609464"/>
            <a:ext cx="2955312" cy="5966908"/>
          </a:xfrm>
          <a:prstGeom prst="bentConnector4">
            <a:avLst>
              <a:gd name="adj1" fmla="val -7735"/>
              <a:gd name="adj2" fmla="val 103831"/>
            </a:avLst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1706C5FC-32B7-4F80-9875-BAD962AFB87B}"/>
              </a:ext>
            </a:extLst>
          </p:cNvPr>
          <p:cNvCxnSpPr>
            <a:cxnSpLocks/>
            <a:stCxn id="12" idx="2"/>
            <a:endCxn id="7" idx="3"/>
          </p:cNvCxnSpPr>
          <p:nvPr/>
        </p:nvCxnSpPr>
        <p:spPr>
          <a:xfrm rot="5400000" flipH="1" flipV="1">
            <a:off x="7573111" y="3638151"/>
            <a:ext cx="2955312" cy="5909534"/>
          </a:xfrm>
          <a:prstGeom prst="bentConnector4">
            <a:avLst>
              <a:gd name="adj1" fmla="val -7735"/>
              <a:gd name="adj2" fmla="val 103868"/>
            </a:avLst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22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39</Words>
  <Application>Microsoft Office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ek</dc:creator>
  <cp:lastModifiedBy>서은기</cp:lastModifiedBy>
  <cp:revision>10</cp:revision>
  <dcterms:created xsi:type="dcterms:W3CDTF">2021-03-07T09:05:55Z</dcterms:created>
  <dcterms:modified xsi:type="dcterms:W3CDTF">2021-03-07T09:31:30Z</dcterms:modified>
</cp:coreProperties>
</file>