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9B1F5-DBA1-4AD5-9228-C7537947EE7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CB1370-E2B3-444F-BEAD-285732E024C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EFA8C0F5-3631-468E-99CD-5BAB9F48C65E}" type="parTrans" cxnId="{4CAB16DD-B0D7-4A66-9518-13EA096A954F}">
      <dgm:prSet/>
      <dgm:spPr/>
      <dgm:t>
        <a:bodyPr/>
        <a:lstStyle/>
        <a:p>
          <a:endParaRPr lang="en-US"/>
        </a:p>
      </dgm:t>
    </dgm:pt>
    <dgm:pt modelId="{A1ECC2A5-5C48-44D7-8FDC-464CC8A80285}" type="sibTrans" cxnId="{4CAB16DD-B0D7-4A66-9518-13EA096A954F}">
      <dgm:prSet/>
      <dgm:spPr/>
      <dgm:t>
        <a:bodyPr/>
        <a:lstStyle/>
        <a:p>
          <a:endParaRPr lang="en-US"/>
        </a:p>
      </dgm:t>
    </dgm:pt>
    <dgm:pt modelId="{4D63A514-8918-45E1-AC7B-DD8EDE59C4BC}">
      <dgm:prSet phldrT="[Text]" custT="1"/>
      <dgm:spPr/>
      <dgm:t>
        <a:bodyPr/>
        <a:lstStyle/>
        <a:p>
          <a:r>
            <a:rPr lang="en-US" sz="36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Sails.js</a:t>
          </a:r>
        </a:p>
      </dgm:t>
    </dgm:pt>
    <dgm:pt modelId="{28119668-DB7E-4D5D-9DD8-BA2322F722A9}" type="parTrans" cxnId="{1E029933-02A4-4912-8F79-A170CF381B66}">
      <dgm:prSet/>
      <dgm:spPr/>
      <dgm:t>
        <a:bodyPr/>
        <a:lstStyle/>
        <a:p>
          <a:endParaRPr lang="en-US"/>
        </a:p>
      </dgm:t>
    </dgm:pt>
    <dgm:pt modelId="{A185202C-CA65-41A8-B806-D90C972400BD}" type="sibTrans" cxnId="{1E029933-02A4-4912-8F79-A170CF381B66}">
      <dgm:prSet/>
      <dgm:spPr/>
      <dgm:t>
        <a:bodyPr/>
        <a:lstStyle/>
        <a:p>
          <a:endParaRPr lang="en-US"/>
        </a:p>
      </dgm:t>
    </dgm:pt>
    <dgm:pt modelId="{1623D29C-B64C-4BF2-84F0-7AA95C8A66D6}">
      <dgm:prSet phldrT="[Text]"/>
      <dgm:spPr/>
      <dgm:t>
        <a:bodyPr/>
        <a:lstStyle/>
        <a:p>
          <a:r>
            <a:rPr lang="en-US" dirty="0"/>
            <a:t>II</a:t>
          </a:r>
        </a:p>
      </dgm:t>
    </dgm:pt>
    <dgm:pt modelId="{A893C0F0-073E-49A8-A8B1-C15D050FE086}" type="parTrans" cxnId="{51A9BB9A-41A4-410D-920C-6C1D99D5E873}">
      <dgm:prSet/>
      <dgm:spPr/>
      <dgm:t>
        <a:bodyPr/>
        <a:lstStyle/>
        <a:p>
          <a:endParaRPr lang="en-US"/>
        </a:p>
      </dgm:t>
    </dgm:pt>
    <dgm:pt modelId="{634C016C-1A38-44D7-BC1A-FCC1F96200BF}" type="sibTrans" cxnId="{51A9BB9A-41A4-410D-920C-6C1D99D5E873}">
      <dgm:prSet/>
      <dgm:spPr/>
      <dgm:t>
        <a:bodyPr/>
        <a:lstStyle/>
        <a:p>
          <a:endParaRPr lang="en-US"/>
        </a:p>
      </dgm:t>
    </dgm:pt>
    <dgm:pt modelId="{5C6607A9-DC1B-4105-8A36-304EA4ED504C}">
      <dgm:prSet phldrT="[Text]" custT="1"/>
      <dgm:spPr/>
      <dgm:t>
        <a:bodyPr/>
        <a:lstStyle/>
        <a:p>
          <a:r>
            <a:rPr lang="en-US" sz="3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Demo</a:t>
          </a:r>
        </a:p>
      </dgm:t>
    </dgm:pt>
    <dgm:pt modelId="{4B7C3014-67C4-4B26-BCC6-E195EFD62AA2}" type="parTrans" cxnId="{37BD467B-3CD2-4893-93F9-D868718221A7}">
      <dgm:prSet/>
      <dgm:spPr/>
      <dgm:t>
        <a:bodyPr/>
        <a:lstStyle/>
        <a:p>
          <a:endParaRPr lang="en-US"/>
        </a:p>
      </dgm:t>
    </dgm:pt>
    <dgm:pt modelId="{57E1CB77-A513-4739-B827-B1CD2F3AAB62}" type="sibTrans" cxnId="{37BD467B-3CD2-4893-93F9-D868718221A7}">
      <dgm:prSet/>
      <dgm:spPr/>
      <dgm:t>
        <a:bodyPr/>
        <a:lstStyle/>
        <a:p>
          <a:endParaRPr lang="en-US"/>
        </a:p>
      </dgm:t>
    </dgm:pt>
    <dgm:pt modelId="{5EB170E1-542A-4C93-90D0-CBCC07FD2F5D}" type="pres">
      <dgm:prSet presAssocID="{DC39B1F5-DBA1-4AD5-9228-C7537947EE78}" presName="linearFlow" presStyleCnt="0">
        <dgm:presLayoutVars>
          <dgm:dir/>
          <dgm:animLvl val="lvl"/>
          <dgm:resizeHandles val="exact"/>
        </dgm:presLayoutVars>
      </dgm:prSet>
      <dgm:spPr/>
    </dgm:pt>
    <dgm:pt modelId="{0DE3DFA6-424B-47D6-9B4E-7CB22D6CC585}" type="pres">
      <dgm:prSet presAssocID="{7DCB1370-E2B3-444F-BEAD-285732E024C7}" presName="composite" presStyleCnt="0"/>
      <dgm:spPr/>
    </dgm:pt>
    <dgm:pt modelId="{8A63616D-2FED-4D2B-8FEF-7C8F618F7F60}" type="pres">
      <dgm:prSet presAssocID="{7DCB1370-E2B3-444F-BEAD-285732E024C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F2C494D-E624-475B-A474-B2C940CB74D1}" type="pres">
      <dgm:prSet presAssocID="{7DCB1370-E2B3-444F-BEAD-285732E024C7}" presName="descendantText" presStyleLbl="alignAcc1" presStyleIdx="0" presStyleCnt="2">
        <dgm:presLayoutVars>
          <dgm:bulletEnabled val="1"/>
        </dgm:presLayoutVars>
      </dgm:prSet>
      <dgm:spPr/>
    </dgm:pt>
    <dgm:pt modelId="{C6659056-59DA-4B45-87FE-32328188FC5D}" type="pres">
      <dgm:prSet presAssocID="{A1ECC2A5-5C48-44D7-8FDC-464CC8A80285}" presName="sp" presStyleCnt="0"/>
      <dgm:spPr/>
    </dgm:pt>
    <dgm:pt modelId="{81C909C5-FECD-42D3-9CCC-880F708A9FC5}" type="pres">
      <dgm:prSet presAssocID="{1623D29C-B64C-4BF2-84F0-7AA95C8A66D6}" presName="composite" presStyleCnt="0"/>
      <dgm:spPr/>
    </dgm:pt>
    <dgm:pt modelId="{F8345D98-68A9-4F50-B868-58DCBF51F55C}" type="pres">
      <dgm:prSet presAssocID="{1623D29C-B64C-4BF2-84F0-7AA95C8A66D6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DE07F80-993B-4F8F-9A60-C4B80F36581E}" type="pres">
      <dgm:prSet presAssocID="{1623D29C-B64C-4BF2-84F0-7AA95C8A66D6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1E029933-02A4-4912-8F79-A170CF381B66}" srcId="{7DCB1370-E2B3-444F-BEAD-285732E024C7}" destId="{4D63A514-8918-45E1-AC7B-DD8EDE59C4BC}" srcOrd="0" destOrd="0" parTransId="{28119668-DB7E-4D5D-9DD8-BA2322F722A9}" sibTransId="{A185202C-CA65-41A8-B806-D90C972400BD}"/>
    <dgm:cxn modelId="{618DC65C-5600-42D4-AE16-33AD72786E32}" type="presOf" srcId="{5C6607A9-DC1B-4105-8A36-304EA4ED504C}" destId="{ADE07F80-993B-4F8F-9A60-C4B80F36581E}" srcOrd="0" destOrd="0" presId="urn:microsoft.com/office/officeart/2005/8/layout/chevron2"/>
    <dgm:cxn modelId="{EFE16141-024C-4BB6-AB56-6051EB23AA5A}" type="presOf" srcId="{1623D29C-B64C-4BF2-84F0-7AA95C8A66D6}" destId="{F8345D98-68A9-4F50-B868-58DCBF51F55C}" srcOrd="0" destOrd="0" presId="urn:microsoft.com/office/officeart/2005/8/layout/chevron2"/>
    <dgm:cxn modelId="{1C11CB4A-B988-411D-AF9E-6A4C13C6265D}" type="presOf" srcId="{7DCB1370-E2B3-444F-BEAD-285732E024C7}" destId="{8A63616D-2FED-4D2B-8FEF-7C8F618F7F60}" srcOrd="0" destOrd="0" presId="urn:microsoft.com/office/officeart/2005/8/layout/chevron2"/>
    <dgm:cxn modelId="{37BD467B-3CD2-4893-93F9-D868718221A7}" srcId="{1623D29C-B64C-4BF2-84F0-7AA95C8A66D6}" destId="{5C6607A9-DC1B-4105-8A36-304EA4ED504C}" srcOrd="0" destOrd="0" parTransId="{4B7C3014-67C4-4B26-BCC6-E195EFD62AA2}" sibTransId="{57E1CB77-A513-4739-B827-B1CD2F3AAB62}"/>
    <dgm:cxn modelId="{51A9BB9A-41A4-410D-920C-6C1D99D5E873}" srcId="{DC39B1F5-DBA1-4AD5-9228-C7537947EE78}" destId="{1623D29C-B64C-4BF2-84F0-7AA95C8A66D6}" srcOrd="1" destOrd="0" parTransId="{A893C0F0-073E-49A8-A8B1-C15D050FE086}" sibTransId="{634C016C-1A38-44D7-BC1A-FCC1F96200BF}"/>
    <dgm:cxn modelId="{99F11ABC-CF15-4263-8171-E764DC0C81E2}" type="presOf" srcId="{4D63A514-8918-45E1-AC7B-DD8EDE59C4BC}" destId="{4F2C494D-E624-475B-A474-B2C940CB74D1}" srcOrd="0" destOrd="0" presId="urn:microsoft.com/office/officeart/2005/8/layout/chevron2"/>
    <dgm:cxn modelId="{4CAB16DD-B0D7-4A66-9518-13EA096A954F}" srcId="{DC39B1F5-DBA1-4AD5-9228-C7537947EE78}" destId="{7DCB1370-E2B3-444F-BEAD-285732E024C7}" srcOrd="0" destOrd="0" parTransId="{EFA8C0F5-3631-468E-99CD-5BAB9F48C65E}" sibTransId="{A1ECC2A5-5C48-44D7-8FDC-464CC8A80285}"/>
    <dgm:cxn modelId="{0A1E60F1-2CA2-4025-9B8B-F070A5231268}" type="presOf" srcId="{DC39B1F5-DBA1-4AD5-9228-C7537947EE78}" destId="{5EB170E1-542A-4C93-90D0-CBCC07FD2F5D}" srcOrd="0" destOrd="0" presId="urn:microsoft.com/office/officeart/2005/8/layout/chevron2"/>
    <dgm:cxn modelId="{8D342BF1-813A-41C0-9584-9CFDC81E2D24}" type="presParOf" srcId="{5EB170E1-542A-4C93-90D0-CBCC07FD2F5D}" destId="{0DE3DFA6-424B-47D6-9B4E-7CB22D6CC585}" srcOrd="0" destOrd="0" presId="urn:microsoft.com/office/officeart/2005/8/layout/chevron2"/>
    <dgm:cxn modelId="{BDF931BF-0F8F-4211-8FB5-4C5F4315BD2F}" type="presParOf" srcId="{0DE3DFA6-424B-47D6-9B4E-7CB22D6CC585}" destId="{8A63616D-2FED-4D2B-8FEF-7C8F618F7F60}" srcOrd="0" destOrd="0" presId="urn:microsoft.com/office/officeart/2005/8/layout/chevron2"/>
    <dgm:cxn modelId="{715CAB64-6A96-4BE1-8C4D-8709C8433AE6}" type="presParOf" srcId="{0DE3DFA6-424B-47D6-9B4E-7CB22D6CC585}" destId="{4F2C494D-E624-475B-A474-B2C940CB74D1}" srcOrd="1" destOrd="0" presId="urn:microsoft.com/office/officeart/2005/8/layout/chevron2"/>
    <dgm:cxn modelId="{E540E148-B5FD-4AA0-912B-E27B3030DFD9}" type="presParOf" srcId="{5EB170E1-542A-4C93-90D0-CBCC07FD2F5D}" destId="{C6659056-59DA-4B45-87FE-32328188FC5D}" srcOrd="1" destOrd="0" presId="urn:microsoft.com/office/officeart/2005/8/layout/chevron2"/>
    <dgm:cxn modelId="{4DDC8CC6-05F7-45D9-A775-1C4131BA092E}" type="presParOf" srcId="{5EB170E1-542A-4C93-90D0-CBCC07FD2F5D}" destId="{81C909C5-FECD-42D3-9CCC-880F708A9FC5}" srcOrd="2" destOrd="0" presId="urn:microsoft.com/office/officeart/2005/8/layout/chevron2"/>
    <dgm:cxn modelId="{B8F539C6-CD02-4FA1-8138-AB02180F8211}" type="presParOf" srcId="{81C909C5-FECD-42D3-9CCC-880F708A9FC5}" destId="{F8345D98-68A9-4F50-B868-58DCBF51F55C}" srcOrd="0" destOrd="0" presId="urn:microsoft.com/office/officeart/2005/8/layout/chevron2"/>
    <dgm:cxn modelId="{3FFADF4B-36A5-4831-8775-6EE3805AA034}" type="presParOf" srcId="{81C909C5-FECD-42D3-9CCC-880F708A9FC5}" destId="{ADE07F80-993B-4F8F-9A60-C4B80F36581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3616D-2FED-4D2B-8FEF-7C8F618F7F60}">
      <dsp:nvSpPr>
        <dsp:cNvPr id="0" name=""/>
        <dsp:cNvSpPr/>
      </dsp:nvSpPr>
      <dsp:spPr>
        <a:xfrm rot="5400000">
          <a:off x="-282841" y="284794"/>
          <a:ext cx="1885613" cy="13199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 rot="-5400000">
        <a:off x="2" y="661917"/>
        <a:ext cx="1319929" cy="565684"/>
      </dsp:txXfrm>
    </dsp:sp>
    <dsp:sp modelId="{4F2C494D-E624-475B-A474-B2C940CB74D1}">
      <dsp:nvSpPr>
        <dsp:cNvPr id="0" name=""/>
        <dsp:cNvSpPr/>
      </dsp:nvSpPr>
      <dsp:spPr>
        <a:xfrm rot="5400000">
          <a:off x="3380062" y="-2058180"/>
          <a:ext cx="1225648" cy="5345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Tổng</a:t>
          </a:r>
          <a:r>
            <a:rPr lang="en-US" sz="36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quan</a:t>
          </a:r>
          <a:r>
            <a:rPr lang="en-US" sz="36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600" kern="1200" dirty="0" err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về</a:t>
          </a:r>
          <a:r>
            <a:rPr lang="en-US" sz="36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Sails.js</a:t>
          </a:r>
        </a:p>
      </dsp:txBody>
      <dsp:txXfrm rot="-5400000">
        <a:off x="1319930" y="61783"/>
        <a:ext cx="5286083" cy="1105986"/>
      </dsp:txXfrm>
    </dsp:sp>
    <dsp:sp modelId="{F8345D98-68A9-4F50-B868-58DCBF51F55C}">
      <dsp:nvSpPr>
        <dsp:cNvPr id="0" name=""/>
        <dsp:cNvSpPr/>
      </dsp:nvSpPr>
      <dsp:spPr>
        <a:xfrm rot="5400000">
          <a:off x="-282841" y="1880596"/>
          <a:ext cx="1885613" cy="13199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II</a:t>
          </a:r>
        </a:p>
      </dsp:txBody>
      <dsp:txXfrm rot="-5400000">
        <a:off x="2" y="2257719"/>
        <a:ext cx="1319929" cy="565684"/>
      </dsp:txXfrm>
    </dsp:sp>
    <dsp:sp modelId="{ADE07F80-993B-4F8F-9A60-C4B80F36581E}">
      <dsp:nvSpPr>
        <dsp:cNvPr id="0" name=""/>
        <dsp:cNvSpPr/>
      </dsp:nvSpPr>
      <dsp:spPr>
        <a:xfrm rot="5400000">
          <a:off x="3380062" y="-462378"/>
          <a:ext cx="1225648" cy="53459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Demo</a:t>
          </a:r>
        </a:p>
      </dsp:txBody>
      <dsp:txXfrm rot="-5400000">
        <a:off x="1319930" y="1657585"/>
        <a:ext cx="5286083" cy="110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E7101-142F-4BA1-B36E-419AFEDBE77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71AD7-6DCE-44D9-9D78-D898FEC10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285750" indent="-285750" algn="ctr">
              <a:buFont typeface="Wingdings" panose="05000000000000000000" pitchFamily="2" charset="2"/>
              <a:buChar char="v"/>
              <a:defRPr sz="2600" cap="all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2EBF43-0F2F-4FB5-B6F3-C7A8358A3F5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1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A7A4-8795-4D89-B049-EABC4128B645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1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075966-8A87-44BC-AEDD-3622E35E8737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3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 anchor="t"/>
          <a:lstStyle>
            <a:lvl1pPr marL="306000" indent="-306000">
              <a:buFont typeface="Wingdings" panose="05000000000000000000" pitchFamily="2" charset="2"/>
              <a:buChar char="§"/>
              <a:defRPr sz="2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000" indent="-306000">
              <a:buFont typeface="Arial" panose="020B0604020202020204" pitchFamily="34" charset="0"/>
              <a:buChar char="•"/>
              <a:defRPr sz="220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00000" indent="-270000">
              <a:buFont typeface="Arial" panose="020B0604020202020204" pitchFamily="34" charset="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8E2156-6B9E-4E4C-8F7C-2DA2B038D298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3D Model 7" descr="Octopus">
                <a:extLst>
                  <a:ext uri="{FF2B5EF4-FFF2-40B4-BE49-F238E27FC236}">
                    <a16:creationId xmlns:a16="http://schemas.microsoft.com/office/drawing/2014/main" id="{5D7A912D-BC76-427C-8775-C907F5592AE0}"/>
                  </a:ext>
                </a:extLst>
              </p:cNvPr>
              <p:cNvGraphicFramePr>
                <a:graphicFrameLocks noChangeAspect="1"/>
              </p:cNvGraphicFramePr>
              <p:nvPr userDrawn="1">
                <p:extLst>
                  <p:ext uri="{D42A27DB-BD31-4B8C-83A1-F6EECF244321}">
                    <p14:modId xmlns:p14="http://schemas.microsoft.com/office/powerpoint/2010/main" val="1997254170"/>
                  </p:ext>
                </p:extLst>
              </p:nvPr>
            </p:nvGraphicFramePr>
            <p:xfrm>
              <a:off x="7800476" y="1658983"/>
              <a:ext cx="1161491" cy="192599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161491" cy="1925991"/>
                    </a:xfrm>
                    <a:prstGeom prst="rect">
                      <a:avLst/>
                    </a:prstGeom>
                  </am3d:spPr>
                  <am3d:camera>
                    <am3d:pos x="0" y="0" z="681055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521164" d="1000000"/>
                    <am3d:preTrans dx="-1129101" dy="-17998945" dz="1959444"/>
                    <am3d:scale>
                      <am3d:sx n="1000000" d="1000000"/>
                      <am3d:sy n="1000000" d="1000000"/>
                      <am3d:sz n="1000000" d="1000000"/>
                    </am3d:scale>
                    <am3d:rot ax="-176605" ay="607746" az="-3109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97269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3D Model 7" descr="Octopus">
                <a:extLst>
                  <a:ext uri="{FF2B5EF4-FFF2-40B4-BE49-F238E27FC236}">
                    <a16:creationId xmlns:a16="http://schemas.microsoft.com/office/drawing/2014/main" id="{5D7A912D-BC76-427C-8775-C907F5592A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0476" y="1658983"/>
                <a:ext cx="1161491" cy="19259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5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C69317-0CEA-4A61-A804-9FA18E81C719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B46A-6306-4EFA-A79B-7A89202587A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6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629B-DF18-44BF-997C-AA3B4C948094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3BFB8D-FADB-405D-A7DB-DD9D38819A15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1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2E48AA-EA08-48BC-A48E-38BEAB61F2D5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9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42E157-1528-4F38-8DC8-8B427C9C3333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2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3407-B3F7-46D0-84DD-9E2BE0280912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1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CF557E2-C7BE-418E-B1B1-3E1431EF6D6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6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89E1612-4974-4326-8FAF-F9D49EBF2A76}"/>
              </a:ext>
            </a:extLst>
          </p:cNvPr>
          <p:cNvSpPr txBox="1"/>
          <p:nvPr/>
        </p:nvSpPr>
        <p:spPr>
          <a:xfrm>
            <a:off x="1765852" y="750728"/>
            <a:ext cx="5347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15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Mỏ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Khoa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BF81B6-B938-48F1-BCA1-4A94B243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0" y="593280"/>
            <a:ext cx="1140515" cy="1140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ABF19C-5CBE-4E5E-BE11-66CD40292B8B}"/>
              </a:ext>
            </a:extLst>
          </p:cNvPr>
          <p:cNvSpPr txBox="1"/>
          <p:nvPr/>
        </p:nvSpPr>
        <p:spPr>
          <a:xfrm>
            <a:off x="1037084" y="1436402"/>
            <a:ext cx="75338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MÔN: KIẾN TRÚC VÀ THIẾT KẾ PHẦN MỀM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A79AC-A7EC-418A-93F6-8D8623DBAE67}"/>
              </a:ext>
            </a:extLst>
          </p:cNvPr>
          <p:cNvSpPr txBox="1"/>
          <p:nvPr/>
        </p:nvSpPr>
        <p:spPr>
          <a:xfrm>
            <a:off x="1203876" y="3592865"/>
            <a:ext cx="70095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vi-VN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ớng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Quang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endParaRPr lang="en-US" sz="2000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accent1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14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Đỗ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Bích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(1521050327)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 Anh (1521050321)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56005-4A7E-4938-BB01-9B423B8762BA}"/>
              </a:ext>
            </a:extLst>
          </p:cNvPr>
          <p:cNvSpPr txBox="1"/>
          <p:nvPr/>
        </p:nvSpPr>
        <p:spPr>
          <a:xfrm>
            <a:off x="1259784" y="2953073"/>
            <a:ext cx="68977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6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6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6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6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6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Framework Sails.js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A8227844-1405-4903-B333-E509AFC9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8819-1214-49C9-B951-42299A98211A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DB8FAA9-634C-4452-9E2E-129A8FA6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19C6745-5EE8-474C-BCF9-57EC3DBC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4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DFCB-83DA-42D2-B0FB-D69E3FA27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3BB7B-B099-4DE8-98C8-01CD9938C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1604-A636-4356-B219-6AAA66C9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F3DA-0C2D-432C-9122-350E8503CB8B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57F5-3F25-402E-9722-6E18C665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675D-B408-4215-84C8-71E20596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2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83B5-2007-43BD-9D8F-25623D8C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2C62-5496-4E5F-BE60-AEE77267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Sails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Express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framework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:</a:t>
            </a:r>
          </a:p>
          <a:p>
            <a:r>
              <a:rPr lang="en-US" b="1" dirty="0"/>
              <a:t>100% </a:t>
            </a:r>
            <a:r>
              <a:rPr lang="en-US" b="1" dirty="0" err="1"/>
              <a:t>Javascript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JS.</a:t>
            </a:r>
          </a:p>
          <a:p>
            <a:pPr lvl="1"/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Node.js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7B5F-FE78-4109-BCF4-57C1F45E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E5CDC-6B82-4402-866C-C1CADB87BFA3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05F1-18EC-4A74-8E2F-ED5A4822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ADD0C-11B0-4266-A135-14B8301D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0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996-153F-4197-A3C6-B8E55C7D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điêm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FDB0-C313-4E4E-B17D-E7B82486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MVC</a:t>
            </a:r>
          </a:p>
          <a:p>
            <a:pPr lvl="1"/>
            <a:r>
              <a:rPr lang="en-US" dirty="0"/>
              <a:t>Sails.js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design pattern </a:t>
            </a:r>
            <a:r>
              <a:rPr lang="en-US" dirty="0" err="1"/>
              <a:t>từ</a:t>
            </a:r>
            <a:r>
              <a:rPr lang="en-US" dirty="0"/>
              <a:t> Model-View-Controller.</a:t>
            </a:r>
          </a:p>
          <a:p>
            <a:r>
              <a:rPr lang="en-US" b="1" dirty="0" err="1"/>
              <a:t>Phù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cứ</a:t>
            </a:r>
            <a:r>
              <a:rPr lang="en-US" b="1" dirty="0"/>
              <a:t> </a:t>
            </a:r>
            <a:r>
              <a:rPr lang="en-US" b="1" dirty="0" err="1"/>
              <a:t>cơ</a:t>
            </a:r>
            <a:r>
              <a:rPr lang="en-US" b="1" dirty="0"/>
              <a:t> </a:t>
            </a:r>
            <a:r>
              <a:rPr lang="en-US" b="1" dirty="0" err="1"/>
              <a:t>sở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endParaRPr lang="en-US" b="1" dirty="0"/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Object-Relational Mapping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Waterline.js.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Giúp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trừu</a:t>
            </a:r>
            <a:r>
              <a:rPr lang="en-US" dirty="0">
                <a:sym typeface="Wingdings" panose="05000000000000000000" pitchFamily="2" charset="2"/>
              </a:rPr>
              <a:t> t</a:t>
            </a:r>
            <a:r>
              <a:rPr lang="vi-VN" dirty="0">
                <a:sym typeface="Wingdings" panose="05000000000000000000" pitchFamily="2" charset="2"/>
              </a:rPr>
              <a:t>ư</a:t>
            </a:r>
            <a:r>
              <a:rPr lang="en-US" dirty="0" err="1">
                <a:sym typeface="Wingdings" panose="05000000000000000000" pitchFamily="2" charset="2"/>
              </a:rPr>
              <a:t>ợng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hóa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thao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tác</a:t>
            </a:r>
            <a:r>
              <a:rPr lang="en-US" dirty="0">
                <a:sym typeface="Wingdings" panose="05000000000000000000" pitchFamily="2" charset="2"/>
              </a:rPr>
              <a:t> c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sở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Thống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với</a:t>
            </a:r>
            <a:r>
              <a:rPr lang="en-US" dirty="0">
                <a:sym typeface="Wingdings" panose="05000000000000000000" pitchFamily="2" charset="2"/>
              </a:rPr>
              <a:t> API </a:t>
            </a:r>
            <a:r>
              <a:rPr lang="en-US" dirty="0" err="1">
                <a:sym typeface="Wingdings" panose="05000000000000000000" pitchFamily="2" charset="2"/>
              </a:rPr>
              <a:t>bất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kể</a:t>
            </a:r>
            <a:r>
              <a:rPr lang="en-US" dirty="0">
                <a:sym typeface="Wingdings" panose="05000000000000000000" pitchFamily="2" charset="2"/>
              </a:rPr>
              <a:t> c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sở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dữ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đang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0636-E612-4CA8-96A9-0F31D45C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0296-DD48-40EB-A51A-0E39ACCB175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63879-C8CA-4E17-982D-22FC2F3B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756B-DA72-44BB-9AFE-1C615A47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4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F847-40D2-4635-A0FD-2568D6AD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8E57-0119-4BFD-860E-557021BA2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Blueprint API</a:t>
            </a:r>
          </a:p>
          <a:p>
            <a:pPr lvl="1"/>
            <a:r>
              <a:rPr lang="vi-VN" dirty="0"/>
              <a:t>Sails có blueprints hỗ trợ tự động generate API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Dê</a:t>
            </a:r>
            <a:r>
              <a:rPr lang="en-US" dirty="0"/>
              <a:t>̃ </a:t>
            </a:r>
            <a:r>
              <a:rPr lang="en-US" dirty="0" err="1"/>
              <a:t>dàng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controller </a:t>
            </a:r>
            <a:r>
              <a:rPr lang="en-US" dirty="0" err="1"/>
              <a:t>và</a:t>
            </a:r>
            <a:r>
              <a:rPr lang="en-US" dirty="0"/>
              <a:t> model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marL="324000" lvl="1" indent="0" algn="ctr">
              <a:buNone/>
            </a:pPr>
            <a:r>
              <a:rPr lang="en-US" dirty="0">
                <a:highlight>
                  <a:srgbClr val="C0C0C0"/>
                </a:highlight>
              </a:rPr>
              <a:t>sails generate </a:t>
            </a:r>
            <a:r>
              <a:rPr lang="en-US" dirty="0" err="1">
                <a:highlight>
                  <a:srgbClr val="C0C0C0"/>
                </a:highlight>
              </a:rPr>
              <a:t>api</a:t>
            </a:r>
            <a:r>
              <a:rPr lang="en-US" dirty="0">
                <a:highlight>
                  <a:srgbClr val="C0C0C0"/>
                </a:highlight>
              </a:rPr>
              <a:t> + &lt;</a:t>
            </a:r>
            <a:r>
              <a:rPr lang="en-US" dirty="0" err="1">
                <a:highlight>
                  <a:srgbClr val="C0C0C0"/>
                </a:highlight>
              </a:rPr>
              <a:t>tên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pj</a:t>
            </a:r>
            <a:r>
              <a:rPr lang="en-US" dirty="0">
                <a:highlight>
                  <a:srgbClr val="C0C0C0"/>
                </a:highlight>
              </a:rPr>
              <a:t>&gt;</a:t>
            </a:r>
          </a:p>
          <a:p>
            <a:r>
              <a:rPr lang="en-US" b="1" dirty="0" err="1"/>
              <a:t>Tích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WebSockets</a:t>
            </a:r>
            <a:r>
              <a:rPr lang="en-US" b="1" dirty="0"/>
              <a:t> </a:t>
            </a:r>
            <a:r>
              <a:rPr lang="en-US" b="1" dirty="0" err="1"/>
              <a:t>dễ</a:t>
            </a:r>
            <a:r>
              <a:rPr lang="en-US" b="1" dirty="0"/>
              <a:t> </a:t>
            </a:r>
            <a:r>
              <a:rPr lang="en-US" b="1" dirty="0" err="1"/>
              <a:t>dàng</a:t>
            </a:r>
            <a:endParaRPr lang="en-US" b="1" dirty="0"/>
          </a:p>
          <a:p>
            <a:pPr lvl="1"/>
            <a:r>
              <a:rPr lang="vi-VN" dirty="0"/>
              <a:t>WebSockets được tạo tự động mặc định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vi-VN" dirty="0"/>
              <a:t>sử dụng Socket.io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Socket.io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9680-B77C-41C9-8C8D-71BC9FE6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B747-E363-47A8-ADFE-408790765960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D5E3-7515-482B-93AE-6BF8EDD1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96D7-555E-402F-83C3-5CAA5A2E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6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9939-19D4-4B72-BF39-4202D1F2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A6E7-5F30-4DE1-B0DF-8790CA787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Front-end agnostic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front-end: Angular, React, ….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en-US" dirty="0"/>
          </a:p>
          <a:p>
            <a:pPr lvl="1"/>
            <a:r>
              <a:rPr lang="vi-VN" dirty="0"/>
              <a:t>Sails cung cấp các mã bảo mật cơ bản và kiểm soát truy cập dựa </a:t>
            </a:r>
            <a:r>
              <a:rPr lang="en-US" dirty="0" err="1"/>
              <a:t>vào</a:t>
            </a:r>
            <a:r>
              <a:rPr lang="vi-VN" dirty="0"/>
              <a:t> vai trò mặc định của các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D6DA-70D7-465D-9252-A0AEB706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2200-F5CD-48CD-A8ED-85F4A965C27A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F6BB-FF14-41C5-97ED-86D36620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C0FE-FA6F-4F8C-A410-11197E58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7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BE82-744B-488F-BF5D-ECFBC33DC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F7F9E-F36F-48B4-846C-9EC234AE3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EEA0-B424-45EC-996F-60149152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416-E699-4F1A-B1A3-84D5213EED4C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D8C7-26A6-465F-9CE1-DCD55E66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F8509-959E-47E0-B16D-F984469C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3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FA94-277A-4EB2-8662-F132153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8A5D-9FBF-4D97-A43D-54E75C1F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1: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Sails.js</a:t>
            </a:r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</a:t>
            </a:r>
            <a:r>
              <a:rPr lang="en-US" dirty="0" err="1">
                <a:highlight>
                  <a:srgbClr val="C0C0C0"/>
                </a:highlight>
              </a:rPr>
              <a:t>npm</a:t>
            </a:r>
            <a:r>
              <a:rPr lang="en-US" dirty="0">
                <a:highlight>
                  <a:srgbClr val="C0C0C0"/>
                </a:highlight>
              </a:rPr>
              <a:t> install -g sails</a:t>
            </a:r>
          </a:p>
          <a:p>
            <a:pPr lvl="1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ACA7-61C7-4E58-9840-184AB422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B767-56CB-40B2-9353-6DC416FAB01E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CFAC-EAB1-4ABA-A8E1-49030AD3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9468-5627-4939-9F66-4B7D8592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572A7F-9E5D-463D-8928-3F6A82BD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51" y="3150704"/>
            <a:ext cx="7709298" cy="252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1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FA94-277A-4EB2-8662-F132153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8A5D-9FBF-4D97-A43D-54E75C1F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2: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Sails.js</a:t>
            </a:r>
          </a:p>
          <a:p>
            <a:pPr lvl="1"/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</a:rPr>
              <a:t>sails generate new </a:t>
            </a:r>
            <a:r>
              <a:rPr lang="en-US" dirty="0" err="1">
                <a:highlight>
                  <a:srgbClr val="C0C0C0"/>
                </a:highlight>
              </a:rPr>
              <a:t>projectName</a:t>
            </a:r>
            <a:r>
              <a:rPr lang="en-US" dirty="0">
                <a:highlight>
                  <a:srgbClr val="C0C0C0"/>
                </a:highlight>
              </a:rPr>
              <a:t> </a:t>
            </a:r>
          </a:p>
          <a:p>
            <a:pPr lvl="1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ACA7-61C7-4E58-9840-184AB422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585-E63E-4AFE-9C1A-A13F891B9FE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CFAC-EAB1-4ABA-A8E1-49030AD3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9468-5627-4939-9F66-4B7D8592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AAC39E-4DBE-4F0F-8FA6-E74AA83E3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0435" b="-6883"/>
          <a:stretch/>
        </p:blipFill>
        <p:spPr>
          <a:xfrm>
            <a:off x="269108" y="3642373"/>
            <a:ext cx="8605783" cy="22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7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FA94-277A-4EB2-8662-F132153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8A5D-9FBF-4D97-A43D-54E75C1F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3: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</a:rPr>
              <a:t>sails lift</a:t>
            </a:r>
          </a:p>
          <a:p>
            <a:pPr lvl="1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ACA7-61C7-4E58-9840-184AB422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BC8C-8F1D-453D-A4FA-006C77DC120D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CFAC-EAB1-4ABA-A8E1-49030AD3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9468-5627-4939-9F66-4B7D8592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2AF31-EA68-4BF1-AC84-67668BDD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30" y="3130822"/>
            <a:ext cx="5493067" cy="28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3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FA94-277A-4EB2-8662-F132153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8A5D-9FBF-4D97-A43D-54E75C1F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4: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config/ connections.js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ACA7-61C7-4E58-9840-184AB422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116A-036F-46DE-91E6-0E59979C8ADC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CFAC-EAB1-4ABA-A8E1-49030AD3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14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9468-5627-4939-9F66-4B7D8592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DDA43-9B15-4B1A-B892-05CAB4BB8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4" b="35497"/>
          <a:stretch/>
        </p:blipFill>
        <p:spPr>
          <a:xfrm>
            <a:off x="1133992" y="3627782"/>
            <a:ext cx="6876015" cy="20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2BA3-761A-489E-9000-B0E55B1E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374E7-36AC-4D21-9475-DFC1CA80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F57E-4289-455D-AEB6-8824EA886F8A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CB48E-0FA5-4E4A-A4A0-2F507D0D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264D9-C8C3-4B36-BE31-E8C67391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3A1117-5D0F-4C73-9BAA-8AE59A237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396658"/>
              </p:ext>
            </p:extLst>
          </p:nvPr>
        </p:nvGraphicFramePr>
        <p:xfrm>
          <a:off x="1239078" y="2116483"/>
          <a:ext cx="6665844" cy="348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66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499158-45D9-4EDE-8867-5666D9483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Sails.js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A5AFB59-7FBD-46AF-BE00-E189CC7A1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Sails.js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81FA5-E954-47EF-9816-F9D8D8DF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5777-E58E-4EF1-BE29-7E0E6B324FD3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B986-7A3D-494F-AD22-40FF7B93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2001-5210-4447-ADDC-5A394825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B6A5-BE73-450A-ABBA-11E420BB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sails.js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158F9-F57E-42AC-8A4F-0C625D18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</a:t>
            </a:r>
            <a:r>
              <a:rPr lang="vi-VN" dirty="0"/>
              <a:t>à một framework được xây dựng với mục đích phát triển server - side trên nền tảng Express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+ Mapper</a:t>
            </a:r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request.</a:t>
            </a:r>
          </a:p>
          <a:p>
            <a:pPr lvl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router.</a:t>
            </a:r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HTML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giảm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thiểu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thời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phát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triển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cho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nhà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lập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trình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3DBF-2098-4FC2-8644-EE527562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1931-A440-410B-B9B7-5C8D07F51004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4CBA-2D89-483D-827F-94D7FF65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CC84-B0D2-4694-9056-3285536D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6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20F103-AA25-461F-BE8C-FA88BC727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sails.js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95F8284-AC50-4067-92B8-E7E58D6FB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3375-A9FD-4510-8D61-D3335C0B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76D3-BF1A-4B0E-94BD-3EA5CC9A812C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21E5-9BBB-4608-A4BA-5ABE9E80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1CD4-3409-450A-BBC1-0AD4C6D2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0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8357-DC09-4733-B1F7-41C44A67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78E8-4BDC-48C3-A429-6AC7DCA9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BAB4-317F-46A5-A1B5-449D1AB19429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AC4-A487-475A-87B3-2DCAFFC7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C2E1-F6B5-4C0A-816E-339F3BB7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44DAA0-F023-4A9E-B5F0-A3F72E0EC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6" b="7363"/>
          <a:stretch/>
        </p:blipFill>
        <p:spPr bwMode="auto">
          <a:xfrm>
            <a:off x="1869128" y="1892425"/>
            <a:ext cx="5405744" cy="408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7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8357-DC09-4733-B1F7-41C44A67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4817-D543-437E-9354-255D8B27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sails.js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MVC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Models: </a:t>
            </a:r>
            <a:r>
              <a:rPr lang="en-US" dirty="0" err="1"/>
              <a:t>lấy</a:t>
            </a:r>
            <a:r>
              <a:rPr lang="en-US" dirty="0"/>
              <a:t> data </a:t>
            </a:r>
            <a:r>
              <a:rPr lang="en-US" dirty="0" err="1"/>
              <a:t>từ</a:t>
            </a:r>
            <a:r>
              <a:rPr lang="en-US" dirty="0"/>
              <a:t> database.</a:t>
            </a:r>
          </a:p>
          <a:p>
            <a:pPr lvl="1"/>
            <a:r>
              <a:rPr lang="en-US" dirty="0"/>
              <a:t>Views: render web page.</a:t>
            </a:r>
          </a:p>
          <a:p>
            <a:pPr lvl="1"/>
            <a:r>
              <a:rPr lang="en-US" dirty="0"/>
              <a:t>Controllers: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request </a:t>
            </a:r>
            <a:r>
              <a:rPr lang="en-US" dirty="0" err="1"/>
              <a:t>từ</a:t>
            </a:r>
            <a:r>
              <a:rPr lang="en-US" dirty="0"/>
              <a:t> user, </a:t>
            </a:r>
            <a:r>
              <a:rPr lang="en-US" dirty="0" err="1"/>
              <a:t>nhận</a:t>
            </a:r>
            <a:r>
              <a:rPr lang="en-US" dirty="0"/>
              <a:t> data </a:t>
            </a:r>
            <a:r>
              <a:rPr lang="en-US" dirty="0" err="1"/>
              <a:t>từ</a:t>
            </a:r>
            <a:r>
              <a:rPr lang="en-US" dirty="0"/>
              <a:t> Models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views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Policies: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78E8-4BDC-48C3-A429-6AC7DCA9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25F40-7677-4AD9-8D3E-72304BB7369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AC4-A487-475A-87B3-2DCAFFC7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C2E1-F6B5-4C0A-816E-339F3BB7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CE42-68AC-4239-B775-37A0AB8BA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sails.js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B8122-69FB-4F68-816A-7F61CF3C4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A36D-0AB7-4785-AE6A-61BB638C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BC0E2-34C4-4BED-9B34-5EBA2D597380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9612-A095-4448-BFB1-2B802CE5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3CE91-97F6-4B74-91F6-A491202F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3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B16D-0157-4236-90D2-3A4506BF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373E-1E79-4757-8F45-27CA39D1D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Sails.js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6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Tải</a:t>
            </a:r>
            <a:r>
              <a:rPr lang="en-US" dirty="0"/>
              <a:t> Hooks.</a:t>
            </a:r>
          </a:p>
          <a:p>
            <a:pPr lvl="1"/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ráp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/>
              <a:t>a ra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47D7-9775-41E0-BC73-3CF82893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3EB5-0E92-4DE2-BDFB-08CB4A534A01}" type="datetime1">
              <a:rPr lang="en-US" smtClean="0"/>
              <a:t>11/15/2019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64B67-CBBF-41BE-B49B-91E8A804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Nhóm</a:t>
            </a:r>
            <a:r>
              <a:rPr lang="en-US" dirty="0"/>
              <a:t>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23F0-FA25-4A25-8016-79CAACAB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489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567</TotalTime>
  <Words>824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Wingdings</vt:lpstr>
      <vt:lpstr>Wingdings 2</vt:lpstr>
      <vt:lpstr>Dividend</vt:lpstr>
      <vt:lpstr>PowerPoint Presentation</vt:lpstr>
      <vt:lpstr>Nội dung</vt:lpstr>
      <vt:lpstr>Tổng quan về Sails.js</vt:lpstr>
      <vt:lpstr>Giới thiệu về sails.js</vt:lpstr>
      <vt:lpstr>Tổng quan về sails.js</vt:lpstr>
      <vt:lpstr>Cấu trúc thư mục</vt:lpstr>
      <vt:lpstr>Cấu trúc thư mục</vt:lpstr>
      <vt:lpstr>Tổng quan về sails.js</vt:lpstr>
      <vt:lpstr>Vòng đời của sails</vt:lpstr>
      <vt:lpstr>Tổng quan về sails</vt:lpstr>
      <vt:lpstr>Đặc điểm</vt:lpstr>
      <vt:lpstr>Đặc điêm</vt:lpstr>
      <vt:lpstr>Đặc điểm</vt:lpstr>
      <vt:lpstr>Đặc điểm</vt:lpstr>
      <vt:lpstr>Demo</vt:lpstr>
      <vt:lpstr>Các bước cài đặt và tạo dự án với Sails</vt:lpstr>
      <vt:lpstr>Các bước cài đặt và tạo dự án với Sails</vt:lpstr>
      <vt:lpstr>Các bước cài đặt và tạo dự án với Sails</vt:lpstr>
      <vt:lpstr>Các bước cài đặt và tạo dự án với Sails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LanAnh</dc:creator>
  <cp:lastModifiedBy>LanAnh</cp:lastModifiedBy>
  <cp:revision>24</cp:revision>
  <dcterms:created xsi:type="dcterms:W3CDTF">2019-11-12T15:09:12Z</dcterms:created>
  <dcterms:modified xsi:type="dcterms:W3CDTF">2019-11-15T03:34:33Z</dcterms:modified>
</cp:coreProperties>
</file>