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6" autoAdjust="0"/>
  </p:normalViewPr>
  <p:slideViewPr>
    <p:cSldViewPr snapToGrid="0">
      <p:cViewPr varScale="1">
        <p:scale>
          <a:sx n="91" d="100"/>
          <a:sy n="91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A7698-15EC-4FC2-85A1-914C712F35D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9ADC-5008-466D-BCF7-6983D4B92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79ADC-5008-466D-BCF7-6983D4B922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0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79ADC-5008-466D-BCF7-6983D4B922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8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3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5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37897522" TargetMode="External"/><Relationship Id="rId2" Type="http://schemas.openxmlformats.org/officeDocument/2006/relationships/hyperlink" Target="https://zhuanlan.zhihu.com/p/545050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GCN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原理及其应用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0EED7-7C30-4B36-AB7B-E9AD514CF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王思宇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7433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03E9-0801-47D9-80B1-3BE699DA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拉普拉斯矩阵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E2DAA1-AD1E-4B9F-8618-BABBEDA8B4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007338"/>
            <a:ext cx="8958634" cy="195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4C6BD9-5242-42FB-87E5-7E6FEAED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517823"/>
            <a:ext cx="6933333" cy="9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BE437F-338F-42EE-B5B4-F2906A527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33" y="2348047"/>
            <a:ext cx="6933333" cy="2161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67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B939D-205B-4227-86A8-9E33776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卷积化简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5541378-8F23-4FC8-8009-16415098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094" y="2282640"/>
            <a:ext cx="2552381" cy="428571"/>
          </a:xfrm>
          <a:prstGeom prst="rect">
            <a:avLst/>
          </a:prstGeom>
        </p:spPr>
      </p:pic>
      <p:sp>
        <p:nvSpPr>
          <p:cNvPr id="5" name="AutoShape 2" descr="[公式]">
            <a:extLst>
              <a:ext uri="{FF2B5EF4-FFF2-40B4-BE49-F238E27FC236}">
                <a16:creationId xmlns:a16="http://schemas.microsoft.com/office/drawing/2014/main" id="{F32DF60C-6E66-4427-BCD4-567F23D10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9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[公式]">
            <a:extLst>
              <a:ext uri="{FF2B5EF4-FFF2-40B4-BE49-F238E27FC236}">
                <a16:creationId xmlns:a16="http://schemas.microsoft.com/office/drawing/2014/main" id="{6CCAFA0F-9A34-496D-840F-E98C50110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2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[公式]">
            <a:extLst>
              <a:ext uri="{FF2B5EF4-FFF2-40B4-BE49-F238E27FC236}">
                <a16:creationId xmlns:a16="http://schemas.microsoft.com/office/drawing/2014/main" id="{55B02009-CD75-4968-9E0C-C74C54CE0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4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605CB6-F83E-4713-BD3A-3206D6D973EC}"/>
                  </a:ext>
                </a:extLst>
              </p:cNvPr>
              <p:cNvSpPr txBox="1"/>
              <p:nvPr/>
            </p:nvSpPr>
            <p:spPr>
              <a:xfrm>
                <a:off x="740094" y="2816772"/>
                <a:ext cx="952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进一步，我们可以将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看做一个函数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Laplacian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特征值的函数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变为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605CB6-F83E-4713-BD3A-3206D6D9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4" y="2816772"/>
                <a:ext cx="9528513" cy="369332"/>
              </a:xfrm>
              <a:prstGeom prst="rect">
                <a:avLst/>
              </a:prstGeom>
              <a:blipFill>
                <a:blip r:embed="rId3"/>
                <a:stretch>
                  <a:fillRect l="-51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D4E82ED-D9FB-454A-84EB-A93F45EC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8" y="3299307"/>
            <a:ext cx="1304762" cy="5142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9F830B-E648-476D-B31F-DC20748542D9}"/>
              </a:ext>
            </a:extLst>
          </p:cNvPr>
          <p:cNvSpPr txBox="1"/>
          <p:nvPr/>
        </p:nvSpPr>
        <p:spPr>
          <a:xfrm>
            <a:off x="767255" y="4042017"/>
            <a:ext cx="10352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可以看到这个卷积计算的复杂度是非常高的，涉及到求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Laplacian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矩阵的特征向量，和大量的矩阵计算。下面我们考虑对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filter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函数做近似，目标是省去特征向量的求解，论文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【1】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E6484A-4CA7-43E3-9384-7BE1F54B6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38" y="4929975"/>
            <a:ext cx="6257143" cy="12285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7EB8FE-4B32-4BC2-8442-97480C429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350" y="4744260"/>
            <a:ext cx="6257143" cy="37142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6DA4B4D-2DE8-497F-9546-628041530DBA}"/>
              </a:ext>
            </a:extLst>
          </p:cNvPr>
          <p:cNvCxnSpPr/>
          <p:nvPr/>
        </p:nvCxnSpPr>
        <p:spPr>
          <a:xfrm flipH="1">
            <a:off x="3142593" y="5070390"/>
            <a:ext cx="2361757" cy="2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8D524F4-EB6B-4090-A76F-1EA21625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06436"/>
            <a:ext cx="5742857" cy="37714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E9C479-C10D-49BE-ACE4-43F5DC5D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卷积化简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E1DCE-89C4-4BEA-BEAE-BD4F3456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96" y="2014429"/>
            <a:ext cx="3600000" cy="89523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2696F37-9BA8-4B6E-A38B-5112452DB47E}"/>
              </a:ext>
            </a:extLst>
          </p:cNvPr>
          <p:cNvCxnSpPr/>
          <p:nvPr/>
        </p:nvCxnSpPr>
        <p:spPr>
          <a:xfrm flipH="1">
            <a:off x="2848303" y="2448910"/>
            <a:ext cx="3930869" cy="1367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B89F744-D2CC-41B5-8DEA-D1F3719C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47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FC473-5DC4-4F01-8FEC-F37CB24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两层</a:t>
            </a:r>
            <a:r>
              <a:rPr lang="en-US" altLang="zh-CN" dirty="0"/>
              <a:t>GCN</a:t>
            </a:r>
            <a:r>
              <a:rPr lang="zh-CN" altLang="en-US" dirty="0"/>
              <a:t>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E1DC2F-02BA-4482-8EB7-0DED471AB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40" y="2508321"/>
            <a:ext cx="10753725" cy="20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）应用</a:t>
            </a:r>
          </a:p>
        </p:txBody>
      </p:sp>
    </p:spTree>
    <p:extLst>
      <p:ext uri="{BB962C8B-B14F-4D97-AF65-F5344CB8AC3E}">
        <p14:creationId xmlns:p14="http://schemas.microsoft.com/office/powerpoint/2010/main" val="66588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9E7C-DACD-444A-99E5-55BA4D3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fake news detection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43DF5B-89C5-4923-803B-80C3849E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566" y="2190169"/>
            <a:ext cx="825714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6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DA60E-AE4C-49E4-98C2-9392C261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68A27-D6B0-417B-85BE-10C14E07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D4F956-EEDD-4FE0-B5E3-61F4BD42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68" y="2011680"/>
            <a:ext cx="8114286" cy="3752381"/>
          </a:xfrm>
          <a:prstGeom prst="rect">
            <a:avLst/>
          </a:prstGeom>
        </p:spPr>
      </p:pic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52E2F1B9-38B9-4703-B735-87A6843D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852" y="3633026"/>
            <a:ext cx="5028571" cy="523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7B59CF-7641-4F58-85E7-EFE71909E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90513" y="304200"/>
            <a:ext cx="8647619" cy="1771429"/>
          </a:xfrm>
          <a:prstGeom prst="rect">
            <a:avLst/>
          </a:prstGeom>
        </p:spPr>
      </p:pic>
      <p:sp>
        <p:nvSpPr>
          <p:cNvPr id="11" name="闪电形 10">
            <a:extLst>
              <a:ext uri="{FF2B5EF4-FFF2-40B4-BE49-F238E27FC236}">
                <a16:creationId xmlns:a16="http://schemas.microsoft.com/office/drawing/2014/main" id="{B2A8D0F7-19FA-4EE3-B406-BA8E2CAD6913}"/>
              </a:ext>
            </a:extLst>
          </p:cNvPr>
          <p:cNvSpPr/>
          <p:nvPr/>
        </p:nvSpPr>
        <p:spPr>
          <a:xfrm>
            <a:off x="3090041" y="2280745"/>
            <a:ext cx="1345325" cy="662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60DEC-AF3A-4E74-9494-E9DE52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模型输出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AC8D70-499C-4009-B02B-300B169A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0ADCB8-E9DD-4973-96DD-FAEA6F79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36" y="2157731"/>
            <a:ext cx="6495238" cy="4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25E102-2F81-466A-A4CD-290CE61E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64" y="2632935"/>
            <a:ext cx="7695238" cy="16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1F18DD-EE99-4A13-89A7-64F38D374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930" y="4503407"/>
            <a:ext cx="6485714" cy="8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C3BF7-A3EA-4807-A855-1512EC954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571" y="2071857"/>
            <a:ext cx="7342857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13AF-C38C-4598-B892-88BFEB09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6DAD4-0D54-4D0D-B713-02B8CAAC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【1】《SEMI-SUPERVISED CLASSIFICATION WITH GRAPH CONVOLUTIONAL NETWORKS》</a:t>
            </a:r>
          </a:p>
          <a:p>
            <a:r>
              <a:rPr lang="en-US" altLang="zh-CN" dirty="0"/>
              <a:t>【2】</a:t>
            </a:r>
            <a:r>
              <a:rPr lang="en-US" altLang="zh-CN" dirty="0">
                <a:hlinkClick r:id="rId2"/>
              </a:rPr>
              <a:t>https://zhuanlan.zhihu.com/p/54505069</a:t>
            </a:r>
            <a:endParaRPr lang="en-US" altLang="zh-CN" dirty="0"/>
          </a:p>
          <a:p>
            <a:r>
              <a:rPr lang="en-US" altLang="zh-CN" dirty="0"/>
              <a:t>【3】</a:t>
            </a:r>
            <a:r>
              <a:rPr lang="en-US" altLang="zh-CN" dirty="0">
                <a:hlinkClick r:id="rId3"/>
              </a:rPr>
              <a:t>https://zhuanlan.zhihu.com/p/137897522</a:t>
            </a:r>
            <a:endParaRPr lang="en-US" altLang="zh-CN" dirty="0"/>
          </a:p>
          <a:p>
            <a:r>
              <a:rPr lang="en-US" altLang="zh-CN" dirty="0"/>
              <a:t>【4】https://www.zhihu.com/question/54504471/answer/332657604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8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）原理</a:t>
            </a:r>
          </a:p>
        </p:txBody>
      </p:sp>
    </p:spTree>
    <p:extLst>
      <p:ext uri="{BB962C8B-B14F-4D97-AF65-F5344CB8AC3E}">
        <p14:creationId xmlns:p14="http://schemas.microsoft.com/office/powerpoint/2010/main" val="7174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A760-3FD4-4926-83DC-6C383987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传统卷积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6ADCE1-348C-4CC9-AA89-C3B0E3983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5" y="1878197"/>
            <a:ext cx="6136512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C0C10F-2168-4E3E-BD87-8F81CEBEDD53}"/>
              </a:ext>
            </a:extLst>
          </p:cNvPr>
          <p:cNvSpPr txBox="1"/>
          <p:nvPr/>
        </p:nvSpPr>
        <p:spPr>
          <a:xfrm>
            <a:off x="5592932" y="3909111"/>
            <a:ext cx="6498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离散卷积本质就是一种加权求和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连续卷积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-apple-system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CNN</a:t>
            </a:r>
            <a:r>
              <a:rPr lang="zh-CN" altLang="en-US" b="1" dirty="0"/>
              <a:t>中的卷积本质上就是利用一个共享参数的过滤器（</a:t>
            </a:r>
            <a:r>
              <a:rPr lang="en-US" altLang="zh-CN" b="1" dirty="0"/>
              <a:t>kernel</a:t>
            </a:r>
            <a:r>
              <a:rPr lang="zh-CN" altLang="en-US" b="1" dirty="0"/>
              <a:t>），通过计算中心像素点以及相邻像素点的加权和来构成</a:t>
            </a:r>
            <a:r>
              <a:rPr lang="en-US" altLang="zh-CN" b="1" dirty="0"/>
              <a:t>feature map</a:t>
            </a:r>
            <a:r>
              <a:rPr lang="zh-CN" altLang="en-US" b="1" dirty="0"/>
              <a:t>实现空间特征的提取，当然加权系数就是卷积核的权重系数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那么卷积核的系数如何确定的呢？是随机化初值，然后根据误差函数通过反向传播梯度下降进行迭代优化</a:t>
            </a:r>
          </a:p>
        </p:txBody>
      </p:sp>
    </p:spTree>
    <p:extLst>
      <p:ext uri="{BB962C8B-B14F-4D97-AF65-F5344CB8AC3E}">
        <p14:creationId xmlns:p14="http://schemas.microsoft.com/office/powerpoint/2010/main" val="340293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074761-581E-4FD0-BF0B-1285E383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15" y="894702"/>
            <a:ext cx="6858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018AE7D-4B67-45CC-B783-A40B5B9E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62" y="3548711"/>
            <a:ext cx="29908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形 4" descr="问号">
            <a:extLst>
              <a:ext uri="{FF2B5EF4-FFF2-40B4-BE49-F238E27FC236}">
                <a16:creationId xmlns:a16="http://schemas.microsoft.com/office/drawing/2014/main" id="{6F75054D-71E2-4A40-9106-576C3FFEC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2226" y="4205796"/>
            <a:ext cx="914400" cy="914400"/>
          </a:xfrm>
          <a:prstGeom prst="rect">
            <a:avLst/>
          </a:prstGeom>
        </p:spPr>
      </p:pic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AAC99471-2AA3-427E-A574-BCEEEA617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2226" y="1249532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7D4CEF-D89E-4812-8318-8AA5FADC29C7}"/>
              </a:ext>
            </a:extLst>
          </p:cNvPr>
          <p:cNvSpPr txBox="1"/>
          <p:nvPr/>
        </p:nvSpPr>
        <p:spPr>
          <a:xfrm>
            <a:off x="3517777" y="56540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社交网络、信息网络中有很多类似的结构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5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3A44-C15D-4826-AADC-6915DFB7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如何提取图特征？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C1027-FA4D-4E14-BF8E-2357FA40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5" y="2011679"/>
            <a:ext cx="10753725" cy="376618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vertex domain(spatial domain)</a:t>
            </a:r>
            <a:r>
              <a:rPr lang="zh-CN" altLang="en-US" dirty="0"/>
              <a:t>是非常直观的一种方式。顾名思义：提取拓扑图上的空间特征，那么就把每个顶点相邻的</a:t>
            </a:r>
            <a:r>
              <a:rPr lang="en-US" altLang="zh-CN" dirty="0"/>
              <a:t>neighbors</a:t>
            </a:r>
            <a:r>
              <a:rPr lang="zh-CN" altLang="en-US" dirty="0"/>
              <a:t>找出来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92F000CB-BEFF-45C3-B317-6CF4FE3A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2919412"/>
            <a:ext cx="6353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F4ACF6-C5EA-4B1F-AA44-37E7D2411310}"/>
              </a:ext>
            </a:extLst>
          </p:cNvPr>
          <p:cNvSpPr txBox="1"/>
          <p:nvPr/>
        </p:nvSpPr>
        <p:spPr>
          <a:xfrm>
            <a:off x="878889" y="4714043"/>
            <a:ext cx="1063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缺点：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每个顶点提取出来的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neighbors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不同，使得计算处理必须针对每个顶点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提取特征的效果可能没有卷积好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5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3A44-C15D-4826-AADC-6915DFB7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如何提取图特征？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C1027-FA4D-4E14-BF8E-2357FA40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2" y="2157731"/>
            <a:ext cx="10753725" cy="3766185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BB1B7-75D0-4352-9CDA-2F9B0E9BC832}"/>
              </a:ext>
            </a:extLst>
          </p:cNvPr>
          <p:cNvSpPr txBox="1"/>
          <p:nvPr/>
        </p:nvSpPr>
        <p:spPr>
          <a:xfrm>
            <a:off x="676655" y="2011679"/>
            <a:ext cx="1058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</a:t>
            </a:r>
            <a:r>
              <a:rPr lang="en-US" altLang="zh-CN" b="1" dirty="0">
                <a:solidFill>
                  <a:srgbClr val="FF0000"/>
                </a:solidFill>
              </a:rPr>
              <a:t>spectral domain</a:t>
            </a:r>
            <a:r>
              <a:rPr lang="zh-CN" altLang="en-US" b="1" dirty="0">
                <a:solidFill>
                  <a:srgbClr val="FF0000"/>
                </a:solidFill>
              </a:rPr>
              <a:t>就是</a:t>
            </a:r>
            <a:r>
              <a:rPr lang="en-US" altLang="zh-CN" b="1" dirty="0">
                <a:solidFill>
                  <a:srgbClr val="FF0000"/>
                </a:solidFill>
              </a:rPr>
              <a:t>GCN</a:t>
            </a:r>
            <a:r>
              <a:rPr lang="zh-CN" altLang="en-US" b="1" dirty="0">
                <a:solidFill>
                  <a:srgbClr val="FF0000"/>
                </a:solidFill>
              </a:rPr>
              <a:t>的理论基础了。这种思路就是希望借助图谱的理论来实现拓扑图上的卷积操作。*****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DE6319B-E243-4430-AD4F-84A3BF27E1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70068"/>
            <a:ext cx="44577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12702F95-6A27-45B6-B856-9A5C9425C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EF19E1-7C30-4169-9BEA-C27C03AA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35" y="3133408"/>
            <a:ext cx="5174573" cy="2790508"/>
          </a:xfrm>
          <a:prstGeom prst="rect">
            <a:avLst/>
          </a:prstGeom>
        </p:spPr>
      </p:pic>
      <p:pic>
        <p:nvPicPr>
          <p:cNvPr id="14" name="内容占位符 3">
            <a:extLst>
              <a:ext uri="{FF2B5EF4-FFF2-40B4-BE49-F238E27FC236}">
                <a16:creationId xmlns:a16="http://schemas.microsoft.com/office/drawing/2014/main" id="{E6121D4D-D07C-45BB-8B9E-29E7403E7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925" y="5562011"/>
            <a:ext cx="6009524" cy="7238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554B44E-9412-4286-9ED9-7982860CF8F8}"/>
              </a:ext>
            </a:extLst>
          </p:cNvPr>
          <p:cNvSpPr txBox="1"/>
          <p:nvPr/>
        </p:nvSpPr>
        <p:spPr>
          <a:xfrm>
            <a:off x="6169981" y="5448113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离散卷积</a:t>
            </a:r>
          </a:p>
        </p:txBody>
      </p:sp>
    </p:spTree>
    <p:extLst>
      <p:ext uri="{BB962C8B-B14F-4D97-AF65-F5344CB8AC3E}">
        <p14:creationId xmlns:p14="http://schemas.microsoft.com/office/powerpoint/2010/main" val="6014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F13C-C197-4542-A19B-AF503553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傅里叶变换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FF8C8A3-DFA4-424D-86F5-D453AA1A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32F7C864-942A-416C-9A54-8AA7760B98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54" y="182692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8AF504-03A4-46DF-970E-920D3E13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2" y="1826928"/>
            <a:ext cx="6466667" cy="341904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4FC2AEB-EB90-43A0-99CC-C250A7C6310B}"/>
              </a:ext>
            </a:extLst>
          </p:cNvPr>
          <p:cNvSpPr txBox="1"/>
          <p:nvPr/>
        </p:nvSpPr>
        <p:spPr>
          <a:xfrm>
            <a:off x="6096000" y="44989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傅里叶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反变换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的本质是：把任意一个函数表示成了若干个正交基函数的线性组合。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5AF4D2-F0D4-40BB-BB58-967888B25E10}"/>
              </a:ext>
            </a:extLst>
          </p:cNvPr>
          <p:cNvSpPr txBox="1"/>
          <p:nvPr/>
        </p:nvSpPr>
        <p:spPr>
          <a:xfrm>
            <a:off x="6053518" y="3279562"/>
            <a:ext cx="476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傅里叶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正变换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的本质是：求线性组合的系数。也就是由原函数和基函数的共轭的内积求得。</a:t>
            </a:r>
          </a:p>
          <a:p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144E94A-A94B-466C-9FEA-EDAD0E7B50A3}"/>
              </a:ext>
            </a:extLst>
          </p:cNvPr>
          <p:cNvCxnSpPr/>
          <p:nvPr/>
        </p:nvCxnSpPr>
        <p:spPr>
          <a:xfrm flipH="1">
            <a:off x="5454869" y="3669878"/>
            <a:ext cx="588742" cy="30303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D35BB14-C33A-4BB2-99BB-20AC12AE6836}"/>
              </a:ext>
            </a:extLst>
          </p:cNvPr>
          <p:cNvCxnSpPr/>
          <p:nvPr/>
        </p:nvCxnSpPr>
        <p:spPr>
          <a:xfrm flipH="1" flipV="1">
            <a:off x="5307724" y="4775913"/>
            <a:ext cx="735887" cy="300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616E-BD97-47E0-A0A6-0F6481A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图傅里叶变换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82103A9-379D-43D4-A917-55775AC0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34676"/>
            <a:ext cx="8941036" cy="2027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D4F2F2-A131-404B-87AC-102BEFAE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74" y="3859432"/>
            <a:ext cx="6926677" cy="2499036"/>
          </a:xfrm>
          <a:prstGeom prst="rect">
            <a:avLst/>
          </a:prstGeom>
        </p:spPr>
      </p:pic>
      <p:pic>
        <p:nvPicPr>
          <p:cNvPr id="9" name="图形 8" descr="箭头左旋">
            <a:extLst>
              <a:ext uri="{FF2B5EF4-FFF2-40B4-BE49-F238E27FC236}">
                <a16:creationId xmlns:a16="http://schemas.microsoft.com/office/drawing/2014/main" id="{2E0435A9-07F6-4537-A4CB-70CA85CCB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929648">
            <a:off x="3111961" y="3722437"/>
            <a:ext cx="1376751" cy="1376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F4DBBE-DED4-4C16-9E13-78E39422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370" y="2789399"/>
            <a:ext cx="6666667" cy="1971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闪电形 13">
            <a:extLst>
              <a:ext uri="{FF2B5EF4-FFF2-40B4-BE49-F238E27FC236}">
                <a16:creationId xmlns:a16="http://schemas.microsoft.com/office/drawing/2014/main" id="{D5B7DE1B-4397-44C9-A075-23761D37C98B}"/>
              </a:ext>
            </a:extLst>
          </p:cNvPr>
          <p:cNvSpPr/>
          <p:nvPr/>
        </p:nvSpPr>
        <p:spPr>
          <a:xfrm>
            <a:off x="8639503" y="4464147"/>
            <a:ext cx="693683" cy="136671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CF85-C172-43E5-96B9-5AC51DFF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经典傅里叶变换与图傅里叶变换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93C32C-AA11-426C-AA6B-BA6E74019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954790"/>
            <a:ext cx="73152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392C71-E2BA-41F7-86BF-05355F18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69" y="4418038"/>
            <a:ext cx="2542857" cy="5047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3E3D22-FC75-43C0-88FF-1B8777055D53}"/>
              </a:ext>
            </a:extLst>
          </p:cNvPr>
          <p:cNvSpPr txBox="1"/>
          <p:nvPr/>
        </p:nvSpPr>
        <p:spPr>
          <a:xfrm>
            <a:off x="4109545" y="3882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进一步，根据卷积定理，卷积公式还可以写成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836819-9863-40F6-BF39-C10B8007F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17" y="5594182"/>
            <a:ext cx="2323809" cy="4571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F3369F-B6EA-4E5E-9139-64715012F8C9}"/>
              </a:ext>
            </a:extLst>
          </p:cNvPr>
          <p:cNvSpPr txBox="1"/>
          <p:nvPr/>
        </p:nvSpPr>
        <p:spPr>
          <a:xfrm>
            <a:off x="4118707" y="5093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再根据之前的图傅里叶变换的形式，上式可变为</a:t>
            </a:r>
          </a:p>
        </p:txBody>
      </p:sp>
    </p:spTree>
    <p:extLst>
      <p:ext uri="{BB962C8B-B14F-4D97-AF65-F5344CB8AC3E}">
        <p14:creationId xmlns:p14="http://schemas.microsoft.com/office/powerpoint/2010/main" val="2409339043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5632</TotalTime>
  <Words>456</Words>
  <Application>Microsoft Office PowerPoint</Application>
  <PresentationFormat>宽屏</PresentationFormat>
  <Paragraphs>47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等线</vt:lpstr>
      <vt:lpstr>等线 Light</vt:lpstr>
      <vt:lpstr>Arial</vt:lpstr>
      <vt:lpstr>Cambria Math</vt:lpstr>
      <vt:lpstr>大都市</vt:lpstr>
      <vt:lpstr>GCN原理及其应用</vt:lpstr>
      <vt:lpstr>（1）原理</vt:lpstr>
      <vt:lpstr>传统卷积</vt:lpstr>
      <vt:lpstr>PowerPoint 演示文稿</vt:lpstr>
      <vt:lpstr>如何提取图特征？</vt:lpstr>
      <vt:lpstr>如何提取图特征？</vt:lpstr>
      <vt:lpstr>傅里叶变换</vt:lpstr>
      <vt:lpstr>图傅里叶变换</vt:lpstr>
      <vt:lpstr>经典傅里叶变换与图傅里叶变换</vt:lpstr>
      <vt:lpstr>拉普拉斯矩阵</vt:lpstr>
      <vt:lpstr>卷积化简</vt:lpstr>
      <vt:lpstr>卷积化简2</vt:lpstr>
      <vt:lpstr>两层GCN分类</vt:lpstr>
      <vt:lpstr>（2）应用</vt:lpstr>
      <vt:lpstr>1、fake news detection</vt:lpstr>
      <vt:lpstr>模型架构</vt:lpstr>
      <vt:lpstr>模型输出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图神经网络 原理及其应用</dc:title>
  <dc:creator>思宇 王</dc:creator>
  <cp:lastModifiedBy>思宇 王</cp:lastModifiedBy>
  <cp:revision>73</cp:revision>
  <dcterms:created xsi:type="dcterms:W3CDTF">2020-11-13T03:06:08Z</dcterms:created>
  <dcterms:modified xsi:type="dcterms:W3CDTF">2020-11-17T00:58:35Z</dcterms:modified>
</cp:coreProperties>
</file>