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6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A7698-15EC-4FC2-85A1-914C712F35D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9ADC-5008-466D-BCF7-6983D4B92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8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3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5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基于主题感知的在线评论生成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0EED7-7C30-4B36-AB7B-E9AD514CF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7433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740669E4-C656-44FC-8069-007F9B991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0" y="1948303"/>
            <a:ext cx="9602732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08968E-4E4A-4EED-B059-4717EF57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1871857"/>
            <a:ext cx="9161905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8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056C3-E945-4D04-A7AC-99D18B42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介绍及动机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5860ED-1B35-4DBA-8DE6-652D962B9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1" y="2652492"/>
            <a:ext cx="555807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8D3E16-F84A-497C-A8BE-E36153F0A4BF}"/>
              </a:ext>
            </a:extLst>
          </p:cNvPr>
          <p:cNvSpPr txBox="1"/>
          <p:nvPr/>
        </p:nvSpPr>
        <p:spPr>
          <a:xfrm>
            <a:off x="6253333" y="1328632"/>
            <a:ext cx="55580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在自然语言生成领域里，生成商品评论是一个非常有趣也非常具有挑战性的任务。另外，商家也会根据评论内容调整自身服务方向。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之前的研究工作主要针对评论单词层面的生成，对评论中的语义没有进行更深层次的刻画，导致生成的评论在语义方面信息量不足，同时，对自然语言评论的语法结构没有进行探索，导致生成的评论缺乏文本的通畅性。因此本文希望，从语义角度出发，利用主题信息丰富评论内容，增强可读性；从语法角度出发，构建句子的语法结构模板，增强通畅性。</a:t>
            </a:r>
          </a:p>
        </p:txBody>
      </p:sp>
    </p:spTree>
    <p:extLst>
      <p:ext uri="{BB962C8B-B14F-4D97-AF65-F5344CB8AC3E}">
        <p14:creationId xmlns:p14="http://schemas.microsoft.com/office/powerpoint/2010/main" val="26124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BCB42-57F2-48C3-840F-5128CA11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B348814-AC89-4BF5-8D1C-A8D48ED2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97" y="1895749"/>
            <a:ext cx="6747642" cy="48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7DFA7-B208-4B22-86B5-236AEC7C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66B7BF-F439-4E2E-8057-EE14BC9E1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82" y="1675032"/>
            <a:ext cx="6607977" cy="4458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7C9046-7954-441C-812A-9E95648BAF85}"/>
              </a:ext>
            </a:extLst>
          </p:cNvPr>
          <p:cNvSpPr txBox="1"/>
          <p:nvPr/>
        </p:nvSpPr>
        <p:spPr>
          <a:xfrm>
            <a:off x="7614745" y="2714270"/>
            <a:ext cx="38152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从上到下包括五个部分：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上下文编码器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主题解码器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模板解码器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模板编码器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句子解码器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0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F288-8978-4801-AED9-18E82615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）上线文编码器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9B58721-6CEB-447C-80D7-89BDA3FDA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612" y="2157731"/>
            <a:ext cx="10351164" cy="34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C794F-862B-4A06-A027-7DC663DC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）主题解码器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F741B0-1D90-4B35-AB91-7461FD977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21" y="2157731"/>
            <a:ext cx="11664057" cy="27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7462-4262-4983-A51D-1FD6AD71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）模板解码器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56BBBC-8732-4EFC-89F8-9BC52F3A3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27" y="2477174"/>
            <a:ext cx="9601545" cy="31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D1262-BC6A-4832-947B-EA60FFAC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模板编码，句子解码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A28539-AC7E-4BB2-9BF9-ED1735BB3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365" y="2421267"/>
            <a:ext cx="5119270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2503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5647</TotalTime>
  <Words>180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大都市</vt:lpstr>
      <vt:lpstr>基于主题感知的在线评论生成</vt:lpstr>
      <vt:lpstr>PowerPoint 演示文稿</vt:lpstr>
      <vt:lpstr>介绍及动机</vt:lpstr>
      <vt:lpstr>问题描述</vt:lpstr>
      <vt:lpstr>模型架构</vt:lpstr>
      <vt:lpstr>（1）上线文编码器</vt:lpstr>
      <vt:lpstr>（2）主题解码器</vt:lpstr>
      <vt:lpstr>（3）模板解码器</vt:lpstr>
      <vt:lpstr>模板编码，句子解码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图神经网络 原理及其应用</dc:title>
  <dc:creator>思宇 王</dc:creator>
  <cp:lastModifiedBy>思宇 王</cp:lastModifiedBy>
  <cp:revision>94</cp:revision>
  <dcterms:created xsi:type="dcterms:W3CDTF">2020-11-13T03:06:08Z</dcterms:created>
  <dcterms:modified xsi:type="dcterms:W3CDTF">2020-11-17T03:40:18Z</dcterms:modified>
</cp:coreProperties>
</file>