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7AA92-C2A5-4DB4-8090-CB8812C74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8EE58D-FB20-4E10-995A-882B07C67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0A409-3BBF-4067-A205-2461AD56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E906-C402-4D7B-A140-AA664600DB7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546B3-26E9-43D6-9E62-083C57EF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5E26A-1596-48FC-B61E-40B764D7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6199-685E-46DB-AE9C-17255620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4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D00F9-FF70-4064-A386-A7EAED15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F2A89A-7EA6-450C-AD95-E5D73E9C3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E57A5-A053-4B0A-9579-9989D9A7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E906-C402-4D7B-A140-AA664600DB7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012AE-DD23-425E-B015-302C7901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907E5-529C-42D8-8BE2-F74DC915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6199-685E-46DB-AE9C-17255620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91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3AB8F2-5955-40E9-B7A3-07C0AA5C5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A4450-93A4-4C25-95F2-AD616553E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2ED5C-AAA8-44CE-B8FB-736B379B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E906-C402-4D7B-A140-AA664600DB7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55D3F-0361-4EFD-B141-FB735602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EB428-5536-495C-BF7B-B66EFBFA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6199-685E-46DB-AE9C-17255620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51EE2-4DB3-4313-8485-5FC84684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FFD93-9CFE-4A63-950A-B6F6ECF5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3CD3E-9C84-40DC-A456-501736BB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E906-C402-4D7B-A140-AA664600DB7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4BFCA-8F92-4B82-AF5C-6B47A8D7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6C3C0-7FE6-439E-AF50-680547BE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6199-685E-46DB-AE9C-17255620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64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CDEB2-730F-459B-80AE-E682DDAF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9490D-DB3D-462B-B522-A871D499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BE929-A12F-48C9-9594-C89CF84B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E906-C402-4D7B-A140-AA664600DB7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F9FF8-5C5D-41E9-A699-B217E38E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45ED2-B1F8-4C1D-9D3E-0A3DC459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6199-685E-46DB-AE9C-17255620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93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57A69-5B72-441A-B91A-AD9F2E8F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186AE-DB49-4626-A121-838909208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D161E3-59C0-48F2-9D3C-1EA92FC73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29C79D-A7E7-42FD-A247-628E5E11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E906-C402-4D7B-A140-AA664600DB7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CB8B33-7FC6-45E3-8A64-3653B4F6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8E3AE7-CD7C-44CC-947B-B433BBAD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6199-685E-46DB-AE9C-17255620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0E743-C9E7-4371-81BC-92A18A1A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C5625A-E7D3-4DB1-B0B7-0BEE45064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C58D9D-BE34-4A9D-825D-93A372949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E5B289-BE81-4DB5-8D3F-BC0456CEC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154A61-59AE-429D-9339-9EE41B7B7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9EDC05-34ED-4DFA-85C7-3A289A1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E906-C402-4D7B-A140-AA664600DB7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0BF7-D141-4843-BDB5-D4FBF5D6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D52D9C-5FA0-47AF-A2B8-21B270BB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6199-685E-46DB-AE9C-17255620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9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EA5B-6B6C-4F35-8E54-3D4CC483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9BD1A1-E68C-4253-869F-D9EE8CEA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E906-C402-4D7B-A140-AA664600DB7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1E7191-DAFA-4E70-BF73-277DB730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1EDC97-06BC-44B7-84C0-4068F147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6199-685E-46DB-AE9C-17255620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80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A6255-C4A1-4D17-B88D-02C72D8C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E906-C402-4D7B-A140-AA664600DB7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F58D82-3898-4566-B481-C4DF6756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A612A1-CFBE-4F53-AF92-32DF36C2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6199-685E-46DB-AE9C-17255620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13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CEF10-AF05-4390-80C5-BFF03F40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71065-B94A-44AB-AACE-0D02C3DA9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CE6E59-FA35-4174-95B9-E2F982E72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FC3C5-0860-481F-9FF7-CCAA4AFB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E906-C402-4D7B-A140-AA664600DB7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C8F0F-CC55-4BD2-833F-34E57241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1A27F-FBB4-4C0E-B0C4-235FEC62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6199-685E-46DB-AE9C-17255620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6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CA2C0-A5D5-4EE9-BAFF-9B7B9304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678471-1634-484C-B919-5B18B5591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D73474-9C73-45C8-BD5C-59DC81614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BEFFF-AD78-44D3-91B1-72430AEB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E906-C402-4D7B-A140-AA664600DB7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9DD6E-B9B4-46A7-AEF4-B625B62B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8E7EC-CC22-430E-B395-F3332213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6199-685E-46DB-AE9C-17255620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0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9194E9-8E58-4ED9-A36B-F10065E3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81E97-2C84-4EF9-A459-9019DCF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2E948-D7E9-458B-8FBD-002581F2C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0E906-C402-4D7B-A140-AA664600DB7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04DAE-DE07-462B-AB6B-2DE6155A1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707EB-1A4C-41B0-AC8C-F559CEF5D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06199-685E-46DB-AE9C-17255620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63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16EE5-E944-4D25-9084-76C1467B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501574"/>
            <a:ext cx="10515600" cy="1325563"/>
          </a:xfrm>
        </p:spPr>
        <p:txBody>
          <a:bodyPr/>
          <a:lstStyle/>
          <a:p>
            <a:r>
              <a:rPr lang="en-US" altLang="ko-KR"/>
              <a:t>WeatherBet UI &amp; </a:t>
            </a:r>
            <a:r>
              <a:rPr lang="ko-KR" altLang="en-US"/>
              <a:t>컨트랙트 설명</a:t>
            </a:r>
          </a:p>
        </p:txBody>
      </p:sp>
    </p:spTree>
    <p:extLst>
      <p:ext uri="{BB962C8B-B14F-4D97-AF65-F5344CB8AC3E}">
        <p14:creationId xmlns:p14="http://schemas.microsoft.com/office/powerpoint/2010/main" val="46593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4202DC-47A6-4DFF-AA7C-3DC572BB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846"/>
            <a:ext cx="5990331" cy="41726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1AA1C3-3231-4084-8744-89CA2A8DF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671" y="1512804"/>
            <a:ext cx="5990329" cy="321075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AC88EA-3F00-40D6-87AB-E4C571091BCC}"/>
              </a:ext>
            </a:extLst>
          </p:cNvPr>
          <p:cNvSpPr/>
          <p:nvPr/>
        </p:nvSpPr>
        <p:spPr>
          <a:xfrm>
            <a:off x="1963319" y="260060"/>
            <a:ext cx="2063692" cy="5872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UI</a:t>
            </a:r>
            <a:r>
              <a:rPr lang="ko-KR" altLang="en-US"/>
              <a:t>화면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BF2F47-8842-428C-8740-CC7EE0056FE0}"/>
              </a:ext>
            </a:extLst>
          </p:cNvPr>
          <p:cNvSpPr/>
          <p:nvPr/>
        </p:nvSpPr>
        <p:spPr>
          <a:xfrm>
            <a:off x="8164991" y="279997"/>
            <a:ext cx="2063692" cy="5872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ERC20Toekn.sol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B56115-F233-4AD8-891B-88FA874567CE}"/>
              </a:ext>
            </a:extLst>
          </p:cNvPr>
          <p:cNvSpPr/>
          <p:nvPr/>
        </p:nvSpPr>
        <p:spPr>
          <a:xfrm>
            <a:off x="2088860" y="3808602"/>
            <a:ext cx="511728" cy="2348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0EF0BC-BE99-4C11-9AF6-C7A137C4E24B}"/>
              </a:ext>
            </a:extLst>
          </p:cNvPr>
          <p:cNvSpPr/>
          <p:nvPr/>
        </p:nvSpPr>
        <p:spPr>
          <a:xfrm>
            <a:off x="2600588" y="3808602"/>
            <a:ext cx="471225" cy="234892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3AAB4E-DE3C-4008-8B69-90F92C43E813}"/>
              </a:ext>
            </a:extLst>
          </p:cNvPr>
          <p:cNvSpPr/>
          <p:nvPr/>
        </p:nvSpPr>
        <p:spPr>
          <a:xfrm>
            <a:off x="3085378" y="3803971"/>
            <a:ext cx="395550" cy="234892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8DDCC5-B4A4-46B3-8E51-9F563BA71D5F}"/>
              </a:ext>
            </a:extLst>
          </p:cNvPr>
          <p:cNvSpPr/>
          <p:nvPr/>
        </p:nvSpPr>
        <p:spPr>
          <a:xfrm>
            <a:off x="3505201" y="3808602"/>
            <a:ext cx="395550" cy="234892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470324-FE05-419E-8E3E-2766B959BE56}"/>
              </a:ext>
            </a:extLst>
          </p:cNvPr>
          <p:cNvSpPr/>
          <p:nvPr/>
        </p:nvSpPr>
        <p:spPr>
          <a:xfrm>
            <a:off x="3394523" y="3589310"/>
            <a:ext cx="221355" cy="198059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533B6C-EA2E-4EBB-96D6-D27FBFC0BBA4}"/>
              </a:ext>
            </a:extLst>
          </p:cNvPr>
          <p:cNvSpPr/>
          <p:nvPr/>
        </p:nvSpPr>
        <p:spPr>
          <a:xfrm>
            <a:off x="3610871" y="3589310"/>
            <a:ext cx="289880" cy="198059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E51611-FBBB-473A-B59A-871DA6B793BE}"/>
              </a:ext>
            </a:extLst>
          </p:cNvPr>
          <p:cNvSpPr/>
          <p:nvPr/>
        </p:nvSpPr>
        <p:spPr>
          <a:xfrm>
            <a:off x="3908444" y="3589310"/>
            <a:ext cx="430194" cy="198059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15A2CF3-A27E-47AF-B4BE-63492CE1912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338638" y="2461262"/>
            <a:ext cx="1863033" cy="1227078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5CFDBF-08E3-4A03-9D6D-417A84A51DA3}"/>
              </a:ext>
            </a:extLst>
          </p:cNvPr>
          <p:cNvSpPr/>
          <p:nvPr/>
        </p:nvSpPr>
        <p:spPr>
          <a:xfrm>
            <a:off x="6282896" y="2277530"/>
            <a:ext cx="4697523" cy="105241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8D9D5A-334C-4681-B478-BDE1A16F6A22}"/>
              </a:ext>
            </a:extLst>
          </p:cNvPr>
          <p:cNvSpPr txBox="1"/>
          <p:nvPr/>
        </p:nvSpPr>
        <p:spPr>
          <a:xfrm>
            <a:off x="4171549" y="2023679"/>
            <a:ext cx="1989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7030A0"/>
                </a:solidFill>
              </a:rPr>
              <a:t>100 token</a:t>
            </a:r>
            <a:r>
              <a:rPr lang="ko-KR" altLang="en-US" sz="1600" b="1">
                <a:solidFill>
                  <a:srgbClr val="7030A0"/>
                </a:solidFill>
              </a:rPr>
              <a:t>을 받음</a:t>
            </a: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EDFAD0D4-03AE-42A7-8A34-A0F332936462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H="1">
            <a:off x="4691335" y="2403175"/>
            <a:ext cx="283589" cy="2655859"/>
          </a:xfrm>
          <a:prstGeom prst="curvedConnector4">
            <a:avLst>
              <a:gd name="adj1" fmla="val -80610"/>
              <a:gd name="adj2" fmla="val 52084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761A1F-B482-4AEA-8464-36FE03EEAAFD}"/>
              </a:ext>
            </a:extLst>
          </p:cNvPr>
          <p:cNvSpPr/>
          <p:nvPr/>
        </p:nvSpPr>
        <p:spPr>
          <a:xfrm>
            <a:off x="6266731" y="3391190"/>
            <a:ext cx="5597610" cy="133237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EBCBE5-AE57-4D94-9673-93746ADE7A2A}"/>
              </a:ext>
            </a:extLst>
          </p:cNvPr>
          <p:cNvSpPr txBox="1"/>
          <p:nvPr/>
        </p:nvSpPr>
        <p:spPr>
          <a:xfrm>
            <a:off x="6201671" y="4840077"/>
            <a:ext cx="4778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00B050"/>
                </a:solidFill>
              </a:rPr>
              <a:t>WeatherBet </a:t>
            </a:r>
            <a:r>
              <a:rPr lang="ko-KR" altLang="en-US" sz="1600" b="1">
                <a:solidFill>
                  <a:srgbClr val="00B050"/>
                </a:solidFill>
              </a:rPr>
              <a:t>컨트랙트로 </a:t>
            </a:r>
            <a:r>
              <a:rPr lang="en-US" altLang="ko-KR" sz="1600" b="1">
                <a:solidFill>
                  <a:srgbClr val="00B050"/>
                </a:solidFill>
              </a:rPr>
              <a:t>100 token</a:t>
            </a:r>
            <a:r>
              <a:rPr lang="ko-KR" altLang="en-US" sz="1600" b="1">
                <a:solidFill>
                  <a:srgbClr val="00B050"/>
                </a:solidFill>
              </a:rPr>
              <a:t>을 전송</a:t>
            </a:r>
          </a:p>
        </p:txBody>
      </p:sp>
    </p:spTree>
    <p:extLst>
      <p:ext uri="{BB962C8B-B14F-4D97-AF65-F5344CB8AC3E}">
        <p14:creationId xmlns:p14="http://schemas.microsoft.com/office/powerpoint/2010/main" val="371104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34FEC5F-4B26-47C2-BBB6-A357EFC41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846"/>
            <a:ext cx="5990331" cy="41726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B25581-9C22-4B11-93CD-61738DFB8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670" y="687043"/>
            <a:ext cx="5990330" cy="34746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77F607-3966-42AF-B75D-2423D6646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69" y="3328919"/>
            <a:ext cx="5990331" cy="299516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44DC976-C4FC-4887-81B1-A7DF90211D2C}"/>
              </a:ext>
            </a:extLst>
          </p:cNvPr>
          <p:cNvSpPr/>
          <p:nvPr/>
        </p:nvSpPr>
        <p:spPr>
          <a:xfrm>
            <a:off x="1963319" y="260060"/>
            <a:ext cx="2063692" cy="5872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UI</a:t>
            </a:r>
            <a:r>
              <a:rPr lang="ko-KR" altLang="en-US"/>
              <a:t>화면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E497E06-908F-41DC-85BF-8BCF8CEA4EAD}"/>
              </a:ext>
            </a:extLst>
          </p:cNvPr>
          <p:cNvSpPr/>
          <p:nvPr/>
        </p:nvSpPr>
        <p:spPr>
          <a:xfrm>
            <a:off x="8164989" y="50335"/>
            <a:ext cx="2063692" cy="5872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WeatherBet.sol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87DFE8-12A1-48FB-BA47-45CEDE8B2BF5}"/>
              </a:ext>
            </a:extLst>
          </p:cNvPr>
          <p:cNvSpPr/>
          <p:nvPr/>
        </p:nvSpPr>
        <p:spPr>
          <a:xfrm>
            <a:off x="2088860" y="3808602"/>
            <a:ext cx="511728" cy="2348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6A1D54-520A-44B8-B2C6-D9DB6BC8DAD8}"/>
              </a:ext>
            </a:extLst>
          </p:cNvPr>
          <p:cNvSpPr/>
          <p:nvPr/>
        </p:nvSpPr>
        <p:spPr>
          <a:xfrm>
            <a:off x="2600588" y="3808602"/>
            <a:ext cx="471225" cy="234892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4A4E92-9BE2-4D76-BD5D-4631B228AD2C}"/>
              </a:ext>
            </a:extLst>
          </p:cNvPr>
          <p:cNvSpPr/>
          <p:nvPr/>
        </p:nvSpPr>
        <p:spPr>
          <a:xfrm>
            <a:off x="3085378" y="3803971"/>
            <a:ext cx="395550" cy="234892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6184C7-03EA-4412-9A82-7C097745E941}"/>
              </a:ext>
            </a:extLst>
          </p:cNvPr>
          <p:cNvSpPr/>
          <p:nvPr/>
        </p:nvSpPr>
        <p:spPr>
          <a:xfrm>
            <a:off x="3505201" y="3808602"/>
            <a:ext cx="395550" cy="234892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3B0E3D-A164-42C6-8CF0-639BE94548BA}"/>
              </a:ext>
            </a:extLst>
          </p:cNvPr>
          <p:cNvSpPr/>
          <p:nvPr/>
        </p:nvSpPr>
        <p:spPr>
          <a:xfrm>
            <a:off x="3394523" y="3589310"/>
            <a:ext cx="221355" cy="198059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1B5D14-B74F-44B3-B8D2-0DABDEBC3941}"/>
              </a:ext>
            </a:extLst>
          </p:cNvPr>
          <p:cNvSpPr/>
          <p:nvPr/>
        </p:nvSpPr>
        <p:spPr>
          <a:xfrm>
            <a:off x="3610871" y="3589310"/>
            <a:ext cx="289880" cy="198059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7B5AAE-3A14-4BBA-AB46-73D1C30A998B}"/>
              </a:ext>
            </a:extLst>
          </p:cNvPr>
          <p:cNvSpPr/>
          <p:nvPr/>
        </p:nvSpPr>
        <p:spPr>
          <a:xfrm>
            <a:off x="3908444" y="3589310"/>
            <a:ext cx="430194" cy="198059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D02FEDA1-CDFA-4BDF-B775-71EF5DCA1706}"/>
              </a:ext>
            </a:extLst>
          </p:cNvPr>
          <p:cNvCxnSpPr>
            <a:cxnSpLocks/>
          </p:cNvCxnSpPr>
          <p:nvPr/>
        </p:nvCxnSpPr>
        <p:spPr>
          <a:xfrm flipV="1">
            <a:off x="2198168" y="1031846"/>
            <a:ext cx="3897832" cy="2528575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28C579-0DD0-450E-9FD1-E97324C82375}"/>
              </a:ext>
            </a:extLst>
          </p:cNvPr>
          <p:cNvSpPr/>
          <p:nvPr/>
        </p:nvSpPr>
        <p:spPr>
          <a:xfrm>
            <a:off x="1549472" y="3546919"/>
            <a:ext cx="1437568" cy="234892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AE4EC4-C150-4744-A1DF-9C0C45BB4447}"/>
              </a:ext>
            </a:extLst>
          </p:cNvPr>
          <p:cNvSpPr/>
          <p:nvPr/>
        </p:nvSpPr>
        <p:spPr>
          <a:xfrm>
            <a:off x="6201668" y="729842"/>
            <a:ext cx="3437631" cy="817017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CFF940-3585-4E74-B162-2D974970811F}"/>
              </a:ext>
            </a:extLst>
          </p:cNvPr>
          <p:cNvSpPr txBox="1"/>
          <p:nvPr/>
        </p:nvSpPr>
        <p:spPr>
          <a:xfrm>
            <a:off x="4123541" y="296376"/>
            <a:ext cx="4778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00B050"/>
                </a:solidFill>
              </a:rPr>
              <a:t>선택한 날씨를 투표</a:t>
            </a:r>
            <a:r>
              <a:rPr lang="en-US" altLang="ko-KR" sz="1600" b="1">
                <a:solidFill>
                  <a:srgbClr val="00B050"/>
                </a:solidFill>
              </a:rPr>
              <a:t>(Radio box </a:t>
            </a:r>
            <a:r>
              <a:rPr lang="ko-KR" altLang="en-US" sz="1600" b="1">
                <a:solidFill>
                  <a:srgbClr val="00B050"/>
                </a:solidFill>
              </a:rPr>
              <a:t>선택자</a:t>
            </a:r>
            <a:r>
              <a:rPr lang="en-US" altLang="ko-KR" sz="1600" b="1">
                <a:solidFill>
                  <a:srgbClr val="00B050"/>
                </a:solidFill>
              </a:rPr>
              <a:t>)</a:t>
            </a:r>
            <a:endParaRPr lang="ko-KR" altLang="en-US" sz="1600" b="1">
              <a:solidFill>
                <a:srgbClr val="00B05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7AEE1B-ACEB-41AA-AB7F-A8F2A14B87FF}"/>
              </a:ext>
            </a:extLst>
          </p:cNvPr>
          <p:cNvSpPr/>
          <p:nvPr/>
        </p:nvSpPr>
        <p:spPr>
          <a:xfrm>
            <a:off x="6201668" y="1573416"/>
            <a:ext cx="3437631" cy="817017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8E7F5C-05BE-41C9-B819-D4794450429A}"/>
              </a:ext>
            </a:extLst>
          </p:cNvPr>
          <p:cNvSpPr/>
          <p:nvPr/>
        </p:nvSpPr>
        <p:spPr>
          <a:xfrm>
            <a:off x="6201667" y="2407123"/>
            <a:ext cx="3437631" cy="817017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44F98856-9743-4116-8144-BA174F5986A0}"/>
              </a:ext>
            </a:extLst>
          </p:cNvPr>
          <p:cNvCxnSpPr>
            <a:cxnSpLocks/>
          </p:cNvCxnSpPr>
          <p:nvPr/>
        </p:nvCxnSpPr>
        <p:spPr>
          <a:xfrm>
            <a:off x="2671443" y="4059391"/>
            <a:ext cx="3530224" cy="345810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AD31F5-579F-4DFC-AE05-3DA1D10EE915}"/>
              </a:ext>
            </a:extLst>
          </p:cNvPr>
          <p:cNvSpPr/>
          <p:nvPr/>
        </p:nvSpPr>
        <p:spPr>
          <a:xfrm>
            <a:off x="1960345" y="4061281"/>
            <a:ext cx="1026695" cy="1015544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9C5C75-3E19-4B8E-9EF2-EAF01B95C807}"/>
              </a:ext>
            </a:extLst>
          </p:cNvPr>
          <p:cNvSpPr/>
          <p:nvPr/>
        </p:nvSpPr>
        <p:spPr>
          <a:xfrm>
            <a:off x="6201667" y="3814133"/>
            <a:ext cx="3389745" cy="2509952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5E8806-B8DC-44E3-A7A5-58B49793CD0F}"/>
              </a:ext>
            </a:extLst>
          </p:cNvPr>
          <p:cNvSpPr txBox="1"/>
          <p:nvPr/>
        </p:nvSpPr>
        <p:spPr>
          <a:xfrm>
            <a:off x="2344724" y="5601434"/>
            <a:ext cx="4778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C000"/>
                </a:solidFill>
              </a:rPr>
              <a:t>현재 투표된 총 현황을 조회하는 함수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EA7EBC-B6E8-4CE1-B34A-E8D26E19A31E}"/>
              </a:ext>
            </a:extLst>
          </p:cNvPr>
          <p:cNvSpPr/>
          <p:nvPr/>
        </p:nvSpPr>
        <p:spPr>
          <a:xfrm>
            <a:off x="924189" y="4059390"/>
            <a:ext cx="1026694" cy="10155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22C86008-F7BD-496D-B10E-A614A7B5346F}"/>
              </a:ext>
            </a:extLst>
          </p:cNvPr>
          <p:cNvCxnSpPr>
            <a:cxnSpLocks/>
          </p:cNvCxnSpPr>
          <p:nvPr/>
        </p:nvCxnSpPr>
        <p:spPr>
          <a:xfrm flipV="1">
            <a:off x="1320266" y="3429000"/>
            <a:ext cx="4924677" cy="1652092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284B7B0-88EB-4FA9-8CBD-0226D042CFF5}"/>
              </a:ext>
            </a:extLst>
          </p:cNvPr>
          <p:cNvSpPr txBox="1"/>
          <p:nvPr/>
        </p:nvSpPr>
        <p:spPr>
          <a:xfrm>
            <a:off x="760603" y="5140769"/>
            <a:ext cx="4778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</a:rPr>
              <a:t>내가 투표한 날씨를 조회하는 함수</a:t>
            </a:r>
          </a:p>
        </p:txBody>
      </p:sp>
    </p:spTree>
    <p:extLst>
      <p:ext uri="{BB962C8B-B14F-4D97-AF65-F5344CB8AC3E}">
        <p14:creationId xmlns:p14="http://schemas.microsoft.com/office/powerpoint/2010/main" val="121738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2E47E1-7766-4D9D-94DC-5CCE37DD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71" y="1149920"/>
            <a:ext cx="5997752" cy="40267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625D29-F7E2-4133-B8CD-7316F8A0A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1846"/>
            <a:ext cx="5990331" cy="417267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575D972-A943-4276-A7D7-FA5EA756C39C}"/>
              </a:ext>
            </a:extLst>
          </p:cNvPr>
          <p:cNvSpPr/>
          <p:nvPr/>
        </p:nvSpPr>
        <p:spPr>
          <a:xfrm>
            <a:off x="1963319" y="260060"/>
            <a:ext cx="2063692" cy="5872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UI</a:t>
            </a:r>
            <a:r>
              <a:rPr lang="ko-KR" altLang="en-US"/>
              <a:t>화면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3D61D31-3B29-48DA-9C13-26A72E43AF3B}"/>
              </a:ext>
            </a:extLst>
          </p:cNvPr>
          <p:cNvSpPr/>
          <p:nvPr/>
        </p:nvSpPr>
        <p:spPr>
          <a:xfrm>
            <a:off x="8164989" y="50335"/>
            <a:ext cx="2063692" cy="5872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WeatherBet.sol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39FB49-2444-4BFB-9C5F-224DB29F1CF7}"/>
              </a:ext>
            </a:extLst>
          </p:cNvPr>
          <p:cNvSpPr/>
          <p:nvPr/>
        </p:nvSpPr>
        <p:spPr>
          <a:xfrm>
            <a:off x="2088860" y="3808602"/>
            <a:ext cx="511728" cy="2348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29B3C3-08AB-4372-81A5-148B15B8B4E6}"/>
              </a:ext>
            </a:extLst>
          </p:cNvPr>
          <p:cNvSpPr/>
          <p:nvPr/>
        </p:nvSpPr>
        <p:spPr>
          <a:xfrm>
            <a:off x="2600588" y="3808602"/>
            <a:ext cx="471225" cy="234892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B2F7AE-C0D9-4F20-95B0-1A9EC214D723}"/>
              </a:ext>
            </a:extLst>
          </p:cNvPr>
          <p:cNvSpPr/>
          <p:nvPr/>
        </p:nvSpPr>
        <p:spPr>
          <a:xfrm>
            <a:off x="3085378" y="3803971"/>
            <a:ext cx="395550" cy="234892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0C2C43-D724-4F44-82CC-86BD4622A6D9}"/>
              </a:ext>
            </a:extLst>
          </p:cNvPr>
          <p:cNvSpPr/>
          <p:nvPr/>
        </p:nvSpPr>
        <p:spPr>
          <a:xfrm>
            <a:off x="3505201" y="3808602"/>
            <a:ext cx="395550" cy="234892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A6B238-523C-4030-8440-34A35C21F39C}"/>
              </a:ext>
            </a:extLst>
          </p:cNvPr>
          <p:cNvSpPr/>
          <p:nvPr/>
        </p:nvSpPr>
        <p:spPr>
          <a:xfrm>
            <a:off x="3394523" y="3589310"/>
            <a:ext cx="221355" cy="198059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05173D-40C3-40B8-B67E-CA6C8E9897A7}"/>
              </a:ext>
            </a:extLst>
          </p:cNvPr>
          <p:cNvSpPr/>
          <p:nvPr/>
        </p:nvSpPr>
        <p:spPr>
          <a:xfrm>
            <a:off x="3610871" y="3589310"/>
            <a:ext cx="289880" cy="198059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92539F-462E-4308-9ECA-95E0D07635DF}"/>
              </a:ext>
            </a:extLst>
          </p:cNvPr>
          <p:cNvSpPr/>
          <p:nvPr/>
        </p:nvSpPr>
        <p:spPr>
          <a:xfrm>
            <a:off x="3908444" y="3589310"/>
            <a:ext cx="430194" cy="198059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F16391-A8E3-4F03-BF88-D5C901C1A0CE}"/>
              </a:ext>
            </a:extLst>
          </p:cNvPr>
          <p:cNvSpPr/>
          <p:nvPr/>
        </p:nvSpPr>
        <p:spPr>
          <a:xfrm>
            <a:off x="3003981" y="4038862"/>
            <a:ext cx="1023030" cy="1044865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6C1E1AC7-9F7C-424B-83DF-9C354C4DF100}"/>
              </a:ext>
            </a:extLst>
          </p:cNvPr>
          <p:cNvCxnSpPr>
            <a:cxnSpLocks/>
          </p:cNvCxnSpPr>
          <p:nvPr/>
        </p:nvCxnSpPr>
        <p:spPr>
          <a:xfrm flipV="1">
            <a:off x="4027011" y="2416029"/>
            <a:ext cx="2366713" cy="1676608"/>
          </a:xfrm>
          <a:prstGeom prst="curved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C88AD1-26CB-46DA-A442-23DD6049CD7B}"/>
              </a:ext>
            </a:extLst>
          </p:cNvPr>
          <p:cNvSpPr/>
          <p:nvPr/>
        </p:nvSpPr>
        <p:spPr>
          <a:xfrm>
            <a:off x="6201670" y="1115736"/>
            <a:ext cx="5870087" cy="3422708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18E539-BDDE-4B96-A1A9-27472D6C8B61}"/>
              </a:ext>
            </a:extLst>
          </p:cNvPr>
          <p:cNvSpPr txBox="1"/>
          <p:nvPr/>
        </p:nvSpPr>
        <p:spPr>
          <a:xfrm>
            <a:off x="6017703" y="777182"/>
            <a:ext cx="4778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FF00"/>
                </a:solidFill>
                <a:highlight>
                  <a:srgbClr val="000000"/>
                </a:highlight>
              </a:rPr>
              <a:t>배팅 투표 결과를 확인하는 함수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F29FD54-556B-4BC6-9E20-E0BF911F7B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091"/>
          <a:stretch/>
        </p:blipFill>
        <p:spPr>
          <a:xfrm>
            <a:off x="5923030" y="5327617"/>
            <a:ext cx="6148727" cy="1480048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D583B1-FEC7-4C13-952A-C7BAB0F4EC6F}"/>
              </a:ext>
            </a:extLst>
          </p:cNvPr>
          <p:cNvSpPr/>
          <p:nvPr/>
        </p:nvSpPr>
        <p:spPr>
          <a:xfrm>
            <a:off x="6654522" y="3229760"/>
            <a:ext cx="4964382" cy="1992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A4EF83F-86E2-4086-8321-1FF2C6D842EA}"/>
              </a:ext>
            </a:extLst>
          </p:cNvPr>
          <p:cNvCxnSpPr/>
          <p:nvPr/>
        </p:nvCxnSpPr>
        <p:spPr>
          <a:xfrm flipH="1">
            <a:off x="9546672" y="3589310"/>
            <a:ext cx="218113" cy="16762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EC24F56-1B9A-4049-8CA5-66022C0B80B4}"/>
              </a:ext>
            </a:extLst>
          </p:cNvPr>
          <p:cNvSpPr/>
          <p:nvPr/>
        </p:nvSpPr>
        <p:spPr>
          <a:xfrm>
            <a:off x="3702976" y="5828205"/>
            <a:ext cx="2063692" cy="5872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ERC20Toekn.sol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48DA26-8CA2-479E-81E7-39C72BA197C1}"/>
              </a:ext>
            </a:extLst>
          </p:cNvPr>
          <p:cNvSpPr txBox="1"/>
          <p:nvPr/>
        </p:nvSpPr>
        <p:spPr>
          <a:xfrm>
            <a:off x="8288042" y="4088876"/>
            <a:ext cx="4778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</a:rPr>
              <a:t>컨트랙트에서  이긴 사람에게 상금을 전송</a:t>
            </a:r>
            <a:endParaRPr lang="en-US" altLang="ko-KR" sz="1600" b="1">
              <a:solidFill>
                <a:srgbClr val="FF0000"/>
              </a:solidFill>
            </a:endParaRPr>
          </a:p>
          <a:p>
            <a:r>
              <a:rPr lang="en-US" altLang="ko-KR" sz="1600" b="1">
                <a:solidFill>
                  <a:srgbClr val="FF0000"/>
                </a:solidFill>
              </a:rPr>
              <a:t>		</a:t>
            </a:r>
          </a:p>
          <a:p>
            <a:r>
              <a:rPr lang="en-US" altLang="ko-KR" sz="1600" b="1">
                <a:solidFill>
                  <a:srgbClr val="FF0000"/>
                </a:solidFill>
              </a:rPr>
              <a:t>		(</a:t>
            </a:r>
            <a:r>
              <a:rPr lang="ko-KR" altLang="en-US" sz="1600" b="1">
                <a:solidFill>
                  <a:srgbClr val="FF0000"/>
                </a:solidFill>
              </a:rPr>
              <a:t>토큰 컨트랙트 호출</a:t>
            </a:r>
            <a:r>
              <a:rPr lang="en-US" altLang="ko-KR" sz="1600" b="1">
                <a:solidFill>
                  <a:srgbClr val="FF0000"/>
                </a:solidFill>
              </a:rPr>
              <a:t>)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4FFB1F-13C2-486D-83FD-60C0AC55AF06}"/>
              </a:ext>
            </a:extLst>
          </p:cNvPr>
          <p:cNvSpPr/>
          <p:nvPr/>
        </p:nvSpPr>
        <p:spPr>
          <a:xfrm>
            <a:off x="4065143" y="4088875"/>
            <a:ext cx="1023030" cy="994852"/>
          </a:xfrm>
          <a:prstGeom prst="rect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F7F5ED-9DA7-4489-A527-4E7C7EACA273}"/>
              </a:ext>
            </a:extLst>
          </p:cNvPr>
          <p:cNvSpPr/>
          <p:nvPr/>
        </p:nvSpPr>
        <p:spPr>
          <a:xfrm>
            <a:off x="6190335" y="4538687"/>
            <a:ext cx="2997683" cy="609082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D9095C4-F35F-4080-A71F-40C508DB1643}"/>
              </a:ext>
            </a:extLst>
          </p:cNvPr>
          <p:cNvCxnSpPr>
            <a:cxnSpLocks/>
          </p:cNvCxnSpPr>
          <p:nvPr/>
        </p:nvCxnSpPr>
        <p:spPr>
          <a:xfrm>
            <a:off x="5106292" y="4765805"/>
            <a:ext cx="1084043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BD9DFD-867B-44E0-BB23-0EDA4F31A791}"/>
              </a:ext>
            </a:extLst>
          </p:cNvPr>
          <p:cNvSpPr txBox="1"/>
          <p:nvPr/>
        </p:nvSpPr>
        <p:spPr>
          <a:xfrm>
            <a:off x="2666289" y="5124559"/>
            <a:ext cx="6148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00B0F0"/>
                </a:solidFill>
                <a:highlight>
                  <a:srgbClr val="000000"/>
                </a:highlight>
              </a:rPr>
              <a:t>최종 나의 상금을 조회하는 함수 상금은 </a:t>
            </a:r>
            <a:r>
              <a:rPr lang="en-US" altLang="ko-KR" sz="1600" b="1">
                <a:solidFill>
                  <a:srgbClr val="00B0F0"/>
                </a:solidFill>
                <a:highlight>
                  <a:srgbClr val="000000"/>
                </a:highlight>
              </a:rPr>
              <a:t>result </a:t>
            </a:r>
            <a:r>
              <a:rPr lang="ko-KR" altLang="en-US" sz="1600" b="1">
                <a:solidFill>
                  <a:srgbClr val="00B0F0"/>
                </a:solidFill>
                <a:highlight>
                  <a:srgbClr val="000000"/>
                </a:highlight>
              </a:rPr>
              <a:t>함수에서 계산됨</a:t>
            </a:r>
          </a:p>
        </p:txBody>
      </p:sp>
    </p:spTree>
    <p:extLst>
      <p:ext uri="{BB962C8B-B14F-4D97-AF65-F5344CB8AC3E}">
        <p14:creationId xmlns:p14="http://schemas.microsoft.com/office/powerpoint/2010/main" val="3583605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80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WeatherBet UI &amp; 컨트랙트 설명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홍대의</dc:creator>
  <cp:lastModifiedBy>홍대의</cp:lastModifiedBy>
  <cp:revision>7</cp:revision>
  <dcterms:created xsi:type="dcterms:W3CDTF">2021-08-17T06:45:15Z</dcterms:created>
  <dcterms:modified xsi:type="dcterms:W3CDTF">2021-08-17T08:28:02Z</dcterms:modified>
</cp:coreProperties>
</file>