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835260c8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835260c8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df74d9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2df74d9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3f9ce5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3f9ce5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3be3539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3be3539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3ebac6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3ebac6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33be3539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33be3539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33be3539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33be3539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33be3539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33be3539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33be3539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33be3539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35260c8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35260c8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250050" y="467175"/>
            <a:ext cx="8520600" cy="8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DSI-13 Capstone Project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Movie Recommender System</a:t>
            </a:r>
            <a:endParaRPr b="1" sz="2400"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6822000" y="4519100"/>
            <a:ext cx="20103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By Davis Hong</a:t>
            </a:r>
            <a:endParaRPr b="1" sz="2000"/>
          </a:p>
        </p:txBody>
      </p:sp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9275"/>
            <a:ext cx="8520601" cy="30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Based on metrics, business should implement a RS using collaborative filtering.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Explore other algorithms such as ALS, KNN, CCO, etc that may yield better performance.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Able to evaluate performance of a RS other than using metric is very important. Business can consider using A/B testing, Click-Thru-Rate and Conversion Rate.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4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230412"/>
            <a:ext cx="9143999" cy="10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/>
          <p:nvPr/>
        </p:nvSpPr>
        <p:spPr>
          <a:xfrm>
            <a:off x="460950" y="523975"/>
            <a:ext cx="6523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Conclusions and Recommendations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Use ROI, monitor churn rate, customer retention rate or even customer analytics to measure RS performance.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better approach is to provide good customers’ experience so that they keep coming back by recommending a small portion of non-related items that otherwise hidden from the user.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*** The End ***  </a:t>
            </a:r>
            <a:endParaRPr b="1"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230412"/>
            <a:ext cx="9143999" cy="10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460950" y="523975"/>
            <a:ext cx="8036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Conclusions and Recommendations (con’t…)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46095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Nowadays, users have very short attention span. With more and more players coming into the online video contents space, an effective RS is a must.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Besides Netflix, Amazon Prime, YouTube, Cast and many unheard of – Roku, Hulu, Sony Crackle, etc are eager to get a share of the pie.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Netflix understood the importance of a good RS. Just by increasing the accuracy rate by a few % will bring in $$$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6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950" y="264335"/>
            <a:ext cx="9144001" cy="110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6"/>
          <p:cNvSpPr txBox="1"/>
          <p:nvPr/>
        </p:nvSpPr>
        <p:spPr>
          <a:xfrm>
            <a:off x="460950" y="52397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46095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Objective: Develop and identify the best RS for recommending movies that;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fast and responsive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 able to predict users’ preference fairly accurately and make recommendations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easy to measure performance 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950" y="264335"/>
            <a:ext cx="9144001" cy="110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/>
        </p:nvSpPr>
        <p:spPr>
          <a:xfrm>
            <a:off x="460950" y="52397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Problem Statement (con’t…)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46095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below are the various recommender systems (</a:t>
            </a:r>
            <a:r>
              <a:rPr b="1"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RS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) currently used by content providers, online retailers, etc.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950" y="264335"/>
            <a:ext cx="9144001" cy="110108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8"/>
          <p:cNvSpPr txBox="1"/>
          <p:nvPr/>
        </p:nvSpPr>
        <p:spPr>
          <a:xfrm>
            <a:off x="471900" y="67692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Introduction to RS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775" y="2571750"/>
            <a:ext cx="7240724" cy="227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All 3 modeling approaches will be used for this project.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Content-Based Filtering makes recommendation based on user’s shopping and browsing habits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Collaborative Filtering based on user-to-user or item-to-item to make recommendations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Hybrid Filtering combines Content-Based and Collaborative Filtering for better results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562500" y="602900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Introduction (con’t…)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 rotWithShape="1">
          <a:blip r:embed="rId3">
            <a:alphaModFix amt="20000"/>
          </a:blip>
          <a:srcRect b="2880" l="0" r="0" t="-2879"/>
          <a:stretch/>
        </p:blipFill>
        <p:spPr>
          <a:xfrm>
            <a:off x="10950" y="241155"/>
            <a:ext cx="9143999" cy="105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MovieLens datasets will be used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Cleaning is required as the datasets are clean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EDA shows that movie title on Night Love triumphs it all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Drama, comedy and action genre are the hot picks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242519"/>
            <a:ext cx="9144001" cy="104196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/>
          <p:nvPr/>
        </p:nvSpPr>
        <p:spPr>
          <a:xfrm>
            <a:off x="460950" y="52397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EDA and Data Munching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8000" y="3333325"/>
            <a:ext cx="3633426" cy="15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0775" y="3333325"/>
            <a:ext cx="3633426" cy="15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Majority of the ratings fall in the 4-star category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a negatively skewed distri-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bution (Mode &gt; Median &gt; Mean) 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ratings may not be a good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indicator whether the movie is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good or not as different people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have different rating style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 txBox="1"/>
          <p:nvPr/>
        </p:nvSpPr>
        <p:spPr>
          <a:xfrm>
            <a:off x="471900" y="493150"/>
            <a:ext cx="63297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EDA and Data Munching (con’t…)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600" y="2870410"/>
            <a:ext cx="3261399" cy="1979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1"/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10950" y="192702"/>
            <a:ext cx="9144000" cy="1037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 simple model using cosine similarity with TF/ IDF added subsequently to see recommender in action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below models were developed;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Popularity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Content-Based Filtering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Hybrid (a combination of Collaborative and Content based filtering)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230412"/>
            <a:ext cx="9143999" cy="10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460950" y="52397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Modeling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71900" y="3277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471900" y="1723850"/>
            <a:ext cx="8222100" cy="31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Top-N accuracy Recall@N metrics was used to evaluate the 4 models. Clearly, collaborative filtering is the best.</a:t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0" y="230412"/>
            <a:ext cx="9143999" cy="10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460950" y="523975"/>
            <a:ext cx="51165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Roboto"/>
                <a:ea typeface="Roboto"/>
                <a:cs typeface="Roboto"/>
                <a:sym typeface="Roboto"/>
              </a:rPr>
              <a:t>Evaluation of models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00" y="2621400"/>
            <a:ext cx="38862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2187" y="2621400"/>
            <a:ext cx="4151814" cy="22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