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68" r:id="rId6"/>
    <p:sldId id="306" r:id="rId7"/>
    <p:sldId id="287" r:id="rId8"/>
    <p:sldId id="295" r:id="rId9"/>
    <p:sldId id="296" r:id="rId10"/>
    <p:sldId id="298" r:id="rId11"/>
    <p:sldId id="297" r:id="rId12"/>
    <p:sldId id="302" r:id="rId13"/>
    <p:sldId id="307" r:id="rId14"/>
    <p:sldId id="301" r:id="rId15"/>
    <p:sldId id="303" r:id="rId16"/>
    <p:sldId id="288" r:id="rId17"/>
    <p:sldId id="323" r:id="rId18"/>
    <p:sldId id="333" r:id="rId19"/>
    <p:sldId id="325" r:id="rId20"/>
    <p:sldId id="331" r:id="rId21"/>
    <p:sldId id="328" r:id="rId22"/>
    <p:sldId id="329" r:id="rId23"/>
    <p:sldId id="327" r:id="rId24"/>
    <p:sldId id="330" r:id="rId25"/>
    <p:sldId id="324" r:id="rId26"/>
    <p:sldId id="334" r:id="rId27"/>
    <p:sldId id="332" r:id="rId28"/>
    <p:sldId id="335" r:id="rId29"/>
    <p:sldId id="336" r:id="rId30"/>
    <p:sldId id="337" r:id="rId31"/>
    <p:sldId id="338" r:id="rId32"/>
    <p:sldId id="314" r:id="rId33"/>
    <p:sldId id="317" r:id="rId34"/>
    <p:sldId id="319" r:id="rId35"/>
    <p:sldId id="322" r:id="rId36"/>
    <p:sldId id="26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1"/>
    <a:srgbClr val="E6E6E6"/>
    <a:srgbClr val="FFD294"/>
    <a:srgbClr val="474652"/>
    <a:srgbClr val="AC9D93"/>
    <a:srgbClr val="D9D8DE"/>
    <a:srgbClr val="76747A"/>
    <a:srgbClr val="A09F9F"/>
    <a:srgbClr val="DFC3B5"/>
    <a:srgbClr val="7A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5330C-D865-D64A-9214-D781680AEE29}" v="3180" dt="2021-07-09T07:43:29.942"/>
    <p1510:client id="{7C12861D-5F4F-49B6-A1EF-60A5BEC76179}" v="239" dt="2021-07-09T06:27:26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0591DB-AC93-4D25-97B4-7FCF476BF5DA}"/>
              </a:ext>
            </a:extLst>
          </p:cNvPr>
          <p:cNvSpPr/>
          <p:nvPr/>
        </p:nvSpPr>
        <p:spPr>
          <a:xfrm>
            <a:off x="0" y="-1"/>
            <a:ext cx="4236618" cy="6857997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096000" y="3628177"/>
            <a:ext cx="4782766" cy="1658674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5439383" y="5821194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6290892" y="3772669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/>
              <a:t>문제원형실습</a:t>
            </a:r>
            <a:r>
              <a:rPr lang="ko-KR" altLang="en-US" sz="3200" dirty="0"/>
              <a:t> 프로젝트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5439383" y="5953274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5439383" y="6085354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CC855-68B2-4626-8498-6939D7A6F24A}"/>
              </a:ext>
            </a:extLst>
          </p:cNvPr>
          <p:cNvSpPr txBox="1"/>
          <p:nvPr/>
        </p:nvSpPr>
        <p:spPr>
          <a:xfrm>
            <a:off x="6702429" y="4501936"/>
            <a:ext cx="356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AWS </a:t>
            </a:r>
            <a:r>
              <a:rPr lang="ko-KR" altLang="en-US" sz="1400" b="1" dirty="0"/>
              <a:t>및 </a:t>
            </a:r>
            <a:r>
              <a:rPr lang="en-US" altLang="ko-KR" sz="1400" b="1"/>
              <a:t>OAuth2</a:t>
            </a:r>
            <a:r>
              <a:rPr lang="ko-KR" altLang="en-US" sz="1400" b="1" err="1"/>
              <a:t>를</a:t>
            </a:r>
            <a:r>
              <a:rPr lang="ko-KR" altLang="en-US" sz="1400" b="1" dirty="0"/>
              <a:t> 연동한 게시판 운용</a:t>
            </a:r>
            <a:endParaRPr lang="en-US" altLang="ko-KR" sz="1400" b="1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김재현</a:t>
            </a:r>
            <a:r>
              <a:rPr lang="en-US" altLang="ko-KR" sz="1400" dirty="0"/>
              <a:t>, </a:t>
            </a:r>
            <a:r>
              <a:rPr lang="ko-KR" altLang="en-US" sz="1400" dirty="0"/>
              <a:t>홍동기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6139D4-0CDC-45C9-933E-61393F56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5" y="5660141"/>
            <a:ext cx="3077896" cy="5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E0144B0-D92F-4C6D-8D1B-EBDA777D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22" y="2961225"/>
            <a:ext cx="8505706" cy="12234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14BC36-913A-45FB-9C29-D091C7501D3C}"/>
              </a:ext>
            </a:extLst>
          </p:cNvPr>
          <p:cNvSpPr txBox="1"/>
          <p:nvPr/>
        </p:nvSpPr>
        <p:spPr>
          <a:xfrm>
            <a:off x="5007862" y="5092845"/>
            <a:ext cx="6220119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사용자 계정정보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계정 활성여부 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구현 예정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0F0B9-021A-43D3-A2EC-CC76C3299FD2}"/>
              </a:ext>
            </a:extLst>
          </p:cNvPr>
          <p:cNvSpPr txBox="1"/>
          <p:nvPr/>
        </p:nvSpPr>
        <p:spPr>
          <a:xfrm>
            <a:off x="2690855" y="5092844"/>
            <a:ext cx="2035122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  고</a:t>
            </a:r>
            <a:endParaRPr lang="en-US" altLang="ko-KR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E3F1FD-6EA3-4228-9712-B0280F6B0834}"/>
              </a:ext>
            </a:extLst>
          </p:cNvPr>
          <p:cNvGrpSpPr/>
          <p:nvPr/>
        </p:nvGrpSpPr>
        <p:grpSpPr>
          <a:xfrm>
            <a:off x="844527" y="2961225"/>
            <a:ext cx="1491570" cy="2513419"/>
            <a:chOff x="842471" y="2347809"/>
            <a:chExt cx="1491570" cy="25134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B413DC-2324-4DE5-A4B5-78EA229CFD58}"/>
                </a:ext>
              </a:extLst>
            </p:cNvPr>
            <p:cNvSpPr txBox="1"/>
            <p:nvPr/>
          </p:nvSpPr>
          <p:spPr>
            <a:xfrm>
              <a:off x="846583" y="2347809"/>
              <a:ext cx="1487458" cy="3738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D 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7D324E-C5D5-4B38-A5F8-4AE78B6FC949}"/>
                </a:ext>
              </a:extLst>
            </p:cNvPr>
            <p:cNvSpPr txBox="1"/>
            <p:nvPr/>
          </p:nvSpPr>
          <p:spPr>
            <a:xfrm>
              <a:off x="846583" y="2774282"/>
              <a:ext cx="1487458" cy="3738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e s 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2AEBA6-9E4C-47F6-8233-079DC990A683}"/>
                </a:ext>
              </a:extLst>
            </p:cNvPr>
            <p:cNvSpPr txBox="1"/>
            <p:nvPr/>
          </p:nvSpPr>
          <p:spPr>
            <a:xfrm>
              <a:off x="846583" y="3202161"/>
              <a:ext cx="1487458" cy="3738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A B L 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D4979E-CDEE-4CED-9CB8-2F99D8FB9C59}"/>
                </a:ext>
              </a:extLst>
            </p:cNvPr>
            <p:cNvSpPr txBox="1"/>
            <p:nvPr/>
          </p:nvSpPr>
          <p:spPr>
            <a:xfrm>
              <a:off x="842471" y="3634397"/>
              <a:ext cx="1487458" cy="373885"/>
            </a:xfrm>
            <a:prstGeom prst="rect">
              <a:avLst/>
            </a:prstGeom>
            <a:solidFill>
              <a:srgbClr val="FFD29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u s e 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889BBA-67E1-4F42-9E22-FFF992E6EE65}"/>
                </a:ext>
              </a:extLst>
            </p:cNvPr>
            <p:cNvSpPr txBox="1"/>
            <p:nvPr/>
          </p:nvSpPr>
          <p:spPr>
            <a:xfrm>
              <a:off x="842471" y="4060870"/>
              <a:ext cx="1487458" cy="3738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r e p l 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4A851F-1EA1-412C-88AF-70FAEB53E58C}"/>
                </a:ext>
              </a:extLst>
            </p:cNvPr>
            <p:cNvSpPr txBox="1"/>
            <p:nvPr/>
          </p:nvSpPr>
          <p:spPr>
            <a:xfrm>
              <a:off x="842471" y="4487343"/>
              <a:ext cx="1487458" cy="3738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b o a r d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C4D770-5B8B-46E3-A56C-FF00695DD3A2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1B10C60-43DF-4EB3-9273-844F2BAC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04803"/>
              </p:ext>
            </p:extLst>
          </p:nvPr>
        </p:nvGraphicFramePr>
        <p:xfrm>
          <a:off x="420062" y="1112455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9885573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200" b="1" i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1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​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6D6150-4009-4DB5-8FF1-BC43A73A094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87D18-7881-4B8C-A141-76B80BBF3142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47D0CCF-7684-431D-99E3-883AED7A7CA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9BE344-54D2-48E0-81C3-C061EF94C75E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159FA2-A5CE-4947-BD09-9CC8D82AC17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6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214BC36-913A-45FB-9C29-D091C7501D3C}"/>
              </a:ext>
            </a:extLst>
          </p:cNvPr>
          <p:cNvSpPr txBox="1"/>
          <p:nvPr/>
        </p:nvSpPr>
        <p:spPr>
          <a:xfrm>
            <a:off x="5007861" y="5103475"/>
            <a:ext cx="6220119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게시판 내 댓글 정보 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작성자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작성일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…)</a:t>
            </a:r>
            <a:endParaRPr lang="ko-KR" altLang="en-US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B84BF0-E43A-48F3-B503-E4F23D6E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55" y="2961225"/>
            <a:ext cx="8457259" cy="13783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244640C-6ABF-4695-8B63-0E074A565C3F}"/>
              </a:ext>
            </a:extLst>
          </p:cNvPr>
          <p:cNvSpPr txBox="1"/>
          <p:nvPr/>
        </p:nvSpPr>
        <p:spPr>
          <a:xfrm>
            <a:off x="2690855" y="5103475"/>
            <a:ext cx="2035122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  고</a:t>
            </a:r>
            <a:endParaRPr lang="en-US" altLang="ko-KR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C73AF66-1C57-4466-9FA3-10B9DDE6745C}"/>
              </a:ext>
            </a:extLst>
          </p:cNvPr>
          <p:cNvGrpSpPr/>
          <p:nvPr/>
        </p:nvGrpSpPr>
        <p:grpSpPr>
          <a:xfrm>
            <a:off x="844527" y="2961225"/>
            <a:ext cx="1491570" cy="2513419"/>
            <a:chOff x="842471" y="2347809"/>
            <a:chExt cx="1491570" cy="2513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77EFB0-8598-4E71-8592-6B630C6A8E13}"/>
                </a:ext>
              </a:extLst>
            </p:cNvPr>
            <p:cNvSpPr txBox="1"/>
            <p:nvPr/>
          </p:nvSpPr>
          <p:spPr>
            <a:xfrm>
              <a:off x="846583" y="2347809"/>
              <a:ext cx="1487458" cy="3738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D 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FEA61B-1E79-411B-B334-83ACA69C8D2F}"/>
                </a:ext>
              </a:extLst>
            </p:cNvPr>
            <p:cNvSpPr txBox="1"/>
            <p:nvPr/>
          </p:nvSpPr>
          <p:spPr>
            <a:xfrm>
              <a:off x="846583" y="2774282"/>
              <a:ext cx="1487458" cy="6970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e s t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6999B0-AA66-49D6-AE09-64D8D58A56B1}"/>
                </a:ext>
              </a:extLst>
            </p:cNvPr>
            <p:cNvSpPr txBox="1"/>
            <p:nvPr/>
          </p:nvSpPr>
          <p:spPr>
            <a:xfrm>
              <a:off x="846583" y="3202161"/>
              <a:ext cx="1487458" cy="3738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A B L 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C17315-41A0-41FB-A357-B4D250730275}"/>
                </a:ext>
              </a:extLst>
            </p:cNvPr>
            <p:cNvSpPr txBox="1"/>
            <p:nvPr/>
          </p:nvSpPr>
          <p:spPr>
            <a:xfrm>
              <a:off x="842471" y="3634397"/>
              <a:ext cx="1487458" cy="373885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u s e 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24860C-816F-4D91-9BB3-8612F2167357}"/>
                </a:ext>
              </a:extLst>
            </p:cNvPr>
            <p:cNvSpPr txBox="1"/>
            <p:nvPr/>
          </p:nvSpPr>
          <p:spPr>
            <a:xfrm>
              <a:off x="842471" y="4060870"/>
              <a:ext cx="1487458" cy="373885"/>
            </a:xfrm>
            <a:prstGeom prst="rect">
              <a:avLst/>
            </a:prstGeom>
            <a:solidFill>
              <a:srgbClr val="FFD29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r e p l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A83A42-0356-43C1-9831-0F6171E03C09}"/>
                </a:ext>
              </a:extLst>
            </p:cNvPr>
            <p:cNvSpPr txBox="1"/>
            <p:nvPr/>
          </p:nvSpPr>
          <p:spPr>
            <a:xfrm>
              <a:off x="842471" y="4487343"/>
              <a:ext cx="1487458" cy="3738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b o a r d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B4054D-5C9C-4C96-9AE5-8273C369C55F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19F967D-AB3D-496D-B14C-D8F14E248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96648"/>
              </p:ext>
            </p:extLst>
          </p:nvPr>
        </p:nvGraphicFramePr>
        <p:xfrm>
          <a:off x="420062" y="1112455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9885573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200" b="1" i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1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​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6CA140-AC04-48D4-B5ED-5C0ABC33E7AC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768F1-94D4-4243-8696-EC8699AA7508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A59DD7-4960-4933-8CFA-63EB04E1FE01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0C78CD-9AFB-46BF-BCA6-B336B49AEB8E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11C47-C26D-4F4B-A382-F2FA2AABAB08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8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2D6C07D-E8F5-4058-9098-8287BA97EF49}"/>
              </a:ext>
            </a:extLst>
          </p:cNvPr>
          <p:cNvSpPr txBox="1"/>
          <p:nvPr/>
        </p:nvSpPr>
        <p:spPr>
          <a:xfrm>
            <a:off x="2690855" y="5103476"/>
            <a:ext cx="2035122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  고</a:t>
            </a:r>
            <a:endParaRPr lang="en-US" altLang="ko-KR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4BC36-913A-45FB-9C29-D091C7501D3C}"/>
              </a:ext>
            </a:extLst>
          </p:cNvPr>
          <p:cNvSpPr txBox="1"/>
          <p:nvPr/>
        </p:nvSpPr>
        <p:spPr>
          <a:xfrm>
            <a:off x="5007861" y="5103477"/>
            <a:ext cx="6220119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게시글 정보 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제목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조회수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등록자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ACD198-A70D-422E-A36E-0B6C6EEE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55" y="2963529"/>
            <a:ext cx="8349001" cy="15593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647772-C529-41DC-90C5-EDBF66B0A7B7}"/>
              </a:ext>
            </a:extLst>
          </p:cNvPr>
          <p:cNvGrpSpPr/>
          <p:nvPr/>
        </p:nvGrpSpPr>
        <p:grpSpPr>
          <a:xfrm>
            <a:off x="844527" y="2961225"/>
            <a:ext cx="1491570" cy="2513419"/>
            <a:chOff x="842471" y="2347809"/>
            <a:chExt cx="1491570" cy="25134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F2F6CF-A371-4454-82FB-CB1BBBE4A3FC}"/>
                </a:ext>
              </a:extLst>
            </p:cNvPr>
            <p:cNvSpPr txBox="1"/>
            <p:nvPr/>
          </p:nvSpPr>
          <p:spPr>
            <a:xfrm>
              <a:off x="846583" y="2347809"/>
              <a:ext cx="1487458" cy="3738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D 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ED2D6E-328D-4EE6-9681-8C18DE7E9525}"/>
                </a:ext>
              </a:extLst>
            </p:cNvPr>
            <p:cNvSpPr txBox="1"/>
            <p:nvPr/>
          </p:nvSpPr>
          <p:spPr>
            <a:xfrm>
              <a:off x="846583" y="2774282"/>
              <a:ext cx="1487458" cy="6970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e s t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2500A9-CFE7-495C-97D9-F484325CAE4F}"/>
                </a:ext>
              </a:extLst>
            </p:cNvPr>
            <p:cNvSpPr txBox="1"/>
            <p:nvPr/>
          </p:nvSpPr>
          <p:spPr>
            <a:xfrm>
              <a:off x="846583" y="3202161"/>
              <a:ext cx="1487458" cy="3738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A B L 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731E9-05BF-4A93-8CFB-A1332A5A00B5}"/>
                </a:ext>
              </a:extLst>
            </p:cNvPr>
            <p:cNvSpPr txBox="1"/>
            <p:nvPr/>
          </p:nvSpPr>
          <p:spPr>
            <a:xfrm>
              <a:off x="842471" y="3634397"/>
              <a:ext cx="1487458" cy="373885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u s e 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1E1EC2-F8C7-4937-A8F0-46F5A47144B6}"/>
                </a:ext>
              </a:extLst>
            </p:cNvPr>
            <p:cNvSpPr txBox="1"/>
            <p:nvPr/>
          </p:nvSpPr>
          <p:spPr>
            <a:xfrm>
              <a:off x="842471" y="4060870"/>
              <a:ext cx="1487458" cy="3738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r e p l 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EAA83E-CABE-4D5D-8468-0989FEA00620}"/>
                </a:ext>
              </a:extLst>
            </p:cNvPr>
            <p:cNvSpPr txBox="1"/>
            <p:nvPr/>
          </p:nvSpPr>
          <p:spPr>
            <a:xfrm>
              <a:off x="842471" y="4487343"/>
              <a:ext cx="1487458" cy="373885"/>
            </a:xfrm>
            <a:prstGeom prst="rect">
              <a:avLst/>
            </a:prstGeom>
            <a:solidFill>
              <a:srgbClr val="FFD294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 b l _ b o a r d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E96B11-3774-47CC-8748-96E58342AB20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53D6B76-D3FD-496C-B37D-45A03F030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03057"/>
              </p:ext>
            </p:extLst>
          </p:nvPr>
        </p:nvGraphicFramePr>
        <p:xfrm>
          <a:off x="420062" y="1112455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9885573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200" b="1" i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1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​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49A97E-62A3-4F4E-B41B-67DAF3499822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90A41-7581-4F04-B869-7124FA25C624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324EBD-573F-4919-A799-4B127B1C3C51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500138-8F5E-458B-91FF-EFB3ABE06408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9BF0B-187A-416C-945D-D2E05EC663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7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94516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구성 상세</a:t>
                      </a:r>
                      <a:endParaRPr lang="ko-KR" altLang="en-US" b="0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32CBC095-7AC1-435F-AE54-51DD3FC1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0" y="1730710"/>
            <a:ext cx="10304860" cy="47537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9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99998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FEA882-A5C8-E047-9910-16CF26AA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40" y="2561708"/>
            <a:ext cx="8028041" cy="28060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8B212E-9826-C942-8E2B-45828008B05B}"/>
              </a:ext>
            </a:extLst>
          </p:cNvPr>
          <p:cNvSpPr/>
          <p:nvPr/>
        </p:nvSpPr>
        <p:spPr>
          <a:xfrm>
            <a:off x="2355742" y="3076414"/>
            <a:ext cx="1038387" cy="352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Header</a:t>
            </a:r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EE275E-512C-F343-87B6-3F8BBA6E6604}"/>
              </a:ext>
            </a:extLst>
          </p:cNvPr>
          <p:cNvSpPr/>
          <p:nvPr/>
        </p:nvSpPr>
        <p:spPr>
          <a:xfrm>
            <a:off x="2355741" y="4058917"/>
            <a:ext cx="1038387" cy="352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CF69FF-337E-0E4E-848B-52130B4A037D}"/>
              </a:ext>
            </a:extLst>
          </p:cNvPr>
          <p:cNvSpPr/>
          <p:nvPr/>
        </p:nvSpPr>
        <p:spPr>
          <a:xfrm>
            <a:off x="2335534" y="5099982"/>
            <a:ext cx="1038387" cy="352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Footer</a:t>
            </a:r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2DB9D-0DE2-1546-90F1-97AB9AFEC596}"/>
              </a:ext>
            </a:extLst>
          </p:cNvPr>
          <p:cNvSpPr/>
          <p:nvPr/>
        </p:nvSpPr>
        <p:spPr>
          <a:xfrm>
            <a:off x="3452639" y="3007945"/>
            <a:ext cx="1506819" cy="490797"/>
          </a:xfrm>
          <a:prstGeom prst="rect">
            <a:avLst/>
          </a:prstGeom>
          <a:solidFill>
            <a:srgbClr val="00B0F0">
              <a:alpha val="1423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1D337E-93E5-3544-AB1F-DA7C5430F7B7}"/>
              </a:ext>
            </a:extLst>
          </p:cNvPr>
          <p:cNvSpPr/>
          <p:nvPr/>
        </p:nvSpPr>
        <p:spPr>
          <a:xfrm>
            <a:off x="3452053" y="3568120"/>
            <a:ext cx="8086435" cy="1297895"/>
          </a:xfrm>
          <a:prstGeom prst="rect">
            <a:avLst/>
          </a:prstGeom>
          <a:solidFill>
            <a:srgbClr val="FFC000">
              <a:alpha val="1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35AD16-E18C-1E49-B3EB-A2FEE741A6B9}"/>
              </a:ext>
            </a:extLst>
          </p:cNvPr>
          <p:cNvSpPr/>
          <p:nvPr/>
        </p:nvSpPr>
        <p:spPr>
          <a:xfrm>
            <a:off x="3452639" y="4961771"/>
            <a:ext cx="1506819" cy="490797"/>
          </a:xfrm>
          <a:prstGeom prst="rect">
            <a:avLst/>
          </a:prstGeom>
          <a:solidFill>
            <a:srgbClr val="00B050">
              <a:alpha val="16219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5F5899-3AA1-0D40-B67C-8A21277D7461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85CDE9-389F-5A44-B4E9-9BF8ECCEDDFD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schemeClr val="tx1"/>
                </a:solidFill>
              </a:rPr>
              <a:t>&lt;Header&gt;</a:t>
            </a:r>
          </a:p>
          <a:p>
            <a:pPr lvl="0"/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ko-KR" altLang="en-US" sz="1200" err="1">
                <a:solidFill>
                  <a:prstClr val="black"/>
                </a:solidFill>
              </a:rPr>
              <a:t>비로그인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로그인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&lt;main&gt;</a:t>
            </a: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* </a:t>
            </a:r>
            <a:r>
              <a:rPr kumimoji="1" lang="ko-KR" altLang="en-US" sz="1200" err="1">
                <a:solidFill>
                  <a:prstClr val="black"/>
                </a:solidFill>
              </a:rPr>
              <a:t>게시글</a:t>
            </a:r>
            <a:r>
              <a:rPr kumimoji="1" lang="ko-KR" altLang="en-US" sz="1200">
                <a:solidFill>
                  <a:prstClr val="black"/>
                </a:solidFill>
              </a:rPr>
              <a:t> 검색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* 게시판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en-US" altLang="ko-Kore-KR" sz="1200">
                <a:solidFill>
                  <a:prstClr val="black"/>
                </a:solidFill>
              </a:rPr>
              <a:t> </a:t>
            </a:r>
            <a:r>
              <a:rPr kumimoji="1" lang="ko-KR" altLang="en-US" sz="1200" err="1">
                <a:solidFill>
                  <a:prstClr val="black"/>
                </a:solidFill>
              </a:rPr>
              <a:t>게시글</a:t>
            </a:r>
            <a:r>
              <a:rPr kumimoji="1" lang="ko-KR" altLang="en-US" sz="1200">
                <a:solidFill>
                  <a:prstClr val="black"/>
                </a:solidFill>
              </a:rPr>
              <a:t> 상세페이지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댓글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&lt;Footer&gt;</a:t>
            </a:r>
          </a:p>
          <a:p>
            <a:pPr lvl="0"/>
            <a:r>
              <a:rPr kumimoji="1" lang="ko-Kore-KR" altLang="en-US" sz="1200">
                <a:solidFill>
                  <a:prstClr val="black"/>
                </a:solidFill>
              </a:rPr>
              <a:t>*</a:t>
            </a:r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en-US" altLang="ko-KR" sz="1200" err="1">
                <a:solidFill>
                  <a:prstClr val="black"/>
                </a:solidFill>
              </a:rPr>
              <a:t>PageNation</a:t>
            </a:r>
            <a:endParaRPr kumimoji="1" lang="ko-Kore-KR" altLang="en-US" sz="1200">
              <a:solidFill>
                <a:prstClr val="black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DEBF1D1-8672-8248-9562-E5919973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9" y="5130305"/>
            <a:ext cx="1760183" cy="6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/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FEA882-A5C8-E047-9910-16CF26AA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40" y="2561708"/>
            <a:ext cx="8028041" cy="28060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8B212E-9826-C942-8E2B-45828008B05B}"/>
              </a:ext>
            </a:extLst>
          </p:cNvPr>
          <p:cNvSpPr/>
          <p:nvPr/>
        </p:nvSpPr>
        <p:spPr>
          <a:xfrm>
            <a:off x="2355742" y="3076414"/>
            <a:ext cx="1038387" cy="352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Header</a:t>
            </a:r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2DB9D-0DE2-1546-90F1-97AB9AFEC596}"/>
              </a:ext>
            </a:extLst>
          </p:cNvPr>
          <p:cNvSpPr/>
          <p:nvPr/>
        </p:nvSpPr>
        <p:spPr>
          <a:xfrm>
            <a:off x="3452639" y="3007945"/>
            <a:ext cx="1506819" cy="490797"/>
          </a:xfrm>
          <a:prstGeom prst="rect">
            <a:avLst/>
          </a:prstGeom>
          <a:solidFill>
            <a:srgbClr val="00B0F0">
              <a:alpha val="1423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5F5899-3AA1-0D40-B67C-8A21277D7461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85CDE9-389F-5A44-B4E9-9BF8ECCEDDFD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pPr lvl="0"/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button</a:t>
            </a: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ko-KR" altLang="en-US" sz="1200" err="1">
                <a:solidFill>
                  <a:prstClr val="black"/>
                </a:solidFill>
              </a:rPr>
              <a:t>비로그인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로그인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&lt;main&gt;</a:t>
            </a: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* </a:t>
            </a:r>
            <a:r>
              <a:rPr kumimoji="1" lang="ko-KR" altLang="en-US" sz="1200" err="1">
                <a:solidFill>
                  <a:prstClr val="black"/>
                </a:solidFill>
              </a:rPr>
              <a:t>게시글</a:t>
            </a:r>
            <a:r>
              <a:rPr kumimoji="1" lang="ko-KR" altLang="en-US" sz="1200">
                <a:solidFill>
                  <a:prstClr val="black"/>
                </a:solidFill>
              </a:rPr>
              <a:t> 검색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* 게시판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en-US" altLang="ko-Kore-KR" sz="1200">
                <a:solidFill>
                  <a:prstClr val="black"/>
                </a:solidFill>
              </a:rPr>
              <a:t> </a:t>
            </a:r>
            <a:r>
              <a:rPr kumimoji="1" lang="ko-KR" altLang="en-US" sz="1200" err="1">
                <a:solidFill>
                  <a:prstClr val="black"/>
                </a:solidFill>
              </a:rPr>
              <a:t>게시글</a:t>
            </a:r>
            <a:r>
              <a:rPr kumimoji="1" lang="ko-KR" altLang="en-US" sz="1200">
                <a:solidFill>
                  <a:prstClr val="black"/>
                </a:solidFill>
              </a:rPr>
              <a:t> 상세페이지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댓글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&lt;Footer&gt;</a:t>
            </a:r>
          </a:p>
          <a:p>
            <a:pPr lvl="0"/>
            <a:r>
              <a:rPr kumimoji="1" lang="ko-Kore-KR" altLang="en-US" sz="1200">
                <a:solidFill>
                  <a:prstClr val="black"/>
                </a:solidFill>
              </a:rPr>
              <a:t>*</a:t>
            </a:r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en-US" altLang="ko-KR" sz="1200" err="1">
                <a:solidFill>
                  <a:prstClr val="black"/>
                </a:solidFill>
              </a:rPr>
              <a:t>PageNation</a:t>
            </a:r>
            <a:endParaRPr kumimoji="1" lang="ko-Kore-KR" altLang="en-US" sz="120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B060D1-CEED-C34B-BC96-32A1F402844B}"/>
              </a:ext>
            </a:extLst>
          </p:cNvPr>
          <p:cNvSpPr/>
          <p:nvPr/>
        </p:nvSpPr>
        <p:spPr>
          <a:xfrm>
            <a:off x="3434351" y="3607598"/>
            <a:ext cx="8028041" cy="1808296"/>
          </a:xfrm>
          <a:prstGeom prst="rect">
            <a:avLst/>
          </a:prstGeom>
          <a:solidFill>
            <a:schemeClr val="tx1">
              <a:alpha val="779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652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/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상세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13E7B0-595E-084E-8EF9-0C3B99B71A92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비로그인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&lt;main&gt;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E9192E-7126-9344-A94C-4233B944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47" y="1859834"/>
            <a:ext cx="6046775" cy="43344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720976-4D26-3040-A1A3-99053C6A6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201" b="66112"/>
          <a:stretch/>
        </p:blipFill>
        <p:spPr>
          <a:xfrm>
            <a:off x="480799" y="4857151"/>
            <a:ext cx="1622459" cy="88158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2DCF4A-4D43-0843-8F76-0BE8F1E5280D}"/>
              </a:ext>
            </a:extLst>
          </p:cNvPr>
          <p:cNvCxnSpPr>
            <a:cxnSpLocks/>
          </p:cNvCxnSpPr>
          <p:nvPr/>
        </p:nvCxnSpPr>
        <p:spPr>
          <a:xfrm>
            <a:off x="1362773" y="5524416"/>
            <a:ext cx="1248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847BE4-330A-684A-B8D4-6D56F8B4E732}"/>
              </a:ext>
            </a:extLst>
          </p:cNvPr>
          <p:cNvSpPr/>
          <p:nvPr/>
        </p:nvSpPr>
        <p:spPr>
          <a:xfrm>
            <a:off x="3010237" y="2255660"/>
            <a:ext cx="5816048" cy="1122890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9CC7D6-B465-814C-97FF-42256F725E8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826285" y="2817105"/>
            <a:ext cx="6586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4AA663-B0B5-574B-8C05-D987CBADA730}"/>
              </a:ext>
            </a:extLst>
          </p:cNvPr>
          <p:cNvSpPr/>
          <p:nvPr/>
        </p:nvSpPr>
        <p:spPr>
          <a:xfrm>
            <a:off x="9484963" y="2595992"/>
            <a:ext cx="2068982" cy="442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서비스에 등록된 계정 정보로 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5AAAD6-E7E6-0448-B8BA-CE6E2EDEEA76}"/>
              </a:ext>
            </a:extLst>
          </p:cNvPr>
          <p:cNvSpPr/>
          <p:nvPr/>
        </p:nvSpPr>
        <p:spPr>
          <a:xfrm>
            <a:off x="9155624" y="3565112"/>
            <a:ext cx="2555576" cy="442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클라이언트에 직접 회원정보 등록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sz="1100">
                <a:solidFill>
                  <a:schemeClr val="bg1"/>
                </a:solidFill>
              </a:rPr>
              <a:t>(</a:t>
            </a:r>
            <a:r>
              <a:rPr lang="ko-KR" altLang="en-US" sz="1100">
                <a:solidFill>
                  <a:schemeClr val="bg1"/>
                </a:solidFill>
              </a:rPr>
              <a:t>방법 </a:t>
            </a:r>
            <a:r>
              <a:rPr lang="en-US" altLang="ko-KR" sz="1100">
                <a:solidFill>
                  <a:schemeClr val="bg1"/>
                </a:solidFill>
              </a:rPr>
              <a:t>1)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A3E10D-31DF-B84B-B134-37FCFB9D07CF}"/>
              </a:ext>
            </a:extLst>
          </p:cNvPr>
          <p:cNvSpPr/>
          <p:nvPr/>
        </p:nvSpPr>
        <p:spPr>
          <a:xfrm>
            <a:off x="3017070" y="3432093"/>
            <a:ext cx="5816048" cy="779784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4EF317C-464A-4242-9971-7A7846F3C6E2}"/>
              </a:ext>
            </a:extLst>
          </p:cNvPr>
          <p:cNvCxnSpPr>
            <a:cxnSpLocks/>
          </p:cNvCxnSpPr>
          <p:nvPr/>
        </p:nvCxnSpPr>
        <p:spPr>
          <a:xfrm>
            <a:off x="8826285" y="3767668"/>
            <a:ext cx="3293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FA3D28-9183-754C-82D2-E84E8D52F913}"/>
              </a:ext>
            </a:extLst>
          </p:cNvPr>
          <p:cNvSpPr/>
          <p:nvPr/>
        </p:nvSpPr>
        <p:spPr>
          <a:xfrm>
            <a:off x="9123786" y="4857151"/>
            <a:ext cx="2587414" cy="7468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선택한 </a:t>
            </a:r>
            <a:r>
              <a:rPr lang="en-US" altLang="ko-KR" sz="1100">
                <a:solidFill>
                  <a:schemeClr val="bg1"/>
                </a:solidFill>
              </a:rPr>
              <a:t>SNS</a:t>
            </a:r>
            <a:r>
              <a:rPr lang="ko-KR" altLang="en-US" sz="1100">
                <a:solidFill>
                  <a:schemeClr val="bg1"/>
                </a:solidFill>
              </a:rPr>
              <a:t>의 </a:t>
            </a:r>
            <a:r>
              <a:rPr lang="en-US" altLang="ko-KR" sz="1100">
                <a:solidFill>
                  <a:schemeClr val="bg1"/>
                </a:solidFill>
              </a:rPr>
              <a:t>API</a:t>
            </a:r>
            <a:r>
              <a:rPr lang="ko-KR" altLang="en-US" sz="1100" err="1">
                <a:solidFill>
                  <a:schemeClr val="bg1"/>
                </a:solidFill>
              </a:rPr>
              <a:t>를</a:t>
            </a:r>
            <a:r>
              <a:rPr lang="ko-KR" altLang="en-US" sz="1100">
                <a:solidFill>
                  <a:schemeClr val="bg1"/>
                </a:solidFill>
              </a:rPr>
              <a:t> 통해 </a:t>
            </a:r>
            <a:endParaRPr lang="en-US" altLang="ko-KR" sz="1100">
              <a:solidFill>
                <a:schemeClr val="bg1"/>
              </a:solidFill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</a:rPr>
              <a:t>회원정보 등록 </a:t>
            </a:r>
            <a:r>
              <a:rPr lang="en-US" altLang="ko-KR" sz="1100">
                <a:solidFill>
                  <a:schemeClr val="bg1"/>
                </a:solidFill>
              </a:rPr>
              <a:t>/ </a:t>
            </a:r>
            <a:r>
              <a:rPr lang="ko-KR" altLang="en-US" sz="1100">
                <a:solidFill>
                  <a:schemeClr val="bg1"/>
                </a:solidFill>
              </a:rPr>
              <a:t>로그인</a:t>
            </a:r>
            <a:r>
              <a:rPr lang="en-US" altLang="ko-KR" sz="1100">
                <a:solidFill>
                  <a:schemeClr val="bg1"/>
                </a:solidFill>
              </a:rPr>
              <a:t> (</a:t>
            </a:r>
            <a:r>
              <a:rPr lang="ko-KR" altLang="en-US" sz="1100">
                <a:solidFill>
                  <a:schemeClr val="bg1"/>
                </a:solidFill>
              </a:rPr>
              <a:t>방법 </a:t>
            </a:r>
            <a:r>
              <a:rPr lang="en-US" altLang="ko-KR" sz="1100">
                <a:solidFill>
                  <a:schemeClr val="bg1"/>
                </a:solidFill>
              </a:rPr>
              <a:t>2)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DCA53-6806-6A44-8C9F-A0E8D3FC69CF}"/>
              </a:ext>
            </a:extLst>
          </p:cNvPr>
          <p:cNvSpPr/>
          <p:nvPr/>
        </p:nvSpPr>
        <p:spPr>
          <a:xfrm>
            <a:off x="2985232" y="4744632"/>
            <a:ext cx="5816048" cy="1237714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BE8D4C-E7F7-4A4C-A0D4-5867BAFDA954}"/>
              </a:ext>
            </a:extLst>
          </p:cNvPr>
          <p:cNvCxnSpPr>
            <a:cxnSpLocks/>
          </p:cNvCxnSpPr>
          <p:nvPr/>
        </p:nvCxnSpPr>
        <p:spPr>
          <a:xfrm>
            <a:off x="8794447" y="5080207"/>
            <a:ext cx="32933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4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A36E9B-A0CF-2D49-A177-56299D5B7FBD}"/>
              </a:ext>
            </a:extLst>
          </p:cNvPr>
          <p:cNvGrpSpPr/>
          <p:nvPr/>
        </p:nvGrpSpPr>
        <p:grpSpPr>
          <a:xfrm>
            <a:off x="480799" y="4790795"/>
            <a:ext cx="2094932" cy="1501677"/>
            <a:chOff x="2868747" y="1859834"/>
            <a:chExt cx="6046775" cy="433441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78BAD2-B30C-9744-97E2-0ACB38858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747" y="1859834"/>
              <a:ext cx="6046775" cy="433441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12484D-7BB8-C44F-80BE-5A94384253CF}"/>
                </a:ext>
              </a:extLst>
            </p:cNvPr>
            <p:cNvSpPr/>
            <p:nvPr/>
          </p:nvSpPr>
          <p:spPr>
            <a:xfrm>
              <a:off x="2898183" y="2154050"/>
              <a:ext cx="5974597" cy="1588791"/>
            </a:xfrm>
            <a:prstGeom prst="rect">
              <a:avLst/>
            </a:prstGeom>
            <a:solidFill>
              <a:schemeClr val="tx1">
                <a:alpha val="779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7C2DA6A-5EB6-B245-AEE1-3F8833697970}"/>
                </a:ext>
              </a:extLst>
            </p:cNvPr>
            <p:cNvSpPr/>
            <p:nvPr/>
          </p:nvSpPr>
          <p:spPr>
            <a:xfrm>
              <a:off x="2898182" y="4330439"/>
              <a:ext cx="5974597" cy="1863808"/>
            </a:xfrm>
            <a:prstGeom prst="rect">
              <a:avLst/>
            </a:prstGeom>
            <a:solidFill>
              <a:schemeClr val="tx1">
                <a:alpha val="779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/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상세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방법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13E7B0-595E-084E-8EF9-0C3B99B71A92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비로그인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&lt;main&gt;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2DCF4A-4D43-0843-8F76-0BE8F1E5280D}"/>
              </a:ext>
            </a:extLst>
          </p:cNvPr>
          <p:cNvCxnSpPr>
            <a:cxnSpLocks/>
          </p:cNvCxnSpPr>
          <p:nvPr/>
        </p:nvCxnSpPr>
        <p:spPr>
          <a:xfrm>
            <a:off x="819807" y="5540903"/>
            <a:ext cx="21654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5AAAD6-E7E6-0448-B8BA-CE6E2EDEEA76}"/>
              </a:ext>
            </a:extLst>
          </p:cNvPr>
          <p:cNvSpPr/>
          <p:nvPr/>
        </p:nvSpPr>
        <p:spPr>
          <a:xfrm>
            <a:off x="2985232" y="1794960"/>
            <a:ext cx="2773758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</a:rPr>
              <a:t>방법 </a:t>
            </a:r>
            <a:r>
              <a:rPr lang="en-US" altLang="ko-KR" sz="1100">
                <a:solidFill>
                  <a:schemeClr val="bg1"/>
                </a:solidFill>
              </a:rPr>
              <a:t>1 : </a:t>
            </a:r>
            <a:r>
              <a:rPr lang="ko-KR" altLang="en-US" sz="1100">
                <a:solidFill>
                  <a:schemeClr val="bg1"/>
                </a:solidFill>
              </a:rPr>
              <a:t>클라이언트에 직접 회원정보 등록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43EE90-81F1-5044-9E42-43A8641F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31" y="2308338"/>
            <a:ext cx="8181297" cy="39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1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67F9C09-D787-AA49-A599-9056A3E328AD}"/>
              </a:ext>
            </a:extLst>
          </p:cNvPr>
          <p:cNvCxnSpPr>
            <a:cxnSpLocks/>
          </p:cNvCxnSpPr>
          <p:nvPr/>
        </p:nvCxnSpPr>
        <p:spPr>
          <a:xfrm>
            <a:off x="4928255" y="1974505"/>
            <a:ext cx="1886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5A98DF-8F8E-9C45-983D-DE2B7476A641}"/>
              </a:ext>
            </a:extLst>
          </p:cNvPr>
          <p:cNvSpPr/>
          <p:nvPr/>
        </p:nvSpPr>
        <p:spPr>
          <a:xfrm>
            <a:off x="6868581" y="1794960"/>
            <a:ext cx="1415263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ore-KR" altLang="en-US" sz="1100">
                <a:solidFill>
                  <a:schemeClr val="bg1"/>
                </a:solidFill>
              </a:rPr>
              <a:t>등록 후 로그인</a:t>
            </a:r>
            <a:endParaRPr lang="en-US" altLang="ko-KR" sz="110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A36E9B-A0CF-2D49-A177-56299D5B7FBD}"/>
              </a:ext>
            </a:extLst>
          </p:cNvPr>
          <p:cNvGrpSpPr/>
          <p:nvPr/>
        </p:nvGrpSpPr>
        <p:grpSpPr>
          <a:xfrm>
            <a:off x="480799" y="4790795"/>
            <a:ext cx="2094932" cy="1501677"/>
            <a:chOff x="2868747" y="1859834"/>
            <a:chExt cx="6046775" cy="433441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78BAD2-B30C-9744-97E2-0ACB38858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747" y="1859834"/>
              <a:ext cx="6046775" cy="433441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12484D-7BB8-C44F-80BE-5A94384253CF}"/>
                </a:ext>
              </a:extLst>
            </p:cNvPr>
            <p:cNvSpPr/>
            <p:nvPr/>
          </p:nvSpPr>
          <p:spPr>
            <a:xfrm>
              <a:off x="2898183" y="2154050"/>
              <a:ext cx="5974597" cy="1588791"/>
            </a:xfrm>
            <a:prstGeom prst="rect">
              <a:avLst/>
            </a:prstGeom>
            <a:solidFill>
              <a:schemeClr val="tx1">
                <a:alpha val="779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7C2DA6A-5EB6-B245-AEE1-3F8833697970}"/>
                </a:ext>
              </a:extLst>
            </p:cNvPr>
            <p:cNvSpPr/>
            <p:nvPr/>
          </p:nvSpPr>
          <p:spPr>
            <a:xfrm>
              <a:off x="2898182" y="4330439"/>
              <a:ext cx="5974597" cy="1863808"/>
            </a:xfrm>
            <a:prstGeom prst="rect">
              <a:avLst/>
            </a:prstGeom>
            <a:solidFill>
              <a:schemeClr val="tx1">
                <a:alpha val="779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27428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상세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방법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13E7B0-595E-084E-8EF9-0C3B99B71A92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비로그인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&lt;main&gt;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2DCF4A-4D43-0843-8F76-0BE8F1E5280D}"/>
              </a:ext>
            </a:extLst>
          </p:cNvPr>
          <p:cNvCxnSpPr>
            <a:cxnSpLocks/>
          </p:cNvCxnSpPr>
          <p:nvPr/>
        </p:nvCxnSpPr>
        <p:spPr>
          <a:xfrm>
            <a:off x="819807" y="5540903"/>
            <a:ext cx="21654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5AAAD6-E7E6-0448-B8BA-CE6E2EDEEA76}"/>
              </a:ext>
            </a:extLst>
          </p:cNvPr>
          <p:cNvSpPr/>
          <p:nvPr/>
        </p:nvSpPr>
        <p:spPr>
          <a:xfrm>
            <a:off x="2985232" y="1794960"/>
            <a:ext cx="2773758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</a:rPr>
              <a:t>방법 </a:t>
            </a:r>
            <a:r>
              <a:rPr lang="en-US" altLang="ko-KR" sz="1100">
                <a:solidFill>
                  <a:schemeClr val="bg1"/>
                </a:solidFill>
              </a:rPr>
              <a:t>1 : </a:t>
            </a:r>
            <a:r>
              <a:rPr lang="ko-KR" altLang="en-US" sz="1100">
                <a:solidFill>
                  <a:schemeClr val="bg1"/>
                </a:solidFill>
              </a:rPr>
              <a:t>클라이언트에 직접 회원정보 등록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A9534B-105C-1248-B49B-08946132A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" b="56289"/>
          <a:stretch/>
        </p:blipFill>
        <p:spPr>
          <a:xfrm>
            <a:off x="2907739" y="2658357"/>
            <a:ext cx="8701488" cy="27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1F2223C-6B9E-0744-8552-047D4C4E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99" y="1859833"/>
            <a:ext cx="3580830" cy="43695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39449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상세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방법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13E7B0-595E-084E-8EF9-0C3B99B71A92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비로그인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&lt;main&gt;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5AAAD6-E7E6-0448-B8BA-CE6E2EDEEA76}"/>
              </a:ext>
            </a:extLst>
          </p:cNvPr>
          <p:cNvSpPr/>
          <p:nvPr/>
        </p:nvSpPr>
        <p:spPr>
          <a:xfrm>
            <a:off x="2985231" y="1794960"/>
            <a:ext cx="3268335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</a:rPr>
              <a:t>방법 </a:t>
            </a:r>
            <a:r>
              <a:rPr lang="en-US" altLang="ko-KR" sz="1100">
                <a:solidFill>
                  <a:schemeClr val="bg1"/>
                </a:solidFill>
              </a:rPr>
              <a:t>2 : </a:t>
            </a:r>
            <a:r>
              <a:rPr lang="ko-KR" altLang="en-US" sz="1100">
                <a:solidFill>
                  <a:schemeClr val="bg1"/>
                </a:solidFill>
              </a:rPr>
              <a:t>선택한 </a:t>
            </a:r>
            <a:r>
              <a:rPr lang="en-US" altLang="ko-KR" sz="1100">
                <a:solidFill>
                  <a:schemeClr val="bg1"/>
                </a:solidFill>
              </a:rPr>
              <a:t>SNS</a:t>
            </a:r>
            <a:r>
              <a:rPr lang="ko-KR" altLang="en-US" sz="1100">
                <a:solidFill>
                  <a:schemeClr val="bg1"/>
                </a:solidFill>
              </a:rPr>
              <a:t>의 </a:t>
            </a:r>
            <a:r>
              <a:rPr lang="en-US" altLang="ko-KR" sz="1100">
                <a:solidFill>
                  <a:schemeClr val="bg1"/>
                </a:solidFill>
              </a:rPr>
              <a:t>API</a:t>
            </a:r>
            <a:r>
              <a:rPr lang="ko-KR" altLang="en-US" sz="1100" err="1">
                <a:solidFill>
                  <a:schemeClr val="bg1"/>
                </a:solidFill>
              </a:rPr>
              <a:t>를</a:t>
            </a:r>
            <a:r>
              <a:rPr lang="ko-KR" altLang="en-US" sz="1100">
                <a:solidFill>
                  <a:schemeClr val="bg1"/>
                </a:solidFill>
              </a:rPr>
              <a:t> 통해 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  <a:r>
              <a:rPr lang="ko-KR" altLang="en-US" sz="1100">
                <a:solidFill>
                  <a:schemeClr val="bg1"/>
                </a:solidFill>
              </a:rPr>
              <a:t>회원정보 등록</a:t>
            </a:r>
            <a:endParaRPr lang="en-US" altLang="ko-KR" sz="110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D818B6-C39F-B64B-85D5-0C39DC2B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42" y="2180351"/>
            <a:ext cx="2831157" cy="397389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41B17-2A8E-2B4B-B7A0-EC616D702D5C}"/>
              </a:ext>
            </a:extLst>
          </p:cNvPr>
          <p:cNvCxnSpPr>
            <a:cxnSpLocks/>
          </p:cNvCxnSpPr>
          <p:nvPr/>
        </p:nvCxnSpPr>
        <p:spPr>
          <a:xfrm>
            <a:off x="9016353" y="4041745"/>
            <a:ext cx="11117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1E8A57-8E50-6646-80B5-7E35A05BC485}"/>
              </a:ext>
            </a:extLst>
          </p:cNvPr>
          <p:cNvSpPr/>
          <p:nvPr/>
        </p:nvSpPr>
        <p:spPr>
          <a:xfrm>
            <a:off x="10227157" y="3036580"/>
            <a:ext cx="1484043" cy="19306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</a:rPr>
              <a:t>선택한 </a:t>
            </a:r>
            <a:r>
              <a:rPr lang="en-US" altLang="ko-KR" sz="1100">
                <a:solidFill>
                  <a:schemeClr val="bg1"/>
                </a:solidFill>
              </a:rPr>
              <a:t>SNS</a:t>
            </a:r>
            <a:r>
              <a:rPr lang="ko-KR" altLang="en-US" sz="1100">
                <a:solidFill>
                  <a:schemeClr val="bg1"/>
                </a:solidFill>
              </a:rPr>
              <a:t> 로</a:t>
            </a:r>
            <a:endParaRPr lang="en-US" altLang="ko-KR" sz="11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</a:rPr>
              <a:t>회원가입하는 경우</a:t>
            </a:r>
            <a:endParaRPr lang="en-US" altLang="ko-KR" sz="11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</a:rPr>
              <a:t>해당 페이지를 통해</a:t>
            </a:r>
            <a:endParaRPr lang="en-US" altLang="ko-KR" sz="11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rgbClr val="FF0000"/>
                </a:solidFill>
              </a:rPr>
              <a:t>이메일 제공 및 동의</a:t>
            </a:r>
            <a:endParaRPr lang="en-US" altLang="ko-KR" sz="110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</a:rPr>
              <a:t>과정 후 다음 페이지 </a:t>
            </a:r>
            <a:endParaRPr lang="en-US" altLang="ko-KR" sz="11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</a:rPr>
              <a:t>이동</a:t>
            </a:r>
            <a:endParaRPr lang="en-US" altLang="ko-KR" sz="110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B4053E-A667-314A-A772-619401F51A5E}"/>
              </a:ext>
            </a:extLst>
          </p:cNvPr>
          <p:cNvGrpSpPr/>
          <p:nvPr/>
        </p:nvGrpSpPr>
        <p:grpSpPr>
          <a:xfrm>
            <a:off x="480799" y="4790795"/>
            <a:ext cx="2094932" cy="1501677"/>
            <a:chOff x="2868747" y="1859834"/>
            <a:chExt cx="6046775" cy="433441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D4F8BFB-53E2-1E42-9FFB-8295AB1A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8747" y="1859834"/>
              <a:ext cx="6046775" cy="4334413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28847C-6EF5-2047-A9A0-44F23C7748FD}"/>
                </a:ext>
              </a:extLst>
            </p:cNvPr>
            <p:cNvSpPr/>
            <p:nvPr/>
          </p:nvSpPr>
          <p:spPr>
            <a:xfrm>
              <a:off x="2898182" y="2154049"/>
              <a:ext cx="5974598" cy="2116174"/>
            </a:xfrm>
            <a:prstGeom prst="rect">
              <a:avLst/>
            </a:prstGeom>
            <a:solidFill>
              <a:schemeClr val="tx1">
                <a:alpha val="779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9042360-1360-9D40-BA25-EC95CA93B417}"/>
              </a:ext>
            </a:extLst>
          </p:cNvPr>
          <p:cNvCxnSpPr>
            <a:cxnSpLocks/>
          </p:cNvCxnSpPr>
          <p:nvPr/>
        </p:nvCxnSpPr>
        <p:spPr>
          <a:xfrm>
            <a:off x="973428" y="5742381"/>
            <a:ext cx="1886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7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266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Context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767634" y="1881140"/>
            <a:ext cx="4505406" cy="707886"/>
            <a:chOff x="767634" y="2238492"/>
            <a:chExt cx="45054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2AF14E-D156-406D-B222-C378A29D3B26}"/>
              </a:ext>
            </a:extLst>
          </p:cNvPr>
          <p:cNvGrpSpPr/>
          <p:nvPr/>
        </p:nvGrpSpPr>
        <p:grpSpPr>
          <a:xfrm>
            <a:off x="767634" y="3400939"/>
            <a:ext cx="4505406" cy="707886"/>
            <a:chOff x="767634" y="2238492"/>
            <a:chExt cx="450540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36C32-9EAA-48F3-9975-C6EF35573D40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bg1"/>
                  </a:solidFill>
                </a:rPr>
                <a:t>프로젝트 구현</a:t>
              </a:r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B03166D6-E5CE-41C7-B4A9-D1A041CEEFA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4856D-A238-4835-A982-B4DC8A6B517E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D7AA0-268A-4302-AE37-8DA290AE7E66}"/>
              </a:ext>
            </a:extLst>
          </p:cNvPr>
          <p:cNvGrpSpPr/>
          <p:nvPr/>
        </p:nvGrpSpPr>
        <p:grpSpPr>
          <a:xfrm>
            <a:off x="767634" y="4920738"/>
            <a:ext cx="4505406" cy="707886"/>
            <a:chOff x="767634" y="2238492"/>
            <a:chExt cx="4505406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318138-64C2-4768-AD92-08E3F520A212}"/>
                </a:ext>
              </a:extLst>
            </p:cNvPr>
            <p:cNvSpPr txBox="1"/>
            <p:nvPr/>
          </p:nvSpPr>
          <p:spPr>
            <a:xfrm>
              <a:off x="2017268" y="2354580"/>
              <a:ext cx="2813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프로젝트 추진내역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0FFB1A5A-CEB5-4711-86DD-016845ADDA3B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106E8-227B-4215-BE91-150B390F39C6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342200-E409-A04E-ABF6-849170FD8D7C}"/>
              </a:ext>
            </a:extLst>
          </p:cNvPr>
          <p:cNvCxnSpPr>
            <a:cxnSpLocks/>
          </p:cNvCxnSpPr>
          <p:nvPr/>
        </p:nvCxnSpPr>
        <p:spPr>
          <a:xfrm>
            <a:off x="4928255" y="1974505"/>
            <a:ext cx="1886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40179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상세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방법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</a:t>
                      </a:r>
                      <a:endParaRPr lang="ko-KR" altLang="en-US" sz="1400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13E7B0-595E-084E-8EF9-0C3B99B71A92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비로그인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&lt;main&gt;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76D7D78-8116-8C43-A148-715DA305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92" y="2320168"/>
            <a:ext cx="4713390" cy="237070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DF05FA5-3241-1740-B9E9-E3446947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59" y="4213336"/>
            <a:ext cx="5638986" cy="1633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1FCB61-91FF-674A-A67F-CB9E68BAED3C}"/>
              </a:ext>
            </a:extLst>
          </p:cNvPr>
          <p:cNvGrpSpPr/>
          <p:nvPr/>
        </p:nvGrpSpPr>
        <p:grpSpPr>
          <a:xfrm>
            <a:off x="480799" y="4790795"/>
            <a:ext cx="2094932" cy="1501677"/>
            <a:chOff x="2868747" y="1859834"/>
            <a:chExt cx="6046775" cy="433441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585FABE-8F4F-F24A-9D1C-6F13245D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8747" y="1859834"/>
              <a:ext cx="6046775" cy="4334413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1A73EB-3401-B64A-BE7D-BE4E119CD7C7}"/>
                </a:ext>
              </a:extLst>
            </p:cNvPr>
            <p:cNvSpPr/>
            <p:nvPr/>
          </p:nvSpPr>
          <p:spPr>
            <a:xfrm>
              <a:off x="2898182" y="2154049"/>
              <a:ext cx="5974598" cy="2116174"/>
            </a:xfrm>
            <a:prstGeom prst="rect">
              <a:avLst/>
            </a:prstGeom>
            <a:solidFill>
              <a:schemeClr val="tx1">
                <a:alpha val="779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179291-0FD5-184E-B83F-9BBAD9AD224C}"/>
              </a:ext>
            </a:extLst>
          </p:cNvPr>
          <p:cNvCxnSpPr>
            <a:cxnSpLocks/>
          </p:cNvCxnSpPr>
          <p:nvPr/>
        </p:nvCxnSpPr>
        <p:spPr>
          <a:xfrm>
            <a:off x="973428" y="5742381"/>
            <a:ext cx="1886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467939-7D2A-F241-8063-39A3F3B4D183}"/>
              </a:ext>
            </a:extLst>
          </p:cNvPr>
          <p:cNvSpPr/>
          <p:nvPr/>
        </p:nvSpPr>
        <p:spPr>
          <a:xfrm>
            <a:off x="4545015" y="3980110"/>
            <a:ext cx="1089950" cy="232967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66665A-92E1-E645-8E34-168B833C3B4F}"/>
              </a:ext>
            </a:extLst>
          </p:cNvPr>
          <p:cNvSpPr/>
          <p:nvPr/>
        </p:nvSpPr>
        <p:spPr>
          <a:xfrm>
            <a:off x="2985231" y="1794960"/>
            <a:ext cx="3268335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</a:rPr>
              <a:t>방법 </a:t>
            </a:r>
            <a:r>
              <a:rPr lang="en-US" altLang="ko-KR" sz="1100">
                <a:solidFill>
                  <a:schemeClr val="bg1"/>
                </a:solidFill>
              </a:rPr>
              <a:t>2 : </a:t>
            </a:r>
            <a:r>
              <a:rPr lang="ko-KR" altLang="en-US" sz="1100">
                <a:solidFill>
                  <a:schemeClr val="bg1"/>
                </a:solidFill>
              </a:rPr>
              <a:t>선택한 </a:t>
            </a:r>
            <a:r>
              <a:rPr lang="en-US" altLang="ko-KR" sz="1100">
                <a:solidFill>
                  <a:schemeClr val="bg1"/>
                </a:solidFill>
              </a:rPr>
              <a:t>SNS</a:t>
            </a:r>
            <a:r>
              <a:rPr lang="ko-KR" altLang="en-US" sz="1100">
                <a:solidFill>
                  <a:schemeClr val="bg1"/>
                </a:solidFill>
              </a:rPr>
              <a:t>의 </a:t>
            </a:r>
            <a:r>
              <a:rPr lang="en-US" altLang="ko-KR" sz="1100">
                <a:solidFill>
                  <a:schemeClr val="bg1"/>
                </a:solidFill>
              </a:rPr>
              <a:t>API</a:t>
            </a:r>
            <a:r>
              <a:rPr lang="ko-KR" altLang="en-US" sz="1100" err="1">
                <a:solidFill>
                  <a:schemeClr val="bg1"/>
                </a:solidFill>
              </a:rPr>
              <a:t>를</a:t>
            </a:r>
            <a:r>
              <a:rPr lang="ko-KR" altLang="en-US" sz="1100">
                <a:solidFill>
                  <a:schemeClr val="bg1"/>
                </a:solidFill>
              </a:rPr>
              <a:t> 통해 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  <a:r>
              <a:rPr lang="ko-KR" altLang="en-US" sz="1100">
                <a:solidFill>
                  <a:schemeClr val="bg1"/>
                </a:solidFill>
              </a:rPr>
              <a:t>회원정보 등록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A9F0DD-272B-054E-BF1B-CCBD206BCFF3}"/>
              </a:ext>
            </a:extLst>
          </p:cNvPr>
          <p:cNvSpPr/>
          <p:nvPr/>
        </p:nvSpPr>
        <p:spPr>
          <a:xfrm>
            <a:off x="6868581" y="1794960"/>
            <a:ext cx="1415263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ore-KR" altLang="en-US" sz="1100">
                <a:solidFill>
                  <a:schemeClr val="bg1"/>
                </a:solidFill>
              </a:rPr>
              <a:t>등록 후 로그인</a:t>
            </a:r>
            <a:endParaRPr lang="en-US" altLang="ko-KR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6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77183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ore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ore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 메인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변화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13E7B0-595E-084E-8EF9-0C3B99B71A92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비로그인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로그인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&lt;main&gt;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AAF5F6B-5AC3-7A49-A115-EA9B6053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4" b="72581"/>
          <a:stretch/>
        </p:blipFill>
        <p:spPr>
          <a:xfrm>
            <a:off x="3290952" y="5067789"/>
            <a:ext cx="7292778" cy="981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C34AD33-1B5E-5247-A834-4110317DF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322"/>
          <a:stretch/>
        </p:blipFill>
        <p:spPr>
          <a:xfrm>
            <a:off x="3290954" y="2358241"/>
            <a:ext cx="7292414" cy="883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23535A-E638-D840-BEF2-B2AC1053BE7F}"/>
              </a:ext>
            </a:extLst>
          </p:cNvPr>
          <p:cNvSpPr/>
          <p:nvPr/>
        </p:nvSpPr>
        <p:spPr>
          <a:xfrm>
            <a:off x="3290952" y="1999151"/>
            <a:ext cx="7292413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>
                <a:solidFill>
                  <a:schemeClr val="bg1"/>
                </a:solidFill>
              </a:rPr>
              <a:t>로그인 전 </a:t>
            </a:r>
            <a:r>
              <a:rPr lang="en-US" altLang="ko-Kore-KR" sz="1100">
                <a:solidFill>
                  <a:schemeClr val="bg1"/>
                </a:solidFill>
              </a:rPr>
              <a:t>Header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CE14F0-EE87-7349-8CCA-2AA16EC7E749}"/>
              </a:ext>
            </a:extLst>
          </p:cNvPr>
          <p:cNvSpPr/>
          <p:nvPr/>
        </p:nvSpPr>
        <p:spPr>
          <a:xfrm>
            <a:off x="3291317" y="4708699"/>
            <a:ext cx="7292413" cy="359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b="1">
                <a:solidFill>
                  <a:schemeClr val="tx1"/>
                </a:solidFill>
              </a:rPr>
              <a:t>로그인 후 </a:t>
            </a:r>
            <a:r>
              <a:rPr lang="en-US" altLang="ko-Kore-KR" sz="1100" b="1">
                <a:solidFill>
                  <a:schemeClr val="tx1"/>
                </a:solidFill>
              </a:rPr>
              <a:t>Header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706DB9AC-E4B3-234B-BA1B-A8FC79089BE0}"/>
              </a:ext>
            </a:extLst>
          </p:cNvPr>
          <p:cNvSpPr/>
          <p:nvPr/>
        </p:nvSpPr>
        <p:spPr>
          <a:xfrm>
            <a:off x="6479958" y="3371614"/>
            <a:ext cx="914400" cy="1162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64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06710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HEADER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상세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92867" y="1827282"/>
            <a:ext cx="1763949" cy="446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390D4F-574E-D349-9241-6684E1F8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52" y="1640505"/>
            <a:ext cx="7272670" cy="48611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772175-FFEA-AF4C-A955-E13AF8AB6B55}"/>
              </a:ext>
            </a:extLst>
          </p:cNvPr>
          <p:cNvSpPr/>
          <p:nvPr/>
        </p:nvSpPr>
        <p:spPr>
          <a:xfrm>
            <a:off x="7260003" y="2027945"/>
            <a:ext cx="3495742" cy="4473667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03372-B231-1746-945F-6D7AA7C98989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C7266-A670-D04D-BB8C-259E5270E836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비로그인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로그인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&lt;main&gt;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65125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body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lang="ko-KR" altLang="en-US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FEA882-A5C8-E047-9910-16CF26AA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40" y="2561708"/>
            <a:ext cx="8028041" cy="280607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5F5899-3AA1-0D40-B67C-8A21277D7461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85CDE9-389F-5A44-B4E9-9BF8ECCEDDFD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schemeClr val="tx1"/>
                </a:solidFill>
              </a:rPr>
              <a:t>&lt;Header&gt;</a:t>
            </a:r>
          </a:p>
          <a:p>
            <a:pPr lvl="0"/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ko-KR" altLang="en-US" sz="1200" err="1">
                <a:solidFill>
                  <a:prstClr val="black"/>
                </a:solidFill>
              </a:rPr>
              <a:t>비로그인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로그인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&lt;body&gt;</a:t>
            </a: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* </a:t>
            </a:r>
            <a:r>
              <a:rPr kumimoji="1" lang="ko-KR" altLang="en-US" sz="1200" err="1">
                <a:solidFill>
                  <a:prstClr val="black"/>
                </a:solidFill>
              </a:rPr>
              <a:t>게시글</a:t>
            </a:r>
            <a:r>
              <a:rPr kumimoji="1" lang="ko-KR" altLang="en-US" sz="1200">
                <a:solidFill>
                  <a:prstClr val="black"/>
                </a:solidFill>
              </a:rPr>
              <a:t> 검색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* 게시판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en-US" altLang="ko-Kore-KR" sz="1200">
                <a:solidFill>
                  <a:prstClr val="black"/>
                </a:solidFill>
              </a:rPr>
              <a:t> </a:t>
            </a:r>
            <a:r>
              <a:rPr kumimoji="1" lang="ko-KR" altLang="en-US" sz="1200" err="1">
                <a:solidFill>
                  <a:prstClr val="black"/>
                </a:solidFill>
              </a:rPr>
              <a:t>게시글</a:t>
            </a:r>
            <a:r>
              <a:rPr kumimoji="1" lang="ko-KR" altLang="en-US" sz="1200">
                <a:solidFill>
                  <a:prstClr val="black"/>
                </a:solidFill>
              </a:rPr>
              <a:t> 상세페이지</a:t>
            </a:r>
            <a:endParaRPr kumimoji="1" lang="en-US" altLang="ko-KR" sz="1200">
              <a:solidFill>
                <a:prstClr val="black"/>
              </a:solidFill>
            </a:endParaRPr>
          </a:p>
          <a:p>
            <a:pPr lvl="0"/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en-US" altLang="ko-KR" sz="1200">
                <a:solidFill>
                  <a:prstClr val="black"/>
                </a:solidFill>
              </a:rPr>
              <a:t>-</a:t>
            </a:r>
            <a:r>
              <a:rPr kumimoji="1" lang="ko-KR" altLang="en-US" sz="1200">
                <a:solidFill>
                  <a:prstClr val="black"/>
                </a:solidFill>
              </a:rPr>
              <a:t> 댓글</a:t>
            </a:r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endParaRPr kumimoji="1" lang="en-US" altLang="ko-Kore-KR" sz="120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>
                <a:solidFill>
                  <a:prstClr val="black"/>
                </a:solidFill>
              </a:rPr>
              <a:t>&lt;Footer&gt;</a:t>
            </a:r>
          </a:p>
          <a:p>
            <a:pPr lvl="0"/>
            <a:r>
              <a:rPr kumimoji="1" lang="ko-Kore-KR" altLang="en-US" sz="1200">
                <a:solidFill>
                  <a:prstClr val="black"/>
                </a:solidFill>
              </a:rPr>
              <a:t>*</a:t>
            </a:r>
            <a:r>
              <a:rPr kumimoji="1" lang="ko-KR" altLang="en-US" sz="1200">
                <a:solidFill>
                  <a:prstClr val="black"/>
                </a:solidFill>
              </a:rPr>
              <a:t> </a:t>
            </a:r>
            <a:r>
              <a:rPr kumimoji="1" lang="en-US" altLang="ko-KR" sz="1200" err="1">
                <a:solidFill>
                  <a:prstClr val="black"/>
                </a:solidFill>
              </a:rPr>
              <a:t>PageNation</a:t>
            </a:r>
            <a:endParaRPr kumimoji="1" lang="ko-Kore-KR" altLang="en-US" sz="120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B060D1-CEED-C34B-BC96-32A1F402844B}"/>
              </a:ext>
            </a:extLst>
          </p:cNvPr>
          <p:cNvSpPr/>
          <p:nvPr/>
        </p:nvSpPr>
        <p:spPr>
          <a:xfrm>
            <a:off x="3434351" y="4866016"/>
            <a:ext cx="8028041" cy="549878"/>
          </a:xfrm>
          <a:prstGeom prst="rect">
            <a:avLst/>
          </a:prstGeom>
          <a:solidFill>
            <a:schemeClr val="tx1">
              <a:alpha val="779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637C34-3ED0-EA43-95FC-ACE1FCE08B93}"/>
              </a:ext>
            </a:extLst>
          </p:cNvPr>
          <p:cNvSpPr/>
          <p:nvPr/>
        </p:nvSpPr>
        <p:spPr>
          <a:xfrm>
            <a:off x="3452640" y="3097117"/>
            <a:ext cx="8028041" cy="471003"/>
          </a:xfrm>
          <a:prstGeom prst="rect">
            <a:avLst/>
          </a:prstGeom>
          <a:solidFill>
            <a:schemeClr val="tx1">
              <a:alpha val="779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3EA3-BF28-6546-B227-E37CE1670310}"/>
              </a:ext>
            </a:extLst>
          </p:cNvPr>
          <p:cNvSpPr/>
          <p:nvPr/>
        </p:nvSpPr>
        <p:spPr>
          <a:xfrm>
            <a:off x="2355741" y="4058917"/>
            <a:ext cx="1038387" cy="352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340C59-91C8-3744-9C72-6DEDB5855619}"/>
              </a:ext>
            </a:extLst>
          </p:cNvPr>
          <p:cNvSpPr/>
          <p:nvPr/>
        </p:nvSpPr>
        <p:spPr>
          <a:xfrm>
            <a:off x="3452053" y="3568120"/>
            <a:ext cx="8086435" cy="1297895"/>
          </a:xfrm>
          <a:prstGeom prst="rect">
            <a:avLst/>
          </a:prstGeom>
          <a:solidFill>
            <a:srgbClr val="FFC000">
              <a:alpha val="1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5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01830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body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검색</a:t>
                      </a:r>
                      <a:endParaRPr lang="ko-KR" altLang="en-US" sz="1400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92867" y="1827282"/>
            <a:ext cx="1763949" cy="446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03372-B231-1746-945F-6D7AA7C98989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C7266-A670-D04D-BB8C-259E5270E836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비로그인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body</a:t>
            </a:r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*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게시글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검색</a:t>
            </a:r>
            <a:endParaRPr kumimoji="1" lang="en-US" altLang="ko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8484D-2007-CC4D-8993-A61BFDF40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4" r="61610" b="19132"/>
          <a:stretch/>
        </p:blipFill>
        <p:spPr>
          <a:xfrm>
            <a:off x="492866" y="4997850"/>
            <a:ext cx="1763949" cy="7979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EC9283-C056-6B42-9D12-62A52E343D7D}"/>
              </a:ext>
            </a:extLst>
          </p:cNvPr>
          <p:cNvSpPr/>
          <p:nvPr/>
        </p:nvSpPr>
        <p:spPr>
          <a:xfrm>
            <a:off x="523390" y="5273108"/>
            <a:ext cx="1721358" cy="522701"/>
          </a:xfrm>
          <a:prstGeom prst="rect">
            <a:avLst/>
          </a:prstGeom>
          <a:solidFill>
            <a:schemeClr val="tx1">
              <a:alpha val="779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40816F-495F-5E4F-9D20-9507C959D475}"/>
              </a:ext>
            </a:extLst>
          </p:cNvPr>
          <p:cNvCxnSpPr>
            <a:cxnSpLocks/>
          </p:cNvCxnSpPr>
          <p:nvPr/>
        </p:nvCxnSpPr>
        <p:spPr>
          <a:xfrm>
            <a:off x="2089306" y="5130198"/>
            <a:ext cx="506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E3D05CE-F151-8741-8219-D5EB3BBADF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58" y="2267313"/>
            <a:ext cx="7385284" cy="1467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C484E1-1768-3742-897B-ADF9EEAAC6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58" y="4440302"/>
            <a:ext cx="7682741" cy="987781"/>
          </a:xfrm>
          <a:prstGeom prst="rect">
            <a:avLst/>
          </a:prstGeom>
        </p:spPr>
      </p:pic>
      <p:sp>
        <p:nvSpPr>
          <p:cNvPr id="25" name="아래쪽 화살표[D] 24">
            <a:extLst>
              <a:ext uri="{FF2B5EF4-FFF2-40B4-BE49-F238E27FC236}">
                <a16:creationId xmlns:a16="http://schemas.microsoft.com/office/drawing/2014/main" id="{8956ACD9-5418-104A-8887-39E463188EF1}"/>
              </a:ext>
            </a:extLst>
          </p:cNvPr>
          <p:cNvSpPr/>
          <p:nvPr/>
        </p:nvSpPr>
        <p:spPr>
          <a:xfrm>
            <a:off x="6411182" y="3664725"/>
            <a:ext cx="602767" cy="76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0FB1A-E8EC-7444-A390-23297EF06D4D}"/>
              </a:ext>
            </a:extLst>
          </p:cNvPr>
          <p:cNvSpPr txBox="1"/>
          <p:nvPr/>
        </p:nvSpPr>
        <p:spPr>
          <a:xfrm>
            <a:off x="7359834" y="3904698"/>
            <a:ext cx="34535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특정 제목의 글 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4003DE-600D-9443-96B9-7335107DD477}"/>
              </a:ext>
            </a:extLst>
          </p:cNvPr>
          <p:cNvSpPr/>
          <p:nvPr/>
        </p:nvSpPr>
        <p:spPr>
          <a:xfrm>
            <a:off x="3018431" y="2184731"/>
            <a:ext cx="2312985" cy="4422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DE61DB-E9F7-E44F-A2D0-8EA736C68961}"/>
              </a:ext>
            </a:extLst>
          </p:cNvPr>
          <p:cNvSpPr/>
          <p:nvPr/>
        </p:nvSpPr>
        <p:spPr>
          <a:xfrm>
            <a:off x="4052371" y="4997850"/>
            <a:ext cx="1193806" cy="24439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1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46071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body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상세페이지</a:t>
                      </a:r>
                      <a:endParaRPr lang="ko-KR" altLang="en-US" sz="1400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92867" y="1827282"/>
            <a:ext cx="1763949" cy="446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03372-B231-1746-945F-6D7AA7C98989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C7266-A670-D04D-BB8C-259E5270E836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비로그인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body</a:t>
            </a:r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* 게시판</a:t>
            </a:r>
            <a:endParaRPr kumimoji="1" lang="en-US" altLang="ko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게시글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상세페이지</a:t>
            </a:r>
            <a:endParaRPr kumimoji="1" lang="en-US" altLang="ko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8484D-2007-CC4D-8993-A61BFDF40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4" r="61610" b="19132"/>
          <a:stretch/>
        </p:blipFill>
        <p:spPr>
          <a:xfrm>
            <a:off x="492866" y="4997850"/>
            <a:ext cx="1763949" cy="7979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EC9283-C056-6B42-9D12-62A52E343D7D}"/>
              </a:ext>
            </a:extLst>
          </p:cNvPr>
          <p:cNvSpPr/>
          <p:nvPr/>
        </p:nvSpPr>
        <p:spPr>
          <a:xfrm>
            <a:off x="523390" y="4949742"/>
            <a:ext cx="1721358" cy="296390"/>
          </a:xfrm>
          <a:prstGeom prst="rect">
            <a:avLst/>
          </a:prstGeom>
          <a:solidFill>
            <a:schemeClr val="tx1">
              <a:alpha val="779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40816F-495F-5E4F-9D20-9507C959D475}"/>
              </a:ext>
            </a:extLst>
          </p:cNvPr>
          <p:cNvCxnSpPr>
            <a:cxnSpLocks/>
          </p:cNvCxnSpPr>
          <p:nvPr/>
        </p:nvCxnSpPr>
        <p:spPr>
          <a:xfrm>
            <a:off x="1991418" y="5509906"/>
            <a:ext cx="506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ACD513E-2B54-E140-8BD1-8BF9A355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164" y="2391564"/>
            <a:ext cx="8080086" cy="352245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86663C-AD56-2344-8863-6CD5461EA29B}"/>
              </a:ext>
            </a:extLst>
          </p:cNvPr>
          <p:cNvSpPr/>
          <p:nvPr/>
        </p:nvSpPr>
        <p:spPr>
          <a:xfrm>
            <a:off x="2828165" y="1949338"/>
            <a:ext cx="3464148" cy="359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>
                <a:solidFill>
                  <a:schemeClr val="bg1"/>
                </a:solidFill>
              </a:rPr>
              <a:t>비로그인</a:t>
            </a:r>
            <a:endParaRPr lang="en-US" altLang="ko-KR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EEFC84-322F-0443-BB86-C8375C20FDC1}"/>
              </a:ext>
            </a:extLst>
          </p:cNvPr>
          <p:cNvCxnSpPr>
            <a:cxnSpLocks/>
          </p:cNvCxnSpPr>
          <p:nvPr/>
        </p:nvCxnSpPr>
        <p:spPr>
          <a:xfrm flipV="1">
            <a:off x="6466882" y="3785187"/>
            <a:ext cx="1212528" cy="659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5BB9F7-179B-374A-BFD3-416E63EE54D0}"/>
              </a:ext>
            </a:extLst>
          </p:cNvPr>
          <p:cNvSpPr/>
          <p:nvPr/>
        </p:nvSpPr>
        <p:spPr>
          <a:xfrm>
            <a:off x="4255185" y="4493344"/>
            <a:ext cx="2664808" cy="31888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30EEEE-A675-9444-B331-14A8C46F987C}"/>
              </a:ext>
            </a:extLst>
          </p:cNvPr>
          <p:cNvSpPr/>
          <p:nvPr/>
        </p:nvSpPr>
        <p:spPr>
          <a:xfrm>
            <a:off x="7718156" y="3466307"/>
            <a:ext cx="1912569" cy="31888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>
                <a:solidFill>
                  <a:schemeClr val="tx1"/>
                </a:solidFill>
              </a:rPr>
              <a:t>비로그인시</a:t>
            </a:r>
            <a:r>
              <a:rPr lang="ko-KR" altLang="en-US" sz="1100">
                <a:solidFill>
                  <a:schemeClr val="tx1"/>
                </a:solidFill>
              </a:rPr>
              <a:t> 해당 부분 공란</a:t>
            </a:r>
          </a:p>
        </p:txBody>
      </p:sp>
    </p:spTree>
    <p:extLst>
      <p:ext uri="{BB962C8B-B14F-4D97-AF65-F5344CB8AC3E}">
        <p14:creationId xmlns:p14="http://schemas.microsoft.com/office/powerpoint/2010/main" val="262684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/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body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상세페이지</a:t>
                      </a:r>
                      <a:endParaRPr lang="ko-KR" altLang="en-US" sz="1400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92867" y="1827282"/>
            <a:ext cx="1763949" cy="446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03372-B231-1746-945F-6D7AA7C98989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C7266-A670-D04D-BB8C-259E5270E836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비로그인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body</a:t>
            </a:r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* 게시판</a:t>
            </a:r>
            <a:endParaRPr kumimoji="1" lang="en-US" altLang="ko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ko-KR" altLang="en-US" sz="1200" err="1">
                <a:solidFill>
                  <a:srgbClr val="FF0000"/>
                </a:solidFill>
                <a:highlight>
                  <a:srgbClr val="FFFF00"/>
                </a:highlight>
              </a:rPr>
              <a:t>게시글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상세페이지</a:t>
            </a:r>
            <a:endParaRPr kumimoji="1" lang="en-US" altLang="ko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8484D-2007-CC4D-8993-A61BFDF40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4" r="61610" b="19132"/>
          <a:stretch/>
        </p:blipFill>
        <p:spPr>
          <a:xfrm>
            <a:off x="492866" y="4997850"/>
            <a:ext cx="1763949" cy="7979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EC9283-C056-6B42-9D12-62A52E343D7D}"/>
              </a:ext>
            </a:extLst>
          </p:cNvPr>
          <p:cNvSpPr/>
          <p:nvPr/>
        </p:nvSpPr>
        <p:spPr>
          <a:xfrm>
            <a:off x="523390" y="4949742"/>
            <a:ext cx="1721358" cy="296390"/>
          </a:xfrm>
          <a:prstGeom prst="rect">
            <a:avLst/>
          </a:prstGeom>
          <a:solidFill>
            <a:schemeClr val="tx1">
              <a:alpha val="779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40816F-495F-5E4F-9D20-9507C959D475}"/>
              </a:ext>
            </a:extLst>
          </p:cNvPr>
          <p:cNvCxnSpPr>
            <a:cxnSpLocks/>
          </p:cNvCxnSpPr>
          <p:nvPr/>
        </p:nvCxnSpPr>
        <p:spPr>
          <a:xfrm>
            <a:off x="1991418" y="5509906"/>
            <a:ext cx="506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CD26844-AD89-C948-9282-A26C33A0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89" y="2605348"/>
            <a:ext cx="4039993" cy="28523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68D660-31D6-1F40-BC23-67D7261C4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158" y="2535111"/>
            <a:ext cx="4638077" cy="293100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4DF4E9-F02B-174F-B090-27F5F4604ADA}"/>
              </a:ext>
            </a:extLst>
          </p:cNvPr>
          <p:cNvSpPr/>
          <p:nvPr/>
        </p:nvSpPr>
        <p:spPr>
          <a:xfrm>
            <a:off x="2828165" y="1949338"/>
            <a:ext cx="3464148" cy="359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>
                <a:solidFill>
                  <a:schemeClr val="tx1"/>
                </a:solidFill>
              </a:rPr>
              <a:t>로그인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345EDD-06D4-144E-9861-E3233E7D967A}"/>
              </a:ext>
            </a:extLst>
          </p:cNvPr>
          <p:cNvCxnSpPr>
            <a:cxnSpLocks/>
          </p:cNvCxnSpPr>
          <p:nvPr/>
        </p:nvCxnSpPr>
        <p:spPr>
          <a:xfrm>
            <a:off x="3916632" y="4850319"/>
            <a:ext cx="0" cy="103236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308F2-A6C8-1C45-8C42-387C783FA839}"/>
              </a:ext>
            </a:extLst>
          </p:cNvPr>
          <p:cNvSpPr/>
          <p:nvPr/>
        </p:nvSpPr>
        <p:spPr>
          <a:xfrm>
            <a:off x="3253515" y="4531439"/>
            <a:ext cx="1326234" cy="31888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911768-A2F5-DC44-A891-B9963ED74CAD}"/>
              </a:ext>
            </a:extLst>
          </p:cNvPr>
          <p:cNvSpPr/>
          <p:nvPr/>
        </p:nvSpPr>
        <p:spPr>
          <a:xfrm>
            <a:off x="4373583" y="5701411"/>
            <a:ext cx="3968012" cy="376329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로그인시 작성자에 가입시 입력한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이름 기입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E2F8B5-5520-884D-808D-6848E406474A}"/>
              </a:ext>
            </a:extLst>
          </p:cNvPr>
          <p:cNvSpPr/>
          <p:nvPr/>
        </p:nvSpPr>
        <p:spPr>
          <a:xfrm>
            <a:off x="7805525" y="4459495"/>
            <a:ext cx="1326234" cy="31888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5859FA6-8CE5-2C44-947A-04BBCA712054}"/>
              </a:ext>
            </a:extLst>
          </p:cNvPr>
          <p:cNvCxnSpPr>
            <a:cxnSpLocks/>
          </p:cNvCxnSpPr>
          <p:nvPr/>
        </p:nvCxnSpPr>
        <p:spPr>
          <a:xfrm>
            <a:off x="8798546" y="4791941"/>
            <a:ext cx="0" cy="103236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015A27-8697-2B4D-93FB-BE2E3455ACDB}"/>
              </a:ext>
            </a:extLst>
          </p:cNvPr>
          <p:cNvCxnSpPr>
            <a:cxnSpLocks/>
          </p:cNvCxnSpPr>
          <p:nvPr/>
        </p:nvCxnSpPr>
        <p:spPr>
          <a:xfrm flipV="1">
            <a:off x="3932370" y="5880249"/>
            <a:ext cx="425476" cy="486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5BCEA6-3BD7-1541-89DA-A4C447F70C3E}"/>
              </a:ext>
            </a:extLst>
          </p:cNvPr>
          <p:cNvCxnSpPr>
            <a:cxnSpLocks/>
          </p:cNvCxnSpPr>
          <p:nvPr/>
        </p:nvCxnSpPr>
        <p:spPr>
          <a:xfrm flipH="1">
            <a:off x="8341595" y="5859813"/>
            <a:ext cx="45695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2B3F2F-5F6E-F641-8F57-4BF5B5F6662F}"/>
              </a:ext>
            </a:extLst>
          </p:cNvPr>
          <p:cNvSpPr/>
          <p:nvPr/>
        </p:nvSpPr>
        <p:spPr>
          <a:xfrm>
            <a:off x="7805525" y="3923091"/>
            <a:ext cx="3386820" cy="376329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로그인한 유저가 작성한 게시물의 경우 </a:t>
            </a:r>
            <a:r>
              <a:rPr lang="en-US" altLang="ko-Kore-KR" sz="100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ore-KR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수정 삭제 가능</a:t>
            </a:r>
            <a:endParaRPr lang="ko-KR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595FDE-4461-8740-848F-FBCD9B84E78F}"/>
              </a:ext>
            </a:extLst>
          </p:cNvPr>
          <p:cNvSpPr/>
          <p:nvPr/>
        </p:nvSpPr>
        <p:spPr>
          <a:xfrm>
            <a:off x="6874212" y="3938747"/>
            <a:ext cx="1070003" cy="31888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0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05859A-7BD8-614A-8457-33746FB93F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94" y="1855021"/>
            <a:ext cx="7005435" cy="45039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/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body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상세페이지</a:t>
                      </a:r>
                      <a:endParaRPr lang="ko-KR" altLang="en-US" sz="1400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92867" y="1827282"/>
            <a:ext cx="1763949" cy="446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03372-B231-1746-945F-6D7AA7C98989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C7266-A670-D04D-BB8C-259E5270E836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비로그인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body</a:t>
            </a:r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댓글</a:t>
            </a:r>
            <a:endParaRPr kumimoji="1" lang="en-US" altLang="ko-Kore-KR" sz="1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&lt;Footer&gt;</a:t>
            </a:r>
          </a:p>
          <a:p>
            <a:r>
              <a:rPr kumimoji="1" lang="ko-Kore-KR" altLang="en-US" sz="1200">
                <a:solidFill>
                  <a:schemeClr val="tx1"/>
                </a:solidFill>
              </a:rPr>
              <a:t>*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 err="1">
                <a:solidFill>
                  <a:schemeClr val="tx1"/>
                </a:solidFill>
              </a:rPr>
              <a:t>PageNation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8484D-2007-CC4D-8993-A61BFDF40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84" r="61610" b="19132"/>
          <a:stretch/>
        </p:blipFill>
        <p:spPr>
          <a:xfrm>
            <a:off x="492866" y="4997850"/>
            <a:ext cx="1763949" cy="7979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EC9283-C056-6B42-9D12-62A52E343D7D}"/>
              </a:ext>
            </a:extLst>
          </p:cNvPr>
          <p:cNvSpPr/>
          <p:nvPr/>
        </p:nvSpPr>
        <p:spPr>
          <a:xfrm>
            <a:off x="523390" y="4949742"/>
            <a:ext cx="1721358" cy="296390"/>
          </a:xfrm>
          <a:prstGeom prst="rect">
            <a:avLst/>
          </a:prstGeom>
          <a:solidFill>
            <a:schemeClr val="tx1">
              <a:alpha val="779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40816F-495F-5E4F-9D20-9507C959D475}"/>
              </a:ext>
            </a:extLst>
          </p:cNvPr>
          <p:cNvCxnSpPr>
            <a:cxnSpLocks/>
          </p:cNvCxnSpPr>
          <p:nvPr/>
        </p:nvCxnSpPr>
        <p:spPr>
          <a:xfrm>
            <a:off x="1991418" y="5509906"/>
            <a:ext cx="506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308F2-A6C8-1C45-8C42-387C783FA839}"/>
              </a:ext>
            </a:extLst>
          </p:cNvPr>
          <p:cNvSpPr/>
          <p:nvPr/>
        </p:nvSpPr>
        <p:spPr>
          <a:xfrm>
            <a:off x="3448067" y="3930019"/>
            <a:ext cx="6727062" cy="92030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D4CBB3-87D8-5B46-9FEF-564BC5B64873}"/>
              </a:ext>
            </a:extLst>
          </p:cNvPr>
          <p:cNvSpPr/>
          <p:nvPr/>
        </p:nvSpPr>
        <p:spPr>
          <a:xfrm>
            <a:off x="7312657" y="4000622"/>
            <a:ext cx="3386820" cy="376329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댓글 작성 가능 </a:t>
            </a:r>
            <a:r>
              <a:rPr lang="en-US" altLang="ko-Kore-KR" sz="100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ore-KR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비로그인 및 로그인</a:t>
            </a:r>
            <a:r>
              <a:rPr lang="en-US" altLang="ko-Kore-KR" sz="100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ko-KR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577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54D-1996-4C79-8D55-93D721CCCBF5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EA9ECA-363A-43E3-8723-69EF6FAB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84047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정의서</a:t>
                      </a:r>
                      <a:r>
                        <a:rPr lang="en-US" altLang="ko-KR" sz="1400" b="0" i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Footer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400" b="0" i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BA3B8E2-3B1F-4ABF-B659-4892DB73E7E0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7559-46B4-4B9D-A07A-AD17C31AF58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188325-ED67-4BEF-B8FF-C8A3C804D7D6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FE1C42-429E-48A7-BB9B-D336252325E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DBF8-50A4-462E-A221-48371CD700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 err="1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DB2EA-424F-C14A-BE2D-CDA8542C3190}"/>
              </a:ext>
            </a:extLst>
          </p:cNvPr>
          <p:cNvSpPr/>
          <p:nvPr/>
        </p:nvSpPr>
        <p:spPr>
          <a:xfrm>
            <a:off x="492867" y="1827282"/>
            <a:ext cx="1763949" cy="4463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03372-B231-1746-945F-6D7AA7C98989}"/>
              </a:ext>
            </a:extLst>
          </p:cNvPr>
          <p:cNvSpPr/>
          <p:nvPr/>
        </p:nvSpPr>
        <p:spPr>
          <a:xfrm>
            <a:off x="480800" y="1662230"/>
            <a:ext cx="1763949" cy="3028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C7266-A670-D04D-BB8C-259E5270E836}"/>
              </a:ext>
            </a:extLst>
          </p:cNvPr>
          <p:cNvSpPr/>
          <p:nvPr/>
        </p:nvSpPr>
        <p:spPr>
          <a:xfrm>
            <a:off x="480799" y="1859834"/>
            <a:ext cx="1763949" cy="2764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* MAIN</a:t>
            </a: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&lt;Header&gt;</a:t>
            </a:r>
          </a:p>
          <a:p>
            <a:r>
              <a:rPr kumimoji="1" lang="en-US" altLang="ko-Kore-KR" sz="1200">
                <a:solidFill>
                  <a:schemeClr val="tx1"/>
                </a:solidFill>
              </a:rPr>
              <a:t>* button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비로그인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로그인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&lt;</a:t>
            </a:r>
            <a:r>
              <a:rPr kumimoji="1" lang="en-US" altLang="ko-KR" sz="1200">
                <a:solidFill>
                  <a:schemeClr val="tx1"/>
                </a:solidFill>
              </a:rPr>
              <a:t>body</a:t>
            </a:r>
            <a:r>
              <a:rPr kumimoji="1" lang="en-US" altLang="ko-Kore-KR" sz="1200">
                <a:solidFill>
                  <a:schemeClr val="tx1"/>
                </a:solidFill>
              </a:rPr>
              <a:t>&gt;</a:t>
            </a:r>
          </a:p>
          <a:p>
            <a:r>
              <a:rPr kumimoji="1" lang="ko-KR" altLang="en-US" sz="1200">
                <a:solidFill>
                  <a:schemeClr val="tx1"/>
                </a:solidFill>
              </a:rPr>
              <a:t>*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검색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* 게시판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en-US" altLang="ko-Kore-KR" sz="1200">
                <a:solidFill>
                  <a:schemeClr val="tx1"/>
                </a:solidFill>
              </a:rPr>
              <a:t> </a:t>
            </a:r>
            <a:r>
              <a:rPr kumimoji="1" lang="ko-KR" altLang="en-US" sz="1200" err="1">
                <a:solidFill>
                  <a:schemeClr val="tx1"/>
                </a:solidFill>
              </a:rPr>
              <a:t>게시글</a:t>
            </a:r>
            <a:r>
              <a:rPr kumimoji="1" lang="ko-KR" altLang="en-US" sz="1200">
                <a:solidFill>
                  <a:schemeClr val="tx1"/>
                </a:solidFill>
              </a:rPr>
              <a:t> 상세페이지</a:t>
            </a:r>
            <a:endParaRPr kumimoji="1" lang="en-US" altLang="ko-KR" sz="1200">
              <a:solidFill>
                <a:schemeClr val="tx1"/>
              </a:solidFill>
            </a:endParaRPr>
          </a:p>
          <a:p>
            <a:r>
              <a:rPr kumimoji="1" lang="ko-KR" altLang="en-US" sz="1200">
                <a:solidFill>
                  <a:schemeClr val="tx1"/>
                </a:solidFill>
              </a:rPr>
              <a:t> </a:t>
            </a:r>
            <a:r>
              <a:rPr kumimoji="1" lang="en-US" altLang="ko-KR" sz="1200">
                <a:solidFill>
                  <a:schemeClr val="tx1"/>
                </a:solidFill>
              </a:rPr>
              <a:t>-</a:t>
            </a:r>
            <a:r>
              <a:rPr kumimoji="1" lang="ko-KR" altLang="en-US" sz="1200">
                <a:solidFill>
                  <a:schemeClr val="tx1"/>
                </a:solidFill>
              </a:rPr>
              <a:t> 댓글</a:t>
            </a:r>
            <a:endParaRPr kumimoji="1" lang="en-US" altLang="ko-Kore-KR" sz="1200">
              <a:solidFill>
                <a:schemeClr val="tx1"/>
              </a:solidFill>
            </a:endParaRPr>
          </a:p>
          <a:p>
            <a:endParaRPr kumimoji="1" lang="en-US" altLang="ko-Kore-KR" sz="1200">
              <a:solidFill>
                <a:schemeClr val="tx1"/>
              </a:solidFill>
            </a:endParaRPr>
          </a:p>
          <a:p>
            <a:r>
              <a:rPr kumimoji="1" lang="en-US" altLang="ko-Kore-KR" sz="1200">
                <a:solidFill>
                  <a:srgbClr val="FF0000"/>
                </a:solidFill>
                <a:highlight>
                  <a:srgbClr val="FFFF00"/>
                </a:highlight>
              </a:rPr>
              <a:t>&lt;Footer&gt;</a:t>
            </a:r>
          </a:p>
          <a:p>
            <a:r>
              <a:rPr kumimoji="1" lang="ko-Kore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*</a:t>
            </a:r>
            <a:r>
              <a:rPr kumimoji="1"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ko-KR" sz="1200" err="1">
                <a:solidFill>
                  <a:srgbClr val="FF0000"/>
                </a:solidFill>
                <a:highlight>
                  <a:srgbClr val="FFFF00"/>
                </a:highlight>
              </a:rPr>
              <a:t>PageNation</a:t>
            </a:r>
            <a:endParaRPr kumimoji="1" lang="ko-Kore-KR" altLang="en-US" sz="12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B7F5676-268C-D947-853F-AEE87265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19" y="2029177"/>
            <a:ext cx="7766400" cy="27146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F2759-F902-D140-9100-B62294D0FD60}"/>
              </a:ext>
            </a:extLst>
          </p:cNvPr>
          <p:cNvSpPr/>
          <p:nvPr/>
        </p:nvSpPr>
        <p:spPr>
          <a:xfrm>
            <a:off x="2888281" y="4396788"/>
            <a:ext cx="709506" cy="45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156626-2CC5-9A4B-990A-09F23D088105}"/>
              </a:ext>
            </a:extLst>
          </p:cNvPr>
          <p:cNvCxnSpPr>
            <a:cxnSpLocks/>
          </p:cNvCxnSpPr>
          <p:nvPr/>
        </p:nvCxnSpPr>
        <p:spPr>
          <a:xfrm>
            <a:off x="3597787" y="4600845"/>
            <a:ext cx="279652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E070FE-F8B6-4A44-A4A3-0F3ACEE18170}"/>
              </a:ext>
            </a:extLst>
          </p:cNvPr>
          <p:cNvSpPr/>
          <p:nvPr/>
        </p:nvSpPr>
        <p:spPr>
          <a:xfrm>
            <a:off x="4658264" y="5183026"/>
            <a:ext cx="4589498" cy="78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좌 </a:t>
            </a:r>
            <a:r>
              <a:rPr lang="en-US" altLang="ko-KR" sz="1100">
                <a:solidFill>
                  <a:schemeClr val="tx1"/>
                </a:solidFill>
              </a:rPr>
              <a:t>: </a:t>
            </a:r>
            <a:r>
              <a:rPr lang="ko-KR" altLang="en-US" sz="1100">
                <a:solidFill>
                  <a:schemeClr val="tx1"/>
                </a:solidFill>
              </a:rPr>
              <a:t>현재 게시글 수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우 </a:t>
            </a:r>
            <a:r>
              <a:rPr lang="en-US" altLang="ko-KR" sz="1100">
                <a:solidFill>
                  <a:schemeClr val="tx1"/>
                </a:solidFill>
              </a:rPr>
              <a:t>: </a:t>
            </a:r>
            <a:r>
              <a:rPr lang="ko-KR" altLang="en-US" sz="1100">
                <a:solidFill>
                  <a:schemeClr val="tx1"/>
                </a:solidFill>
              </a:rPr>
              <a:t>게시판 목록 페이지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85B17D-D333-9141-91F4-4934CEF39C52}"/>
              </a:ext>
            </a:extLst>
          </p:cNvPr>
          <p:cNvCxnSpPr>
            <a:cxnSpLocks/>
          </p:cNvCxnSpPr>
          <p:nvPr/>
        </p:nvCxnSpPr>
        <p:spPr>
          <a:xfrm>
            <a:off x="6394260" y="4600845"/>
            <a:ext cx="55" cy="58218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5192233" y="2646682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693131" y="3014693"/>
            <a:ext cx="3570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프로젝트 추진내역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2398108" y="2845415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Part 3, </a:t>
            </a:r>
            <a:endParaRPr lang="ko-KR" altLang="en-US" sz="5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945691D-798B-415F-A596-CAC325559D6D}"/>
              </a:ext>
            </a:extLst>
          </p:cNvPr>
          <p:cNvCxnSpPr>
            <a:cxnSpLocks/>
          </p:cNvCxnSpPr>
          <p:nvPr/>
        </p:nvCxnSpPr>
        <p:spPr>
          <a:xfrm>
            <a:off x="2498651" y="4364311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61213A-2550-44A9-9585-DEAA68D973A7}"/>
              </a:ext>
            </a:extLst>
          </p:cNvPr>
          <p:cNvCxnSpPr>
            <a:cxnSpLocks/>
          </p:cNvCxnSpPr>
          <p:nvPr/>
        </p:nvCxnSpPr>
        <p:spPr>
          <a:xfrm>
            <a:off x="2498651" y="4496391"/>
            <a:ext cx="7265582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5F6BB1-B122-4E43-AB3E-789C305C1D7D}"/>
              </a:ext>
            </a:extLst>
          </p:cNvPr>
          <p:cNvCxnSpPr>
            <a:cxnSpLocks/>
          </p:cNvCxnSpPr>
          <p:nvPr/>
        </p:nvCxnSpPr>
        <p:spPr>
          <a:xfrm>
            <a:off x="2498651" y="4628471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F05FB-A703-4658-AE81-069008C9A7E3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9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>
            <a:cxnSpLocks/>
          </p:cNvCxnSpPr>
          <p:nvPr/>
        </p:nvCxnSpPr>
        <p:spPr>
          <a:xfrm>
            <a:off x="2498651" y="4364311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>
            <a:cxnSpLocks/>
          </p:cNvCxnSpPr>
          <p:nvPr/>
        </p:nvCxnSpPr>
        <p:spPr>
          <a:xfrm>
            <a:off x="2498651" y="4496391"/>
            <a:ext cx="7265582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>
            <a:cxnSpLocks/>
          </p:cNvCxnSpPr>
          <p:nvPr/>
        </p:nvCxnSpPr>
        <p:spPr>
          <a:xfrm>
            <a:off x="2498651" y="4628471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5192233" y="2646682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6098689" y="3014693"/>
            <a:ext cx="2759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프로젝트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2398108" y="2845415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Part 1, </a:t>
            </a:r>
            <a:endParaRPr lang="ko-KR" altLang="en-US" sz="5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07AA2-8EEE-4C63-9F93-77D6B34AFF7A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7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3D469-CC86-4766-8CDA-4EC502D28AD1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14D89-AE0A-4134-AE3C-D1EAAC512868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추진내역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C6575E0-DA00-4894-8CEC-E8AF818CBC9E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419FEE-DEB4-4CEB-BC91-35DE27BD4DBD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2A30F-A477-46DE-91C4-32FD1961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3" y="3214035"/>
            <a:ext cx="11141557" cy="161184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BA9B51-1002-438C-A7D8-7C9E1273F900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E7AC509-FE31-4968-8575-45B90FE59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5306"/>
              </p:ext>
            </p:extLst>
          </p:nvPr>
        </p:nvGraphicFramePr>
        <p:xfrm>
          <a:off x="420062" y="1112450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4210062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  <a:gridCol w="1688992">
                  <a:extLst>
                    <a:ext uri="{9D8B030D-6E8A-4147-A177-3AD203B41FA5}">
                      <a16:colId xmlns:a16="http://schemas.microsoft.com/office/drawing/2014/main" val="1829097651"/>
                    </a:ext>
                  </a:extLst>
                </a:gridCol>
                <a:gridCol w="3986519">
                  <a:extLst>
                    <a:ext uri="{9D8B030D-6E8A-4147-A177-3AD203B41FA5}">
                      <a16:colId xmlns:a16="http://schemas.microsoft.com/office/drawing/2014/main" val="144768957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200" b="1" i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1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추진내역</a:t>
                      </a:r>
                      <a:endParaRPr lang="en-US" altLang="ko-KR" b="0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ko-KR" altLang="en-US" sz="1400" b="1" i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타임테이블</a:t>
                      </a:r>
                      <a:endParaRPr lang="ko-KR" altLang="en-US" b="0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6E0020F-97B1-4718-A593-596C01740C93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9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562323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562323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600075" y="1692547"/>
            <a:ext cx="10533032" cy="1164771"/>
            <a:chOff x="1537048" y="1513659"/>
            <a:chExt cx="10533032" cy="12474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001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4" y="1513659"/>
              <a:ext cx="7071294" cy="494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6"/>
                  </a:solidFill>
                  <a:latin typeface="+mj-ea"/>
                  <a:ea typeface="+mj-ea"/>
                </a:rPr>
                <a:t>전자정부프레임워크를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 이용한 웹페이지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02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 - MVC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패턴을 이용한 서비스 구현</a:t>
              </a:r>
              <a:endParaRPr lang="en-US" altLang="ko-KR" sz="1600" spc="-150" dirty="0">
                <a:solidFill>
                  <a:schemeClr val="accent6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-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일반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SQL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쿼리문을 별도로 저장 및 관리하여 개발 생산성 도모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600075" y="3429000"/>
            <a:ext cx="10533032" cy="868986"/>
            <a:chOff x="1537048" y="1513659"/>
            <a:chExt cx="10533032" cy="9306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002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3076354" y="1513659"/>
              <a:ext cx="7071294" cy="494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OAuth2, </a:t>
              </a:r>
              <a:r>
                <a:rPr lang="en-US" altLang="ko-KR" sz="2400" dirty="0" err="1">
                  <a:solidFill>
                    <a:schemeClr val="accent6"/>
                  </a:solidFill>
                  <a:latin typeface="+mj-ea"/>
                  <a:ea typeface="+mj-ea"/>
                </a:rPr>
                <a:t>OpenAPI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 연동을 통한 로그인체계 구현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8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 -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로그인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API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방식을 통한 인증과정</a:t>
              </a:r>
              <a:endParaRPr lang="en-US" altLang="ko-KR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600075" y="5237518"/>
            <a:ext cx="10533032" cy="869306"/>
            <a:chOff x="1537048" y="1513659"/>
            <a:chExt cx="10533032" cy="930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003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3" y="1513659"/>
              <a:ext cx="6661719" cy="494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AWS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를 이용한 서비스 제공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8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 -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리눅스 환경구축을 위한 프로그램 설정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 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D27A41B-A189-428A-B461-02518137932E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추진내역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CA2D86-9B6C-46F0-A971-92C1BA671008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061158-C35E-4352-8B25-89136CF8E2A4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5A307-61F7-4384-B178-B50A0D4391AA}"/>
              </a:ext>
            </a:extLst>
          </p:cNvPr>
          <p:cNvSpPr txBox="1"/>
          <p:nvPr/>
        </p:nvSpPr>
        <p:spPr>
          <a:xfrm flipH="1">
            <a:off x="600075" y="1061892"/>
            <a:ext cx="431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프로젝트 추진 후 결과 정리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0E5F71-49E2-4987-9F66-5EC1B6F8D309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4A0CA-5F51-40D6-9856-18EA2305AA74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4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562323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562323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600075" y="1692547"/>
            <a:ext cx="10533032" cy="1164771"/>
            <a:chOff x="1537048" y="1513659"/>
            <a:chExt cx="10533032" cy="12474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001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4" y="1513659"/>
              <a:ext cx="7071294" cy="494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6"/>
                  </a:solidFill>
                  <a:latin typeface="+mj-ea"/>
                  <a:ea typeface="+mj-ea"/>
                </a:rPr>
                <a:t>전자정부프레임워크를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 이용한 웹페이지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02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-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보안성을 고려한 소스코드 개선</a:t>
              </a:r>
              <a:endParaRPr lang="en-US" altLang="ko-KR" sz="1600" spc="-150" dirty="0">
                <a:solidFill>
                  <a:schemeClr val="accent6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-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완성된 템플릿 적용을 통해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직관성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개선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600075" y="3429000"/>
            <a:ext cx="10533032" cy="1164771"/>
            <a:chOff x="1537048" y="1513659"/>
            <a:chExt cx="10533032" cy="12474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002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3076354" y="1513659"/>
              <a:ext cx="7071294" cy="494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OAuth2, </a:t>
              </a:r>
              <a:r>
                <a:rPr lang="en-US" altLang="ko-KR" sz="2400" dirty="0" err="1">
                  <a:solidFill>
                    <a:schemeClr val="accent6"/>
                  </a:solidFill>
                  <a:latin typeface="+mj-ea"/>
                  <a:ea typeface="+mj-ea"/>
                </a:rPr>
                <a:t>OpenAPI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 연동을 통한 로그인체계 구현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02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 -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카카오 뿐 아닌 기타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로그인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API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처리</a:t>
              </a:r>
              <a:endParaRPr lang="en-US" altLang="ko-KR" sz="1600" spc="-150" dirty="0">
                <a:solidFill>
                  <a:schemeClr val="accent6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 - response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값의 활용</a:t>
              </a:r>
              <a:endParaRPr lang="en-US" altLang="ko-KR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600075" y="5239480"/>
            <a:ext cx="10533032" cy="868986"/>
            <a:chOff x="1537048" y="1513659"/>
            <a:chExt cx="10533032" cy="9306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003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3" y="1513659"/>
              <a:ext cx="6661719" cy="494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AWS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를 이용한 서비스 제공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8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 - Linux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활용능력 개선을 위한 메뉴얼 작성 및 학습</a:t>
              </a:r>
              <a:endParaRPr lang="en-US" altLang="ko-KR" sz="1600" spc="-15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D27A41B-A189-428A-B461-02518137932E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추진내역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CA2D86-9B6C-46F0-A971-92C1BA671008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061158-C35E-4352-8B25-89136CF8E2A4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5A307-61F7-4384-B178-B50A0D4391AA}"/>
              </a:ext>
            </a:extLst>
          </p:cNvPr>
          <p:cNvSpPr txBox="1"/>
          <p:nvPr/>
        </p:nvSpPr>
        <p:spPr>
          <a:xfrm flipH="1">
            <a:off x="600075" y="1061892"/>
            <a:ext cx="431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개선할 사항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0E5F71-49E2-4987-9F66-5EC1B6F8D309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73B89-D740-4286-AD00-82D81991348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0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379024" y="3013501"/>
            <a:ext cx="343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2">
                    <a:lumMod val="50000"/>
                  </a:schemeClr>
                </a:solidFill>
              </a:rPr>
              <a:t>감사합니다</a:t>
            </a:r>
            <a:r>
              <a:rPr lang="en-US" altLang="ko-KR" sz="48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749532" y="2587519"/>
            <a:ext cx="10903702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각 </a:t>
            </a:r>
            <a:r>
              <a:rPr lang="en-US" altLang="ko-KR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SNS</a:t>
            </a:r>
            <a:r>
              <a:rPr lang="ko-KR" altLang="en-US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에서 제공하는</a:t>
            </a:r>
            <a:r>
              <a:rPr lang="en-US" altLang="ko-KR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OAuth </a:t>
            </a:r>
            <a:r>
              <a:rPr lang="ko-KR" altLang="en-US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서비스</a:t>
            </a:r>
            <a:r>
              <a:rPr lang="en-US" altLang="ko-KR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연동을 통해 회원정보를 구성하고</a:t>
            </a:r>
            <a:r>
              <a:rPr lang="en-US" altLang="ko-KR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24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AWS</a:t>
            </a:r>
            <a:r>
              <a:rPr lang="ko-KR" altLang="en-US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상에서 게시글</a:t>
            </a:r>
            <a:r>
              <a:rPr lang="en-US" altLang="ko-KR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댓글 작성 및 불러오기 등의 </a:t>
            </a:r>
            <a:r>
              <a:rPr lang="en-US" altLang="ko-KR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CRUD</a:t>
            </a:r>
            <a:r>
              <a:rPr lang="ko-KR" altLang="en-US" sz="2400" b="1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가능한 웹페이지를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D9EBC7-FCA3-4F8E-B913-7D6EC63B20FB}"/>
              </a:ext>
            </a:extLst>
          </p:cNvPr>
          <p:cNvSpPr txBox="1"/>
          <p:nvPr/>
        </p:nvSpPr>
        <p:spPr>
          <a:xfrm flipH="1">
            <a:off x="600075" y="1061892"/>
            <a:ext cx="431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프로젝트 주제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B197C7-C713-4D31-96FC-44F36B74FC2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4E482-676A-43D0-9F9B-73FB5D969FF7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4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CD5FA-4F24-4E70-B5B9-F0974004A44E}"/>
              </a:ext>
            </a:extLst>
          </p:cNvPr>
          <p:cNvSpPr/>
          <p:nvPr/>
        </p:nvSpPr>
        <p:spPr>
          <a:xfrm>
            <a:off x="9635978" y="1637733"/>
            <a:ext cx="619125" cy="709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B68EA8-C74A-47BD-BC6B-A90A4D0CBBD9}"/>
              </a:ext>
            </a:extLst>
          </p:cNvPr>
          <p:cNvSpPr/>
          <p:nvPr/>
        </p:nvSpPr>
        <p:spPr>
          <a:xfrm>
            <a:off x="5786437" y="1624166"/>
            <a:ext cx="619125" cy="709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1868042" y="1567003"/>
            <a:ext cx="619125" cy="709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600075" y="232190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9DF557-76D0-4AC0-BDB2-DC1581B5A656}"/>
              </a:ext>
            </a:extLst>
          </p:cNvPr>
          <p:cNvSpPr txBox="1"/>
          <p:nvPr/>
        </p:nvSpPr>
        <p:spPr>
          <a:xfrm>
            <a:off x="1981664" y="1682404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689792" y="2430681"/>
            <a:ext cx="297562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CRUD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가능한 웹페이지 구현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4467225" y="2333376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C729EE-0C39-471C-A22B-046D1EAC0687}"/>
              </a:ext>
            </a:extLst>
          </p:cNvPr>
          <p:cNvSpPr txBox="1"/>
          <p:nvPr/>
        </p:nvSpPr>
        <p:spPr>
          <a:xfrm>
            <a:off x="5891212" y="1666396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4687621" y="2432695"/>
            <a:ext cx="279920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SNS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연동 로그인 기능 구현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D7DA32-FE75-4D00-9891-407C0CD72AEC}"/>
              </a:ext>
            </a:extLst>
          </p:cNvPr>
          <p:cNvCxnSpPr/>
          <p:nvPr/>
        </p:nvCxnSpPr>
        <p:spPr>
          <a:xfrm>
            <a:off x="8334375" y="2333376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0C028-C8BD-4612-AD2A-50CF359D54C2}"/>
              </a:ext>
            </a:extLst>
          </p:cNvPr>
          <p:cNvSpPr txBox="1"/>
          <p:nvPr/>
        </p:nvSpPr>
        <p:spPr>
          <a:xfrm>
            <a:off x="9745706" y="1691438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3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2FA4B-1AD9-4533-BF6D-56C5B1D6B84F}"/>
              </a:ext>
            </a:extLst>
          </p:cNvPr>
          <p:cNvSpPr txBox="1"/>
          <p:nvPr/>
        </p:nvSpPr>
        <p:spPr>
          <a:xfrm>
            <a:off x="8731123" y="2506151"/>
            <a:ext cx="24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AWS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통한 페이지 서비스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F0B9C-A35E-4048-8E2B-8D77386E9696}"/>
              </a:ext>
            </a:extLst>
          </p:cNvPr>
          <p:cNvCxnSpPr/>
          <p:nvPr/>
        </p:nvCxnSpPr>
        <p:spPr>
          <a:xfrm>
            <a:off x="600075" y="605422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467225" y="606161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/>
          <p:nvPr/>
        </p:nvCxnSpPr>
        <p:spPr>
          <a:xfrm>
            <a:off x="8334375" y="606900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D9EBC7-FCA3-4F8E-B913-7D6EC63B20FB}"/>
              </a:ext>
            </a:extLst>
          </p:cNvPr>
          <p:cNvSpPr txBox="1"/>
          <p:nvPr/>
        </p:nvSpPr>
        <p:spPr>
          <a:xfrm flipH="1">
            <a:off x="600075" y="1061892"/>
            <a:ext cx="431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사용된 기술 스택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BF15F-3EAB-4E2E-9115-98DA85B3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97" y="3044862"/>
            <a:ext cx="2067213" cy="866896"/>
          </a:xfrm>
          <a:prstGeom prst="rect">
            <a:avLst/>
          </a:prstGeom>
        </p:spPr>
      </p:pic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109CC0E2-1348-40BB-8EAF-10227992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73" y="3970449"/>
            <a:ext cx="2067213" cy="12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8F97EB-E70F-4CE0-846F-0BF4543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74" y="3015132"/>
            <a:ext cx="1714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이해하기 | Kakao Developers 문서">
            <a:extLst>
              <a:ext uri="{FF2B5EF4-FFF2-40B4-BE49-F238E27FC236}">
                <a16:creationId xmlns:a16="http://schemas.microsoft.com/office/drawing/2014/main" id="{0AB5D4ED-4EDF-4EA6-994B-3849847FE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28" y="3993503"/>
            <a:ext cx="3240000" cy="27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F24EA5-090D-4311-BAB0-0D67765E267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9" y="5346383"/>
            <a:ext cx="2132853" cy="531863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D4DC908-E9EE-4793-AF2E-ACCD9B1D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51" y="3266890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">
            <a:extLst>
              <a:ext uri="{FF2B5EF4-FFF2-40B4-BE49-F238E27FC236}">
                <a16:creationId xmlns:a16="http://schemas.microsoft.com/office/drawing/2014/main" id="{16016BFC-ABE2-417F-89B1-3E2306A7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26" y="4410642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BC160-7997-42FD-9D33-FBBCF0222388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141A1-76BD-4F55-A22D-F6504CD5EA7E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개요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CC8F0E7-3C47-4BEC-B46B-142B3AAAB437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55A904-E5AF-44D2-BB85-A63C8D82D1D3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C20E89-B53A-46A1-A10B-F9E755CCFF81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4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5192233" y="2646682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6098689" y="3014693"/>
            <a:ext cx="2759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프로젝트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2398108" y="2845415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Part 2, </a:t>
            </a:r>
            <a:endParaRPr lang="ko-KR" altLang="en-US" sz="5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945691D-798B-415F-A596-CAC325559D6D}"/>
              </a:ext>
            </a:extLst>
          </p:cNvPr>
          <p:cNvCxnSpPr>
            <a:cxnSpLocks/>
          </p:cNvCxnSpPr>
          <p:nvPr/>
        </p:nvCxnSpPr>
        <p:spPr>
          <a:xfrm>
            <a:off x="2498651" y="4364311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61213A-2550-44A9-9585-DEAA68D973A7}"/>
              </a:ext>
            </a:extLst>
          </p:cNvPr>
          <p:cNvCxnSpPr>
            <a:cxnSpLocks/>
          </p:cNvCxnSpPr>
          <p:nvPr/>
        </p:nvCxnSpPr>
        <p:spPr>
          <a:xfrm>
            <a:off x="2498651" y="4496391"/>
            <a:ext cx="7265582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5F6BB1-B122-4E43-AB3E-789C305C1D7D}"/>
              </a:ext>
            </a:extLst>
          </p:cNvPr>
          <p:cNvCxnSpPr>
            <a:cxnSpLocks/>
          </p:cNvCxnSpPr>
          <p:nvPr/>
        </p:nvCxnSpPr>
        <p:spPr>
          <a:xfrm>
            <a:off x="2498651" y="4628471"/>
            <a:ext cx="6096000" cy="0"/>
          </a:xfrm>
          <a:prstGeom prst="line">
            <a:avLst/>
          </a:prstGeom>
          <a:ln>
            <a:solidFill>
              <a:srgbClr val="AC9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7C98B-8B16-4F77-8AF0-1FF6B3803DF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4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1004090" y="1925236"/>
            <a:ext cx="2132853" cy="45429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서비스 운영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669213" y="1797737"/>
            <a:ext cx="619125" cy="709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DF557-76D0-4AC0-BDB2-DC1581B5A656}"/>
              </a:ext>
            </a:extLst>
          </p:cNvPr>
          <p:cNvSpPr txBox="1"/>
          <p:nvPr/>
        </p:nvSpPr>
        <p:spPr>
          <a:xfrm>
            <a:off x="765415" y="1856281"/>
            <a:ext cx="426720" cy="584775"/>
          </a:xfrm>
          <a:prstGeom prst="rect">
            <a:avLst/>
          </a:prstGeom>
          <a:solidFill>
            <a:srgbClr val="FFD294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655382" y="1007163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>
            <a:cxnSpLocks/>
          </p:cNvCxnSpPr>
          <p:nvPr/>
        </p:nvCxnSpPr>
        <p:spPr>
          <a:xfrm>
            <a:off x="3617157" y="2869882"/>
            <a:ext cx="7488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D9EBC7-FCA3-4F8E-B913-7D6EC63B20FB}"/>
              </a:ext>
            </a:extLst>
          </p:cNvPr>
          <p:cNvSpPr txBox="1"/>
          <p:nvPr/>
        </p:nvSpPr>
        <p:spPr>
          <a:xfrm flipH="1">
            <a:off x="600075" y="1061892"/>
            <a:ext cx="431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서비스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1E3111-96CA-4510-8E29-09E509117957}"/>
              </a:ext>
            </a:extLst>
          </p:cNvPr>
          <p:cNvSpPr txBox="1"/>
          <p:nvPr/>
        </p:nvSpPr>
        <p:spPr>
          <a:xfrm>
            <a:off x="9006676" y="1725581"/>
            <a:ext cx="2167090" cy="10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 Amazon linux2 </a:t>
            </a:r>
            <a:r>
              <a:rPr lang="en-US" altLang="ko-KR" sz="1400" spc="-15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ami</a:t>
            </a:r>
            <a:endParaRPr lang="en-US" altLang="ko-KR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 Apache Tomcat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9.0</a:t>
            </a: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 MariaDB 10.1.37-linux-x86_64</a:t>
            </a:r>
            <a:endParaRPr lang="ko-KR" altLang="en-US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8BE52E-C65B-4122-B0B5-B2A4680586EE}"/>
              </a:ext>
            </a:extLst>
          </p:cNvPr>
          <p:cNvSpPr txBox="1"/>
          <p:nvPr/>
        </p:nvSpPr>
        <p:spPr>
          <a:xfrm>
            <a:off x="1004090" y="3419427"/>
            <a:ext cx="2132853" cy="45429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서비스 개발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8D68F9-2138-4CAF-9F9D-A61ED907E0D4}"/>
              </a:ext>
            </a:extLst>
          </p:cNvPr>
          <p:cNvSpPr/>
          <p:nvPr/>
        </p:nvSpPr>
        <p:spPr>
          <a:xfrm>
            <a:off x="669213" y="3291928"/>
            <a:ext cx="619125" cy="709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49E73-6A3E-4F13-A8FB-50C42C48BD72}"/>
              </a:ext>
            </a:extLst>
          </p:cNvPr>
          <p:cNvSpPr txBox="1"/>
          <p:nvPr/>
        </p:nvSpPr>
        <p:spPr>
          <a:xfrm>
            <a:off x="765415" y="3350472"/>
            <a:ext cx="426720" cy="584775"/>
          </a:xfrm>
          <a:prstGeom prst="rect">
            <a:avLst/>
          </a:prstGeom>
          <a:solidFill>
            <a:srgbClr val="FFD294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509D7E3-FEAA-4D0C-B850-A5EE9DC394C8}"/>
              </a:ext>
            </a:extLst>
          </p:cNvPr>
          <p:cNvCxnSpPr>
            <a:cxnSpLocks/>
          </p:cNvCxnSpPr>
          <p:nvPr/>
        </p:nvCxnSpPr>
        <p:spPr>
          <a:xfrm>
            <a:off x="3617157" y="4364073"/>
            <a:ext cx="7488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CEE0A7-134B-4EA0-ABED-E6A705FAF0B6}"/>
              </a:ext>
            </a:extLst>
          </p:cNvPr>
          <p:cNvSpPr txBox="1"/>
          <p:nvPr/>
        </p:nvSpPr>
        <p:spPr>
          <a:xfrm>
            <a:off x="9006675" y="3425825"/>
            <a:ext cx="209947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 </a:t>
            </a:r>
            <a:r>
              <a:rPr lang="en-US" altLang="ko-KR" sz="1400" spc="-15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egovFramework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3.9</a:t>
            </a: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 Java 1.8.0_202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AD465B-4738-41B5-8F4A-76DF2155EC44}"/>
              </a:ext>
            </a:extLst>
          </p:cNvPr>
          <p:cNvSpPr txBox="1"/>
          <p:nvPr/>
        </p:nvSpPr>
        <p:spPr>
          <a:xfrm>
            <a:off x="1004090" y="4953963"/>
            <a:ext cx="2132853" cy="45429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OAuth 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연동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BE6B1C-AA4F-48D5-9895-44B79237F805}"/>
              </a:ext>
            </a:extLst>
          </p:cNvPr>
          <p:cNvSpPr/>
          <p:nvPr/>
        </p:nvSpPr>
        <p:spPr>
          <a:xfrm>
            <a:off x="669213" y="4826464"/>
            <a:ext cx="619125" cy="709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B2F96A-61EA-432A-A6F1-392F280CA06D}"/>
              </a:ext>
            </a:extLst>
          </p:cNvPr>
          <p:cNvSpPr txBox="1"/>
          <p:nvPr/>
        </p:nvSpPr>
        <p:spPr>
          <a:xfrm>
            <a:off x="765415" y="4885008"/>
            <a:ext cx="426720" cy="584775"/>
          </a:xfrm>
          <a:prstGeom prst="rect">
            <a:avLst/>
          </a:prstGeom>
          <a:solidFill>
            <a:srgbClr val="FFD294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3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C0F0DE-536B-4397-9F9A-201E21F3204B}"/>
              </a:ext>
            </a:extLst>
          </p:cNvPr>
          <p:cNvCxnSpPr>
            <a:cxnSpLocks/>
          </p:cNvCxnSpPr>
          <p:nvPr/>
        </p:nvCxnSpPr>
        <p:spPr>
          <a:xfrm>
            <a:off x="3617157" y="5898609"/>
            <a:ext cx="7488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EA354A-EE2D-4A9E-9466-1F5AB6948F0D}"/>
              </a:ext>
            </a:extLst>
          </p:cNvPr>
          <p:cNvSpPr txBox="1"/>
          <p:nvPr/>
        </p:nvSpPr>
        <p:spPr>
          <a:xfrm>
            <a:off x="9006675" y="4873457"/>
            <a:ext cx="2305060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네이버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페이스북 연동 예정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C71FF-315C-49D9-B6B4-9A89E197D2F2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2C4F45-B7E3-4DDD-A504-ABE9528ADF02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49B27B-EF93-4FD9-9018-BC8618E1B35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DAFDFD-88BF-4E6F-9991-43C3C7383818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99E958-9592-4BF3-9B4B-4F7E341A5AA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5" name="Picture 10">
            <a:extLst>
              <a:ext uri="{FF2B5EF4-FFF2-40B4-BE49-F238E27FC236}">
                <a16:creationId xmlns:a16="http://schemas.microsoft.com/office/drawing/2014/main" id="{79ED34F8-53BA-43E9-BAE5-A8E1AA67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60" y="1925236"/>
            <a:ext cx="1182017" cy="70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4DECE-12E0-4E27-835A-3616CFA1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18" y="1833130"/>
            <a:ext cx="1182018" cy="83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A14CA28-6DA4-4DD9-B411-FA53F274BA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55" y="1986814"/>
            <a:ext cx="2132853" cy="531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73C81B-CC10-4AAF-A3A1-738583BA7E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25" y="3395304"/>
            <a:ext cx="1545647" cy="709211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BCAE070-FCC1-4715-A71B-3F3906D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75" y="3302566"/>
            <a:ext cx="1182018" cy="83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F2E6CFF-891C-453D-AD2D-73D4A5C5D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55" y="3514498"/>
            <a:ext cx="2132853" cy="53186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CEAF5EC-28A7-4B0D-B26B-0E9C0C51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99" y="4703269"/>
            <a:ext cx="1046752" cy="104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43FA77DB-EA52-429D-B76F-5A4989FF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7" y="4956421"/>
            <a:ext cx="1741731" cy="5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93945C2-D9C1-4347-BDCC-91101ED0A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91" y="4726461"/>
            <a:ext cx="1046308" cy="101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5B7495-D9BA-4005-8641-C9A8384A866E}"/>
              </a:ext>
            </a:extLst>
          </p:cNvPr>
          <p:cNvSpPr txBox="1"/>
          <p:nvPr/>
        </p:nvSpPr>
        <p:spPr>
          <a:xfrm flipH="1">
            <a:off x="600075" y="1061892"/>
            <a:ext cx="431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데이터베이스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0DD5C0-21DA-43BE-BDFA-3333CB5060B0}"/>
              </a:ext>
            </a:extLst>
          </p:cNvPr>
          <p:cNvSpPr txBox="1"/>
          <p:nvPr/>
        </p:nvSpPr>
        <p:spPr>
          <a:xfrm>
            <a:off x="2486091" y="3532155"/>
            <a:ext cx="94313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‘</a:t>
            </a:r>
            <a:r>
              <a:rPr lang="en-US" altLang="ko-KR" spc="-15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tbl_user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’</a:t>
            </a:r>
            <a:endParaRPr lang="ko-KR" altLang="en-US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D53B8B-96E3-4EEB-8703-1709ABA9FC66}"/>
              </a:ext>
            </a:extLst>
          </p:cNvPr>
          <p:cNvSpPr txBox="1"/>
          <p:nvPr/>
        </p:nvSpPr>
        <p:spPr>
          <a:xfrm>
            <a:off x="5428151" y="3513104"/>
            <a:ext cx="10478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‘</a:t>
            </a:r>
            <a:r>
              <a:rPr lang="en-US" altLang="ko-KR" spc="-15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tbl_board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’</a:t>
            </a:r>
            <a:endParaRPr lang="ko-KR" altLang="en-US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FD38FA-D433-4847-8EB1-EF4CA443A870}"/>
              </a:ext>
            </a:extLst>
          </p:cNvPr>
          <p:cNvSpPr txBox="1"/>
          <p:nvPr/>
        </p:nvSpPr>
        <p:spPr>
          <a:xfrm>
            <a:off x="8428940" y="3532155"/>
            <a:ext cx="94313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‘</a:t>
            </a:r>
            <a:r>
              <a:rPr lang="en-US" altLang="ko-KR" spc="-15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tbl_reply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’</a:t>
            </a:r>
            <a:endParaRPr lang="ko-KR" altLang="en-US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EE3C49DB-06BA-4B4F-8FAE-FA38995673D3}"/>
              </a:ext>
            </a:extLst>
          </p:cNvPr>
          <p:cNvSpPr/>
          <p:nvPr/>
        </p:nvSpPr>
        <p:spPr>
          <a:xfrm>
            <a:off x="718078" y="1715598"/>
            <a:ext cx="10467975" cy="4726836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8CE57F-6D2E-4098-B6A4-698569E4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11" y="4266862"/>
            <a:ext cx="1952898" cy="9431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A67F5C-3AAE-48B1-AD0B-BD185327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04" y="4266862"/>
            <a:ext cx="2133898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8BF2A9-0E0E-4193-8F32-A1BCFF5EC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065" y="4247812"/>
            <a:ext cx="2172003" cy="135273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80558A-7A0E-4179-94EC-12BA775A8917}"/>
              </a:ext>
            </a:extLst>
          </p:cNvPr>
          <p:cNvSpPr txBox="1"/>
          <p:nvPr/>
        </p:nvSpPr>
        <p:spPr>
          <a:xfrm>
            <a:off x="1847183" y="5748355"/>
            <a:ext cx="2315154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사용자 계정정보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활성여부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F07AD-9C8C-4E00-9C51-9C4AA2A14B17}"/>
              </a:ext>
            </a:extLst>
          </p:cNvPr>
          <p:cNvSpPr txBox="1"/>
          <p:nvPr/>
        </p:nvSpPr>
        <p:spPr>
          <a:xfrm>
            <a:off x="4866065" y="5748355"/>
            <a:ext cx="2315154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게시판 및 게시글 내용</a:t>
            </a:r>
            <a:endParaRPr lang="en-US" altLang="ko-KR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6B4BBE-0776-4841-99A9-E094C852FAD0}"/>
              </a:ext>
            </a:extLst>
          </p:cNvPr>
          <p:cNvSpPr txBox="1"/>
          <p:nvPr/>
        </p:nvSpPr>
        <p:spPr>
          <a:xfrm>
            <a:off x="7884947" y="5748355"/>
            <a:ext cx="2315154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게시판 내 댓글 내용</a:t>
            </a:r>
            <a:endParaRPr lang="en-US" altLang="ko-KR" sz="1400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EE6E5E-DACF-4F19-A1E4-575068838068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92852-EB25-44AF-B62B-AB69FE2C6FC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BAC7A2F-D772-48C2-92AC-EB7312F4B212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E6EE06-1C23-4E34-B7E1-B7CEED8F6D95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pic>
        <p:nvPicPr>
          <p:cNvPr id="23" name="그래픽 22" descr="데이터베이스 윤곽선">
            <a:extLst>
              <a:ext uri="{FF2B5EF4-FFF2-40B4-BE49-F238E27FC236}">
                <a16:creationId xmlns:a16="http://schemas.microsoft.com/office/drawing/2014/main" id="{A81A87C8-B6DD-4D2F-9AA4-33446F5F9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2214" y="1561874"/>
            <a:ext cx="2108995" cy="2108995"/>
          </a:xfrm>
          <a:prstGeom prst="rect">
            <a:avLst/>
          </a:prstGeom>
        </p:spPr>
      </p:pic>
      <p:pic>
        <p:nvPicPr>
          <p:cNvPr id="24" name="그래픽 23" descr="데이터베이스 윤곽선">
            <a:extLst>
              <a:ext uri="{FF2B5EF4-FFF2-40B4-BE49-F238E27FC236}">
                <a16:creationId xmlns:a16="http://schemas.microsoft.com/office/drawing/2014/main" id="{57C291DB-D203-460F-B0F3-B2178DBCC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4587" y="1561874"/>
            <a:ext cx="2108995" cy="2108995"/>
          </a:xfrm>
          <a:prstGeom prst="rect">
            <a:avLst/>
          </a:prstGeom>
        </p:spPr>
      </p:pic>
      <p:pic>
        <p:nvPicPr>
          <p:cNvPr id="25" name="그래픽 24" descr="데이터베이스 윤곽선">
            <a:extLst>
              <a:ext uri="{FF2B5EF4-FFF2-40B4-BE49-F238E27FC236}">
                <a16:creationId xmlns:a16="http://schemas.microsoft.com/office/drawing/2014/main" id="{72D10C1B-DF3A-475D-AD5D-7BF26BC41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6011" y="1561873"/>
            <a:ext cx="2108995" cy="21089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486904-B825-4E23-B40A-C78545951358}"/>
              </a:ext>
            </a:extLst>
          </p:cNvPr>
          <p:cNvSpPr txBox="1"/>
          <p:nvPr/>
        </p:nvSpPr>
        <p:spPr>
          <a:xfrm>
            <a:off x="10006664" y="659495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0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EC5376-41C3-496D-B8E5-68913AE5EEC3}"/>
              </a:ext>
            </a:extLst>
          </p:cNvPr>
          <p:cNvSpPr/>
          <p:nvPr/>
        </p:nvSpPr>
        <p:spPr>
          <a:xfrm>
            <a:off x="409902" y="1640672"/>
            <a:ext cx="11361181" cy="4899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6D4E2B0-EAE8-4131-A725-0FB4F408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21172"/>
              </p:ext>
            </p:extLst>
          </p:nvPr>
        </p:nvGraphicFramePr>
        <p:xfrm>
          <a:off x="420062" y="1112455"/>
          <a:ext cx="11351022" cy="361950"/>
        </p:xfrm>
        <a:graphic>
          <a:graphicData uri="http://schemas.openxmlformats.org/drawingml/2006/table">
            <a:tbl>
              <a:tblPr/>
              <a:tblGrid>
                <a:gridCol w="1465449">
                  <a:extLst>
                    <a:ext uri="{9D8B030D-6E8A-4147-A177-3AD203B41FA5}">
                      <a16:colId xmlns:a16="http://schemas.microsoft.com/office/drawing/2014/main" val="1569261932"/>
                    </a:ext>
                  </a:extLst>
                </a:gridCol>
                <a:gridCol w="9885573">
                  <a:extLst>
                    <a:ext uri="{9D8B030D-6E8A-4147-A177-3AD203B41FA5}">
                      <a16:colId xmlns:a16="http://schemas.microsoft.com/office/drawing/2014/main" val="284475577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200" b="1" i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​</a:t>
                      </a:r>
                      <a:endParaRPr lang="en-US" altLang="ko-KR" b="1" i="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데이터베이스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​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운용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24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7B90A2-903B-4B7B-8C9A-CEDCC29BFE71}"/>
              </a:ext>
            </a:extLst>
          </p:cNvPr>
          <p:cNvSpPr txBox="1"/>
          <p:nvPr/>
        </p:nvSpPr>
        <p:spPr>
          <a:xfrm>
            <a:off x="5152074" y="3525573"/>
            <a:ext cx="6220119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서비스를 통해 직접 회원가입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3013E-53A5-4000-BD0E-EADFE97C80BA}"/>
              </a:ext>
            </a:extLst>
          </p:cNvPr>
          <p:cNvSpPr txBox="1"/>
          <p:nvPr/>
        </p:nvSpPr>
        <p:spPr>
          <a:xfrm>
            <a:off x="2835067" y="3525572"/>
            <a:ext cx="2035122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방법 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68309-D90D-4A63-AB17-6D9A3F8C620E}"/>
              </a:ext>
            </a:extLst>
          </p:cNvPr>
          <p:cNvSpPr txBox="1"/>
          <p:nvPr/>
        </p:nvSpPr>
        <p:spPr>
          <a:xfrm>
            <a:off x="5152074" y="4195806"/>
            <a:ext cx="6220119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외부 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API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통해 연동 후 회원가입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18A66-89B7-49C8-87E1-B1BEB89F73E5}"/>
              </a:ext>
            </a:extLst>
          </p:cNvPr>
          <p:cNvSpPr txBox="1"/>
          <p:nvPr/>
        </p:nvSpPr>
        <p:spPr>
          <a:xfrm>
            <a:off x="2835067" y="4195805"/>
            <a:ext cx="2035122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방법 </a:t>
            </a:r>
            <a:r>
              <a:rPr lang="en-US" altLang="ko-KR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7347C-4258-4AFE-97E9-148B442AE14F}"/>
              </a:ext>
            </a:extLst>
          </p:cNvPr>
          <p:cNvSpPr txBox="1"/>
          <p:nvPr/>
        </p:nvSpPr>
        <p:spPr>
          <a:xfrm>
            <a:off x="2980432" y="2442989"/>
            <a:ext cx="6220119" cy="37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회원정보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A45804-8E23-4EDD-9F61-5E49DA5E210B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17B5BF-41E0-454C-8E25-022064EB157C}"/>
              </a:ext>
            </a:extLst>
          </p:cNvPr>
          <p:cNvSpPr txBox="1"/>
          <p:nvPr/>
        </p:nvSpPr>
        <p:spPr>
          <a:xfrm flipH="1">
            <a:off x="1132917" y="215040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프로젝트 구현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7833A5-5BC4-47F9-969D-0EAC6CEA649C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72DA40-5D62-4A45-9C12-5D532CBEC263}"/>
              </a:ext>
            </a:extLst>
          </p:cNvPr>
          <p:cNvSpPr/>
          <p:nvPr/>
        </p:nvSpPr>
        <p:spPr>
          <a:xfrm>
            <a:off x="390043" y="80138"/>
            <a:ext cx="583385" cy="854581"/>
          </a:xfrm>
          <a:prstGeom prst="rect">
            <a:avLst/>
          </a:prstGeom>
          <a:solidFill>
            <a:srgbClr val="47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A3AB51-67DB-4635-A1B1-B2CED962B9AF}"/>
              </a:ext>
            </a:extLst>
          </p:cNvPr>
          <p:cNvSpPr txBox="1"/>
          <p:nvPr/>
        </p:nvSpPr>
        <p:spPr>
          <a:xfrm>
            <a:off x="1199006" y="4787155"/>
            <a:ext cx="94313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‘</a:t>
            </a:r>
            <a:r>
              <a:rPr lang="en-US" altLang="ko-KR" spc="-15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tbl_user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’</a:t>
            </a:r>
            <a:endParaRPr lang="ko-KR" altLang="en-US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7" name="그래픽 26" descr="데이터베이스 윤곽선">
            <a:extLst>
              <a:ext uri="{FF2B5EF4-FFF2-40B4-BE49-F238E27FC236}">
                <a16:creationId xmlns:a16="http://schemas.microsoft.com/office/drawing/2014/main" id="{F9146B1E-2360-48D9-B1E4-0528BA327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129" y="2816874"/>
            <a:ext cx="2108995" cy="21089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8FE4AB-8DF4-4FE1-AA7C-AF220584402F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31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B3C3533EFA4B4897E6CDD80DC72151" ma:contentTypeVersion="4" ma:contentTypeDescription="새 문서를 만듭니다." ma:contentTypeScope="" ma:versionID="0e922041349998919f53895f048ff22c">
  <xsd:schema xmlns:xsd="http://www.w3.org/2001/XMLSchema" xmlns:xs="http://www.w3.org/2001/XMLSchema" xmlns:p="http://schemas.microsoft.com/office/2006/metadata/properties" xmlns:ns3="a336016b-72c1-4ed2-9593-312e8101b8fa" targetNamespace="http://schemas.microsoft.com/office/2006/metadata/properties" ma:root="true" ma:fieldsID="c27c709040ea54000ff260f247020b82" ns3:_="">
    <xsd:import namespace="a336016b-72c1-4ed2-9593-312e8101b8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36016b-72c1-4ed2-9593-312e8101b8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EB401-1680-4D8B-9B5A-83DB31775973}">
  <ds:schemaRefs>
    <ds:schemaRef ds:uri="a336016b-72c1-4ed2-9593-312e8101b8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C7B670-6F2F-439B-86B4-CFE32BB70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38EF1E-F058-4690-9D6A-2036324EC4A0}">
  <ds:schemaRefs>
    <ds:schemaRef ds:uri="a336016b-72c1-4ed2-9593-312e8101b8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1558</Words>
  <Application>Microsoft Office PowerPoint</Application>
  <PresentationFormat>와이드스크린</PresentationFormat>
  <Paragraphs>527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 ExtraBold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홍 동기</cp:lastModifiedBy>
  <cp:revision>60</cp:revision>
  <dcterms:created xsi:type="dcterms:W3CDTF">2020-08-03T00:59:02Z</dcterms:created>
  <dcterms:modified xsi:type="dcterms:W3CDTF">2021-07-14T08:06:19Z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0x010100AAB3C3533EFA4B4897E6CDD80DC72151</vt:lpwstr>
  </property>
</Properties>
</file>