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86" r:id="rId4"/>
    <p:sldId id="299" r:id="rId5"/>
    <p:sldId id="288" r:id="rId6"/>
    <p:sldId id="262" r:id="rId7"/>
    <p:sldId id="263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1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840" userDrawn="1">
          <p15:clr>
            <a:srgbClr val="A4A3A4"/>
          </p15:clr>
        </p15:guide>
        <p15:guide id="6" orient="horz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DEA"/>
    <a:srgbClr val="082248"/>
    <a:srgbClr val="D9E7FB"/>
    <a:srgbClr val="FDEED3"/>
    <a:srgbClr val="F7C059"/>
    <a:srgbClr val="155FCD"/>
    <a:srgbClr val="352F70"/>
    <a:srgbClr val="BFD6F9"/>
    <a:srgbClr val="A4C5F6"/>
    <a:srgbClr val="F5A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6215" autoAdjust="0"/>
  </p:normalViewPr>
  <p:slideViewPr>
    <p:cSldViewPr snapToGrid="0" showGuides="1">
      <p:cViewPr>
        <p:scale>
          <a:sx n="75" d="100"/>
          <a:sy n="75" d="100"/>
        </p:scale>
        <p:origin x="-2322" y="-978"/>
      </p:cViewPr>
      <p:guideLst>
        <p:guide orient="horz" pos="2184"/>
        <p:guide orient="horz" pos="840"/>
        <p:guide orient="horz" pos="3552"/>
        <p:guide pos="3864"/>
        <p:guide pos="456"/>
        <p:guide pos="7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06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7C05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E0-49B3-A3E5-B18DCB77A7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57DE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E0-49B3-A3E5-B18DCB77A7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45AC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9E0-49B3-A3E5-B18DCB77A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6732544"/>
        <c:axId val="276746624"/>
      </c:barChart>
      <c:catAx>
        <c:axId val="276732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6746624"/>
        <c:crosses val="autoZero"/>
        <c:auto val="1"/>
        <c:lblAlgn val="ctr"/>
        <c:lblOffset val="100"/>
        <c:noMultiLvlLbl val="0"/>
      </c:catAx>
      <c:valAx>
        <c:axId val="27674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73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8D23FA6-0679-42F6-B0CC-A34FEF4A1C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0B6AB4-80FA-4D17-A495-D81F9BB7F2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03A3A-5FD6-4B4A-A8D9-6012C9B1FE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623AAD-8A72-423B-A38A-E0047587CB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752431-2485-4815-B6C1-16B9C45BE5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39FCD-165E-42B2-9D41-06222C48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1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7B47-AB65-4B6C-8710-BFC8096E785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3F1FA-0C81-418D-BF3F-1D490CD4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49FBC-4076-4503-80C7-D93A03B1D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0ADFAE-28B7-4235-AF19-EDE2A72C7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0AF39C-2D37-42D3-8E41-DD8C07BC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91D1-9526-4FC9-9D5F-4C8B97679ACB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DECF9A-31A2-4276-990D-B7E5E5C3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9669C4-068F-4F49-AC6F-8A651D0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E4CDF-ACB5-4387-BBED-7377EC22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163986-C693-4EDF-9334-6FE650B1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81613D-93DD-407D-AAFF-01E0F5E6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B879B8-AAE9-4356-BFD4-4730B738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DBEF-B0C5-431F-9B72-5EFC93855860}" type="datetime1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72642D-BB0A-4722-AACD-236329DA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4A9BD7-B625-4EDB-BEFE-158429F2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3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7C6DC-272F-4E01-B46E-3B4E3DE5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629B631-F8E3-414F-98D2-55724FE8C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61944A-2EF5-4806-9D0C-DB2DFC036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EC1EF1-E893-4D7C-8612-0136CA7B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4541-39AC-41A3-A350-91651F49AD43}" type="datetime1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DEEEC2-843D-4C14-B246-D69E0841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72FDD7-7C1E-479D-A071-053D36A7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4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CD176-FED1-402C-89E2-F108C2E9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AA584B-1D30-4255-94D0-2EFB052D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8F29A1-2E23-4FE5-A0B1-BB4D451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2DBB-5CB6-4EE3-A4C1-38027A234A00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36F2BF-A6A1-4A1B-A01B-B64103DC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CC4133-0BC8-4518-BF66-B5D47DEA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15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F24378-83AE-4BF8-8C77-D276CEECF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DA0C9F-3336-495D-82A5-C5DA08E7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83E971-2EE6-44FA-8368-7D8DE7AD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6DFE-FAE8-46F8-A80C-42E00595D76D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F7C2D5-21D6-4570-92AC-30F9B2C0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15DB7-009C-4137-8154-AFDFD9C9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D6EC2B84-4B9C-4350-A1CA-AB35AA72693C}"/>
              </a:ext>
            </a:extLst>
          </p:cNvPr>
          <p:cNvGrpSpPr/>
          <p:nvPr userDrawn="1"/>
        </p:nvGrpSpPr>
        <p:grpSpPr>
          <a:xfrm>
            <a:off x="10952822" y="5752696"/>
            <a:ext cx="914400" cy="1017991"/>
            <a:chOff x="10744200" y="5670870"/>
            <a:chExt cx="914400" cy="101799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F6A578-D070-489C-892C-E2B00E18B8D9}"/>
                </a:ext>
              </a:extLst>
            </p:cNvPr>
            <p:cNvSpPr/>
            <p:nvPr/>
          </p:nvSpPr>
          <p:spPr>
            <a:xfrm>
              <a:off x="10744200" y="5774461"/>
              <a:ext cx="914400" cy="914400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F1D89F52-9B04-4D00-A6DD-157F77DC3FE2}"/>
                </a:ext>
              </a:extLst>
            </p:cNvPr>
            <p:cNvGrpSpPr/>
            <p:nvPr/>
          </p:nvGrpSpPr>
          <p:grpSpPr>
            <a:xfrm rot="2441077">
              <a:off x="11448878" y="5670870"/>
              <a:ext cx="114300" cy="685800"/>
              <a:chOff x="13081000" y="4546600"/>
              <a:chExt cx="114300" cy="6858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E36269D1-619F-4CEF-B254-07AB3A3162A5}"/>
                  </a:ext>
                </a:extLst>
              </p:cNvPr>
              <p:cNvCxnSpPr/>
              <p:nvPr/>
            </p:nvCxnSpPr>
            <p:spPr>
              <a:xfrm>
                <a:off x="13081000" y="4546600"/>
                <a:ext cx="0" cy="457200"/>
              </a:xfrm>
              <a:prstGeom prst="line">
                <a:avLst/>
              </a:prstGeom>
              <a:ln w="4762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C505DB8-3DD6-4ADE-91D1-31D893205AAA}"/>
                  </a:ext>
                </a:extLst>
              </p:cNvPr>
              <p:cNvCxnSpPr/>
              <p:nvPr/>
            </p:nvCxnSpPr>
            <p:spPr>
              <a:xfrm>
                <a:off x="13195300" y="4775200"/>
                <a:ext cx="0" cy="457200"/>
              </a:xfrm>
              <a:prstGeom prst="line">
                <a:avLst/>
              </a:prstGeom>
              <a:ln w="4762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1618A-886E-4241-992C-4A93BC41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468129"/>
            <a:ext cx="10729644" cy="774652"/>
          </a:xfrm>
        </p:spPr>
        <p:txBody>
          <a:bodyPr>
            <a:normAutofit/>
          </a:bodyPr>
          <a:lstStyle>
            <a:lvl1pPr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C59041-F73B-41B8-B6DF-C3CB3562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178" y="6195417"/>
            <a:ext cx="2743200" cy="365125"/>
          </a:xfrm>
        </p:spPr>
        <p:txBody>
          <a:bodyPr/>
          <a:lstStyle/>
          <a:p>
            <a:fld id="{7A9C0F95-B072-416E-91C2-3AA25F6FF821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D4D298-9CF0-4EBA-81E6-0750D6B0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541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A4CB1F-1CA7-4BC4-9C30-0D75398E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622" y="6195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FAC4AD-C9A1-4202-8512-5B2A4BA87E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252039D1-B1C7-4F00-8084-C52BD9CEBD38}"/>
              </a:ext>
            </a:extLst>
          </p:cNvPr>
          <p:cNvSpPr/>
          <p:nvPr userDrawn="1"/>
        </p:nvSpPr>
        <p:spPr>
          <a:xfrm>
            <a:off x="10722327" y="5815682"/>
            <a:ext cx="187082" cy="187082"/>
          </a:xfrm>
          <a:prstGeom prst="ellipse">
            <a:avLst/>
          </a:prstGeom>
          <a:solidFill>
            <a:srgbClr val="F7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EA3BEE0D-199B-465D-8171-D35998BD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51622" y="1528212"/>
            <a:ext cx="10729644" cy="44745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69490756-04EB-4487-8AC9-E347002CB416}"/>
              </a:ext>
            </a:extLst>
          </p:cNvPr>
          <p:cNvGrpSpPr/>
          <p:nvPr userDrawn="1"/>
        </p:nvGrpSpPr>
        <p:grpSpPr>
          <a:xfrm>
            <a:off x="257640" y="0"/>
            <a:ext cx="400048" cy="977900"/>
            <a:chOff x="257640" y="0"/>
            <a:chExt cx="400048" cy="9779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CF1D392-C8C3-4A1A-BB28-49A6E240CF6A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457664" y="0"/>
              <a:ext cx="0" cy="711200"/>
            </a:xfrm>
            <a:prstGeom prst="line">
              <a:avLst/>
            </a:prstGeom>
            <a:ln w="25400">
              <a:solidFill>
                <a:srgbClr val="F7C0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94197F22-9195-4FBB-8E01-1AA2A71A42E6}"/>
                </a:ext>
              </a:extLst>
            </p:cNvPr>
            <p:cNvSpPr/>
            <p:nvPr/>
          </p:nvSpPr>
          <p:spPr>
            <a:xfrm>
              <a:off x="324314" y="711200"/>
              <a:ext cx="266700" cy="266700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8848217D-3982-45D8-BC6A-5593CABFC2E7}"/>
                </a:ext>
              </a:extLst>
            </p:cNvPr>
            <p:cNvSpPr/>
            <p:nvPr/>
          </p:nvSpPr>
          <p:spPr>
            <a:xfrm>
              <a:off x="257640" y="498476"/>
              <a:ext cx="400048" cy="400048"/>
            </a:xfrm>
            <a:prstGeom prst="ellipse">
              <a:avLst/>
            </a:prstGeom>
            <a:noFill/>
            <a:ln w="25400">
              <a:solidFill>
                <a:srgbClr val="F7C0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6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1618A-886E-4241-992C-4A93BC41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468129"/>
            <a:ext cx="10729644" cy="774652"/>
          </a:xfrm>
        </p:spPr>
        <p:txBody>
          <a:bodyPr>
            <a:normAutofit/>
          </a:bodyPr>
          <a:lstStyle>
            <a:lvl1pPr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C59041-F73B-41B8-B6DF-C3CB3562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178" y="6195417"/>
            <a:ext cx="2743200" cy="365125"/>
          </a:xfrm>
        </p:spPr>
        <p:txBody>
          <a:bodyPr/>
          <a:lstStyle/>
          <a:p>
            <a:fld id="{56B69C83-B259-410A-BBD7-F3B03AE488DA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D4D298-9CF0-4EBA-81E6-0750D6B0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541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A4CB1F-1CA7-4BC4-9C30-0D75398E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622" y="61954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AC4AD-C9A1-4202-8512-5B2A4BA87E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FF672AC6-8074-4C8F-8C79-0A41CAA1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78" y="1571626"/>
            <a:ext cx="10729644" cy="44745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93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357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2DB08FE-E2C2-4306-A81B-5105D916A3C6}"/>
              </a:ext>
            </a:extLst>
          </p:cNvPr>
          <p:cNvCxnSpPr>
            <a:cxnSpLocks/>
          </p:cNvCxnSpPr>
          <p:nvPr userDrawn="1"/>
        </p:nvCxnSpPr>
        <p:spPr>
          <a:xfrm rot="8358923" flipH="1">
            <a:off x="289737" y="2392995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0F5077D-1C61-4A66-A20B-788D9782A3C5}"/>
              </a:ext>
            </a:extLst>
          </p:cNvPr>
          <p:cNvCxnSpPr>
            <a:cxnSpLocks/>
          </p:cNvCxnSpPr>
          <p:nvPr userDrawn="1"/>
        </p:nvCxnSpPr>
        <p:spPr>
          <a:xfrm rot="8358923" flipV="1">
            <a:off x="12101689" y="4864386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C5DAF27-499B-4C72-B32F-D77956E1A4A1}"/>
              </a:ext>
            </a:extLst>
          </p:cNvPr>
          <p:cNvCxnSpPr>
            <a:cxnSpLocks/>
          </p:cNvCxnSpPr>
          <p:nvPr userDrawn="1"/>
        </p:nvCxnSpPr>
        <p:spPr>
          <a:xfrm rot="13758923" flipV="1">
            <a:off x="-1" y="4398409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9EE99A20-ABB1-491E-BE72-D1890AE01844}"/>
              </a:ext>
            </a:extLst>
          </p:cNvPr>
          <p:cNvSpPr/>
          <p:nvPr userDrawn="1"/>
        </p:nvSpPr>
        <p:spPr>
          <a:xfrm>
            <a:off x="292523" y="298044"/>
            <a:ext cx="11606956" cy="6261912"/>
          </a:xfrm>
          <a:prstGeom prst="roundRect">
            <a:avLst>
              <a:gd name="adj" fmla="val 28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1618A-886E-4241-992C-4A93BC41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468129"/>
            <a:ext cx="10729644" cy="774652"/>
          </a:xfrm>
        </p:spPr>
        <p:txBody>
          <a:bodyPr>
            <a:normAutofit/>
          </a:bodyPr>
          <a:lstStyle>
            <a:lvl1pPr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3E0CF9-9BF0-45DB-9B5B-270BE629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78" y="1571626"/>
            <a:ext cx="10729644" cy="44745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C59041-F73B-41B8-B6DF-C3CB3562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178" y="6195417"/>
            <a:ext cx="2743200" cy="365125"/>
          </a:xfrm>
        </p:spPr>
        <p:txBody>
          <a:bodyPr/>
          <a:lstStyle/>
          <a:p>
            <a:fld id="{B7765F55-2744-4283-A3E9-CDDC99F67639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D4D298-9CF0-4EBA-81E6-0750D6B0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541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A4CB1F-1CA7-4BC4-9C30-0D75398E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622" y="61954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AC4AD-C9A1-4202-8512-5B2A4BA87E5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3423265-70E3-4E52-B3D6-7C55A9AAFC9E}"/>
              </a:ext>
            </a:extLst>
          </p:cNvPr>
          <p:cNvCxnSpPr/>
          <p:nvPr userDrawn="1"/>
        </p:nvCxnSpPr>
        <p:spPr>
          <a:xfrm rot="2441077">
            <a:off x="12210969" y="2739695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FFFC7FF-91C0-41A8-9341-15FB538B89CE}"/>
              </a:ext>
            </a:extLst>
          </p:cNvPr>
          <p:cNvCxnSpPr/>
          <p:nvPr userDrawn="1"/>
        </p:nvCxnSpPr>
        <p:spPr>
          <a:xfrm rot="2441077">
            <a:off x="11788574" y="6331942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AB6DD33-685D-48D7-A961-BE7CD580180B}"/>
              </a:ext>
            </a:extLst>
          </p:cNvPr>
          <p:cNvCxnSpPr>
            <a:cxnSpLocks/>
          </p:cNvCxnSpPr>
          <p:nvPr userDrawn="1"/>
        </p:nvCxnSpPr>
        <p:spPr>
          <a:xfrm rot="7841077">
            <a:off x="465871" y="6182919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4B38EED-0650-43AC-98E1-8D11599A602B}"/>
              </a:ext>
            </a:extLst>
          </p:cNvPr>
          <p:cNvCxnSpPr>
            <a:cxnSpLocks/>
          </p:cNvCxnSpPr>
          <p:nvPr userDrawn="1"/>
        </p:nvCxnSpPr>
        <p:spPr>
          <a:xfrm rot="7841077">
            <a:off x="11728915" y="865158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E17EA84-3F86-4310-803D-7B27DDE1CF1A}"/>
              </a:ext>
            </a:extLst>
          </p:cNvPr>
          <p:cNvCxnSpPr>
            <a:cxnSpLocks/>
          </p:cNvCxnSpPr>
          <p:nvPr userDrawn="1"/>
        </p:nvCxnSpPr>
        <p:spPr>
          <a:xfrm rot="13758923" flipV="1">
            <a:off x="552449" y="218468"/>
            <a:ext cx="0" cy="457200"/>
          </a:xfrm>
          <a:prstGeom prst="line">
            <a:avLst/>
          </a:prstGeom>
          <a:ln w="73025" cap="rnd">
            <a:solidFill>
              <a:srgbClr val="F7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6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189993-919C-4424-A0B4-DC99BF0C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C97B5F-2ACC-4221-B8D6-4830C6D1B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64BCE8-F4C6-4819-AB05-DA797ED2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BED8-9FCB-43D8-BC12-CF7EAAAB3C11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0C9374-2397-4FCE-87C2-7E1AEF3F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CFB638-C65F-4CCA-82E8-B42B8711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780B4-AF5F-4E8A-8E2C-47CEB2CB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3B5C4-406E-4198-8230-E42F60633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C94C99-9D00-4EAD-96EA-6065064E9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D5542E-203F-4749-9635-7D19B47B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379A-2C82-4875-BE3F-08DF14DDA0C8}" type="datetime1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33E251-9B30-4771-9F45-0C182A91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41A133-906C-42C1-91FF-C7F32B9D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0555B-3258-4CCA-B793-61754C91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4FFF24-D32B-4212-87AE-1AF82146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41EBC5-518F-47DD-BF9C-C5A0F60E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5B4352-C827-425C-B854-D2CDC5F35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81B8096-CA08-49CF-A1F7-C16F0195A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FAD837-79A2-4E5F-91D6-3697D97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A760-FAF2-4E46-A190-9FCDB5A5B071}" type="datetime1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F39E3B-440F-438F-AE9B-63A9F411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0821250-5552-4111-AB95-8966126C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B3331-B05F-432D-BA88-B9767391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AD19DE-FB6D-4B18-B015-79688A92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B118-0D57-4D16-8B5F-3EE3C47EABEA}" type="datetime1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49F49F-9C6A-4142-BC21-F1C25912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FD5C5E-3D1C-4957-A2A9-25784097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F8CCE14-3F4B-430F-80A4-E9D51517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792-7F22-4C20-AC5B-DFBA6CE98D5E}" type="datetime1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565E574-FA0F-4904-8EC4-DB140FF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0225D1-6473-4D5F-80EC-5EFBDD8E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D8F37A2-8A33-48D3-B4F7-F279A349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63FD75-1947-4B74-86B8-9741C947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4B13B1-A7BE-4736-B062-1B8EB636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13CB-56EE-4544-9736-5D772E1FB6A3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F2D014-647F-4D84-9947-15B221569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206190-B61A-48FC-BFB4-71EC5E8BD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C4AD-C9A1-4202-8512-5B2A4BA8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3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26D171D1-5833-4B86-BE6B-B03785596577}"/>
              </a:ext>
            </a:extLst>
          </p:cNvPr>
          <p:cNvSpPr>
            <a:spLocks/>
          </p:cNvSpPr>
          <p:nvPr/>
        </p:nvSpPr>
        <p:spPr bwMode="auto">
          <a:xfrm>
            <a:off x="3623007" y="0"/>
            <a:ext cx="8568994" cy="6858000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rgbClr val="357D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1" name="Freeform 5">
            <a:extLst>
              <a:ext uri="{FF2B5EF4-FFF2-40B4-BE49-F238E27FC236}">
                <a16:creationId xmlns:a16="http://schemas.microsoft.com/office/drawing/2014/main" xmlns="" id="{98E68EB9-32E1-44C6-B0DF-48952BC61895}"/>
              </a:ext>
            </a:extLst>
          </p:cNvPr>
          <p:cNvSpPr>
            <a:spLocks/>
          </p:cNvSpPr>
          <p:nvPr/>
        </p:nvSpPr>
        <p:spPr bwMode="auto">
          <a:xfrm rot="5929019">
            <a:off x="5490128" y="548207"/>
            <a:ext cx="489857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xmlns="" id="{FC1D05C1-5B5D-4878-B7DC-1840DF6AFE9D}"/>
              </a:ext>
            </a:extLst>
          </p:cNvPr>
          <p:cNvSpPr txBox="1">
            <a:spLocks/>
          </p:cNvSpPr>
          <p:nvPr/>
        </p:nvSpPr>
        <p:spPr>
          <a:xfrm>
            <a:off x="7840522" y="2566214"/>
            <a:ext cx="3581686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800" dirty="0" smtClean="0">
                <a:solidFill>
                  <a:schemeClr val="bg1"/>
                </a:solidFill>
                <a:latin typeface="12롯데마트드림Bold" pitchFamily="18" charset="-127"/>
                <a:ea typeface="12롯데마트드림Bold" pitchFamily="18" charset="-127"/>
                <a:cs typeface="Segoe UI" panose="020B0502040204020203" pitchFamily="34" charset="0"/>
              </a:rPr>
              <a:t>서울시 도서관 현황 및 지도</a:t>
            </a:r>
            <a:endParaRPr lang="en-US" sz="4800" dirty="0">
              <a:solidFill>
                <a:schemeClr val="bg1"/>
              </a:solidFill>
              <a:latin typeface="12롯데마트드림Bold" pitchFamily="18" charset="-127"/>
              <a:ea typeface="12롯데마트드림Bold" pitchFamily="18" charset="-127"/>
              <a:cs typeface="Segoe UI" panose="020B0502040204020203" pitchFamily="34" charset="0"/>
            </a:endParaRPr>
          </a:p>
        </p:txBody>
      </p:sp>
      <p:sp>
        <p:nvSpPr>
          <p:cNvPr id="338" name="Title 1">
            <a:extLst>
              <a:ext uri="{FF2B5EF4-FFF2-40B4-BE49-F238E27FC236}">
                <a16:creationId xmlns:a16="http://schemas.microsoft.com/office/drawing/2014/main" xmlns="" id="{C8E58826-4DB0-415D-A53C-E55C82B175E2}"/>
              </a:ext>
            </a:extLst>
          </p:cNvPr>
          <p:cNvSpPr txBox="1">
            <a:spLocks/>
          </p:cNvSpPr>
          <p:nvPr/>
        </p:nvSpPr>
        <p:spPr>
          <a:xfrm>
            <a:off x="8159703" y="4720727"/>
            <a:ext cx="2943324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 err="1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  <a:cs typeface="Segoe UI" panose="020B0502040204020203" pitchFamily="34" charset="0"/>
              </a:rPr>
              <a:t>Wsm</a:t>
            </a:r>
            <a:r>
              <a:rPr lang="en-US" sz="2000" dirty="0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  <a:cs typeface="Segoe UI" panose="020B0502040204020203" pitchFamily="34" charset="0"/>
              </a:rPr>
              <a:t> 3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  <a:cs typeface="Segoe UI" panose="020B0502040204020203" pitchFamily="34" charset="0"/>
              </a:rPr>
              <a:t>차 과제</a:t>
            </a:r>
            <a:endParaRPr lang="en-US" sz="2000" dirty="0">
              <a:solidFill>
                <a:schemeClr val="bg1"/>
              </a:solidFill>
              <a:latin typeface="12롯데마트드림Medium" pitchFamily="18" charset="-127"/>
              <a:ea typeface="12롯데마트드림Medium" pitchFamily="18" charset="-127"/>
              <a:cs typeface="Segoe UI" panose="020B0502040204020203" pitchFamily="34" charset="0"/>
            </a:endParaRPr>
          </a:p>
        </p:txBody>
      </p:sp>
      <p:sp>
        <p:nvSpPr>
          <p:cNvPr id="339" name="Title 1">
            <a:extLst>
              <a:ext uri="{FF2B5EF4-FFF2-40B4-BE49-F238E27FC236}">
                <a16:creationId xmlns:a16="http://schemas.microsoft.com/office/drawing/2014/main" xmlns="" id="{623C3258-2942-4718-A871-0F82611A7112}"/>
              </a:ext>
            </a:extLst>
          </p:cNvPr>
          <p:cNvSpPr txBox="1">
            <a:spLocks/>
          </p:cNvSpPr>
          <p:nvPr/>
        </p:nvSpPr>
        <p:spPr>
          <a:xfrm>
            <a:off x="8169755" y="5090554"/>
            <a:ext cx="292322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  <a:cs typeface="Segoe UI" panose="020B0502040204020203" pitchFamily="34" charset="0"/>
              </a:rPr>
              <a:t>3617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  <a:cs typeface="Segoe UI" panose="020B0502040204020203" pitchFamily="34" charset="0"/>
              </a:rPr>
              <a:t>홍은빈</a:t>
            </a:r>
            <a:endParaRPr lang="en-US" sz="4000" b="1" dirty="0">
              <a:solidFill>
                <a:schemeClr val="bg1"/>
              </a:solidFill>
              <a:latin typeface="12롯데마트드림Medium" pitchFamily="18" charset="-127"/>
              <a:ea typeface="12롯데마트드림Medium" pitchFamily="18" charset="-127"/>
              <a:cs typeface="Segoe UI" panose="020B0502040204020203" pitchFamily="34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xmlns="" id="{5B685F98-AEB8-47FB-9CDE-70B0ECCFCC44}"/>
              </a:ext>
            </a:extLst>
          </p:cNvPr>
          <p:cNvSpPr>
            <a:spLocks/>
          </p:cNvSpPr>
          <p:nvPr/>
        </p:nvSpPr>
        <p:spPr bwMode="auto">
          <a:xfrm rot="6289252">
            <a:off x="4783630" y="120851"/>
            <a:ext cx="667445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5049CBBE-908D-4BC6-AFA1-80CF706E655B}"/>
              </a:ext>
            </a:extLst>
          </p:cNvPr>
          <p:cNvGrpSpPr/>
          <p:nvPr/>
        </p:nvGrpSpPr>
        <p:grpSpPr>
          <a:xfrm>
            <a:off x="856065" y="5025225"/>
            <a:ext cx="667172" cy="549001"/>
            <a:chOff x="856065" y="5025225"/>
            <a:chExt cx="667172" cy="549001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1F78B172-221B-4864-96F7-CC761E14385C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xmlns="" id="{2ACB1269-14F8-47DC-825C-1594C1E0381D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xmlns="" id="{15D49195-286B-4A6A-BD69-1522AF76F867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xmlns="" id="{56E15BB6-A6B0-4EA4-B045-E09E9EB8E47B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7" name="Group 2126">
            <a:extLst>
              <a:ext uri="{FF2B5EF4-FFF2-40B4-BE49-F238E27FC236}">
                <a16:creationId xmlns:a16="http://schemas.microsoft.com/office/drawing/2014/main" xmlns="" id="{48174A73-2DD8-4D1A-ABDB-0BFC1FDADA7B}"/>
              </a:ext>
            </a:extLst>
          </p:cNvPr>
          <p:cNvGrpSpPr/>
          <p:nvPr/>
        </p:nvGrpSpPr>
        <p:grpSpPr>
          <a:xfrm>
            <a:off x="2104547" y="1271158"/>
            <a:ext cx="2456204" cy="3539822"/>
            <a:chOff x="1728788" y="1143001"/>
            <a:chExt cx="3022600" cy="435610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xmlns="" id="{E7C150CB-8A27-474B-8D8D-5FBC50DC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388" y="5180013"/>
              <a:ext cx="274637" cy="198438"/>
            </a:xfrm>
            <a:custGeom>
              <a:avLst/>
              <a:gdLst>
                <a:gd name="T0" fmla="*/ 0 w 173"/>
                <a:gd name="T1" fmla="*/ 0 h 125"/>
                <a:gd name="T2" fmla="*/ 7 w 173"/>
                <a:gd name="T3" fmla="*/ 93 h 125"/>
                <a:gd name="T4" fmla="*/ 173 w 173"/>
                <a:gd name="T5" fmla="*/ 125 h 125"/>
                <a:gd name="T6" fmla="*/ 155 w 173"/>
                <a:gd name="T7" fmla="*/ 21 h 125"/>
                <a:gd name="T8" fmla="*/ 0 w 17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25">
                  <a:moveTo>
                    <a:pt x="0" y="0"/>
                  </a:moveTo>
                  <a:lnTo>
                    <a:pt x="7" y="93"/>
                  </a:lnTo>
                  <a:lnTo>
                    <a:pt x="173" y="125"/>
                  </a:lnTo>
                  <a:lnTo>
                    <a:pt x="15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2252C499-FB16-4E38-860E-935DC4A8D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788" y="5322888"/>
              <a:ext cx="652462" cy="141288"/>
            </a:xfrm>
            <a:custGeom>
              <a:avLst/>
              <a:gdLst>
                <a:gd name="T0" fmla="*/ 64 w 114"/>
                <a:gd name="T1" fmla="*/ 1 h 25"/>
                <a:gd name="T2" fmla="*/ 5 w 114"/>
                <a:gd name="T3" fmla="*/ 5 h 25"/>
                <a:gd name="T4" fmla="*/ 114 w 114"/>
                <a:gd name="T5" fmla="*/ 25 h 25"/>
                <a:gd name="T6" fmla="*/ 110 w 114"/>
                <a:gd name="T7" fmla="*/ 10 h 25"/>
                <a:gd name="T8" fmla="*/ 64 w 114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5">
                  <a:moveTo>
                    <a:pt x="64" y="1"/>
                  </a:moveTo>
                  <a:cubicBezTo>
                    <a:pt x="64" y="1"/>
                    <a:pt x="0" y="0"/>
                    <a:pt x="5" y="5"/>
                  </a:cubicBezTo>
                  <a:cubicBezTo>
                    <a:pt x="9" y="10"/>
                    <a:pt x="114" y="25"/>
                    <a:pt x="114" y="25"/>
                  </a:cubicBezTo>
                  <a:cubicBezTo>
                    <a:pt x="110" y="10"/>
                    <a:pt x="110" y="10"/>
                    <a:pt x="110" y="10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2045997F-1BD4-4CAC-93C9-80E20A102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5322888"/>
              <a:ext cx="17462" cy="55563"/>
            </a:xfrm>
            <a:custGeom>
              <a:avLst/>
              <a:gdLst>
                <a:gd name="T0" fmla="*/ 2 w 3"/>
                <a:gd name="T1" fmla="*/ 10 h 10"/>
                <a:gd name="T2" fmla="*/ 1 w 3"/>
                <a:gd name="T3" fmla="*/ 5 h 10"/>
                <a:gd name="T4" fmla="*/ 0 w 3"/>
                <a:gd name="T5" fmla="*/ 0 h 10"/>
                <a:gd name="T6" fmla="*/ 2 w 3"/>
                <a:gd name="T7" fmla="*/ 5 h 10"/>
                <a:gd name="T8" fmla="*/ 2 w 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2" y="10"/>
                  </a:moveTo>
                  <a:cubicBezTo>
                    <a:pt x="2" y="10"/>
                    <a:pt x="1" y="8"/>
                    <a:pt x="1" y="5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2"/>
                    <a:pt x="2" y="5"/>
                  </a:cubicBezTo>
                  <a:cubicBezTo>
                    <a:pt x="3" y="7"/>
                    <a:pt x="3" y="10"/>
                    <a:pt x="2" y="1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BC4505ED-D9CB-42A5-8876-B2F61878E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5327651"/>
              <a:ext cx="11112" cy="50800"/>
            </a:xfrm>
            <a:custGeom>
              <a:avLst/>
              <a:gdLst>
                <a:gd name="T0" fmla="*/ 2 w 2"/>
                <a:gd name="T1" fmla="*/ 9 h 9"/>
                <a:gd name="T2" fmla="*/ 0 w 2"/>
                <a:gd name="T3" fmla="*/ 4 h 9"/>
                <a:gd name="T4" fmla="*/ 0 w 2"/>
                <a:gd name="T5" fmla="*/ 0 h 9"/>
                <a:gd name="T6" fmla="*/ 2 w 2"/>
                <a:gd name="T7" fmla="*/ 4 h 9"/>
                <a:gd name="T8" fmla="*/ 2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cubicBezTo>
                    <a:pt x="1" y="9"/>
                    <a:pt x="1" y="7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1" y="0"/>
                    <a:pt x="1" y="2"/>
                    <a:pt x="2" y="4"/>
                  </a:cubicBezTo>
                  <a:cubicBezTo>
                    <a:pt x="2" y="7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B29705B2-8864-4A72-A652-45B04F7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5327651"/>
              <a:ext cx="28575" cy="57150"/>
            </a:xfrm>
            <a:custGeom>
              <a:avLst/>
              <a:gdLst>
                <a:gd name="T0" fmla="*/ 4 w 5"/>
                <a:gd name="T1" fmla="*/ 10 h 10"/>
                <a:gd name="T2" fmla="*/ 1 w 5"/>
                <a:gd name="T3" fmla="*/ 5 h 10"/>
                <a:gd name="T4" fmla="*/ 1 w 5"/>
                <a:gd name="T5" fmla="*/ 0 h 10"/>
                <a:gd name="T6" fmla="*/ 3 w 5"/>
                <a:gd name="T7" fmla="*/ 5 h 10"/>
                <a:gd name="T8" fmla="*/ 4 w 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4" y="10"/>
                    <a:pt x="2" y="8"/>
                    <a:pt x="1" y="5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0"/>
                    <a:pt x="2" y="2"/>
                    <a:pt x="3" y="5"/>
                  </a:cubicBezTo>
                  <a:cubicBezTo>
                    <a:pt x="4" y="7"/>
                    <a:pt x="5" y="10"/>
                    <a:pt x="4" y="1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53837CEA-4DDB-4713-B019-2A6FCCC10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5270501"/>
              <a:ext cx="61912" cy="68263"/>
            </a:xfrm>
            <a:custGeom>
              <a:avLst/>
              <a:gdLst>
                <a:gd name="T0" fmla="*/ 7 w 11"/>
                <a:gd name="T1" fmla="*/ 12 h 12"/>
                <a:gd name="T2" fmla="*/ 6 w 11"/>
                <a:gd name="T3" fmla="*/ 10 h 12"/>
                <a:gd name="T4" fmla="*/ 5 w 11"/>
                <a:gd name="T5" fmla="*/ 5 h 12"/>
                <a:gd name="T6" fmla="*/ 6 w 11"/>
                <a:gd name="T7" fmla="*/ 2 h 12"/>
                <a:gd name="T8" fmla="*/ 8 w 11"/>
                <a:gd name="T9" fmla="*/ 0 h 12"/>
                <a:gd name="T10" fmla="*/ 9 w 11"/>
                <a:gd name="T11" fmla="*/ 0 h 12"/>
                <a:gd name="T12" fmla="*/ 11 w 11"/>
                <a:gd name="T13" fmla="*/ 0 h 12"/>
                <a:gd name="T14" fmla="*/ 11 w 11"/>
                <a:gd name="T15" fmla="*/ 3 h 12"/>
                <a:gd name="T16" fmla="*/ 10 w 11"/>
                <a:gd name="T17" fmla="*/ 5 h 12"/>
                <a:gd name="T18" fmla="*/ 8 w 11"/>
                <a:gd name="T19" fmla="*/ 9 h 12"/>
                <a:gd name="T20" fmla="*/ 7 w 11"/>
                <a:gd name="T21" fmla="*/ 10 h 12"/>
                <a:gd name="T22" fmla="*/ 5 w 11"/>
                <a:gd name="T23" fmla="*/ 11 h 12"/>
                <a:gd name="T24" fmla="*/ 3 w 11"/>
                <a:gd name="T25" fmla="*/ 9 h 12"/>
                <a:gd name="T26" fmla="*/ 1 w 11"/>
                <a:gd name="T27" fmla="*/ 5 h 12"/>
                <a:gd name="T28" fmla="*/ 0 w 11"/>
                <a:gd name="T29" fmla="*/ 3 h 12"/>
                <a:gd name="T30" fmla="*/ 1 w 11"/>
                <a:gd name="T31" fmla="*/ 1 h 12"/>
                <a:gd name="T32" fmla="*/ 3 w 11"/>
                <a:gd name="T33" fmla="*/ 1 h 12"/>
                <a:gd name="T34" fmla="*/ 4 w 11"/>
                <a:gd name="T35" fmla="*/ 3 h 12"/>
                <a:gd name="T36" fmla="*/ 5 w 11"/>
                <a:gd name="T37" fmla="*/ 9 h 12"/>
                <a:gd name="T38" fmla="*/ 3 w 11"/>
                <a:gd name="T39" fmla="*/ 3 h 12"/>
                <a:gd name="T40" fmla="*/ 2 w 11"/>
                <a:gd name="T41" fmla="*/ 2 h 12"/>
                <a:gd name="T42" fmla="*/ 2 w 11"/>
                <a:gd name="T43" fmla="*/ 3 h 12"/>
                <a:gd name="T44" fmla="*/ 2 w 11"/>
                <a:gd name="T45" fmla="*/ 4 h 12"/>
                <a:gd name="T46" fmla="*/ 4 w 11"/>
                <a:gd name="T47" fmla="*/ 8 h 12"/>
                <a:gd name="T48" fmla="*/ 6 w 11"/>
                <a:gd name="T49" fmla="*/ 9 h 12"/>
                <a:gd name="T50" fmla="*/ 6 w 11"/>
                <a:gd name="T51" fmla="*/ 8 h 12"/>
                <a:gd name="T52" fmla="*/ 9 w 11"/>
                <a:gd name="T53" fmla="*/ 5 h 12"/>
                <a:gd name="T54" fmla="*/ 9 w 11"/>
                <a:gd name="T55" fmla="*/ 3 h 12"/>
                <a:gd name="T56" fmla="*/ 9 w 11"/>
                <a:gd name="T57" fmla="*/ 1 h 12"/>
                <a:gd name="T58" fmla="*/ 9 w 11"/>
                <a:gd name="T59" fmla="*/ 2 h 12"/>
                <a:gd name="T60" fmla="*/ 8 w 11"/>
                <a:gd name="T61" fmla="*/ 3 h 12"/>
                <a:gd name="T62" fmla="*/ 6 w 11"/>
                <a:gd name="T63" fmla="*/ 6 h 12"/>
                <a:gd name="T64" fmla="*/ 6 w 11"/>
                <a:gd name="T65" fmla="*/ 10 h 12"/>
                <a:gd name="T66" fmla="*/ 7 w 11"/>
                <a:gd name="T6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" h="12">
                  <a:moveTo>
                    <a:pt x="7" y="12"/>
                  </a:moveTo>
                  <a:cubicBezTo>
                    <a:pt x="7" y="12"/>
                    <a:pt x="6" y="11"/>
                    <a:pt x="6" y="10"/>
                  </a:cubicBezTo>
                  <a:cubicBezTo>
                    <a:pt x="5" y="9"/>
                    <a:pt x="5" y="7"/>
                    <a:pt x="5" y="5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7" y="1"/>
                    <a:pt x="7" y="1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4"/>
                    <a:pt x="10" y="4"/>
                    <a:pt x="10" y="5"/>
                  </a:cubicBezTo>
                  <a:cubicBezTo>
                    <a:pt x="9" y="7"/>
                    <a:pt x="9" y="8"/>
                    <a:pt x="8" y="9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4" y="10"/>
                    <a:pt x="4" y="9"/>
                    <a:pt x="3" y="9"/>
                  </a:cubicBezTo>
                  <a:cubicBezTo>
                    <a:pt x="2" y="8"/>
                    <a:pt x="1" y="6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6" y="7"/>
                    <a:pt x="6" y="9"/>
                    <a:pt x="5" y="9"/>
                  </a:cubicBezTo>
                  <a:cubicBezTo>
                    <a:pt x="5" y="9"/>
                    <a:pt x="5" y="7"/>
                    <a:pt x="3" y="3"/>
                  </a:cubicBezTo>
                  <a:cubicBezTo>
                    <a:pt x="3" y="3"/>
                    <a:pt x="2" y="1"/>
                    <a:pt x="2" y="2"/>
                  </a:cubicBezTo>
                  <a:cubicBezTo>
                    <a:pt x="2" y="2"/>
                    <a:pt x="1" y="2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3" y="6"/>
                    <a:pt x="3" y="7"/>
                    <a:pt x="4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7" y="7"/>
                    <a:pt x="8" y="6"/>
                    <a:pt x="9" y="5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10" y="1"/>
                    <a:pt x="9" y="1"/>
                    <a:pt x="9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cubicBezTo>
                    <a:pt x="6" y="7"/>
                    <a:pt x="6" y="9"/>
                    <a:pt x="6" y="10"/>
                  </a:cubicBezTo>
                  <a:cubicBezTo>
                    <a:pt x="7" y="11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4930335E-A7EB-4150-B3FF-3129C226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5345113"/>
              <a:ext cx="612775" cy="96838"/>
            </a:xfrm>
            <a:custGeom>
              <a:avLst/>
              <a:gdLst>
                <a:gd name="T0" fmla="*/ 107 w 107"/>
                <a:gd name="T1" fmla="*/ 17 h 17"/>
                <a:gd name="T2" fmla="*/ 106 w 107"/>
                <a:gd name="T3" fmla="*/ 17 h 17"/>
                <a:gd name="T4" fmla="*/ 103 w 107"/>
                <a:gd name="T5" fmla="*/ 17 h 17"/>
                <a:gd name="T6" fmla="*/ 91 w 107"/>
                <a:gd name="T7" fmla="*/ 16 h 17"/>
                <a:gd name="T8" fmla="*/ 53 w 107"/>
                <a:gd name="T9" fmla="*/ 11 h 17"/>
                <a:gd name="T10" fmla="*/ 15 w 107"/>
                <a:gd name="T11" fmla="*/ 4 h 17"/>
                <a:gd name="T12" fmla="*/ 4 w 107"/>
                <a:gd name="T13" fmla="*/ 1 h 17"/>
                <a:gd name="T14" fmla="*/ 1 w 107"/>
                <a:gd name="T15" fmla="*/ 1 h 17"/>
                <a:gd name="T16" fmla="*/ 0 w 107"/>
                <a:gd name="T17" fmla="*/ 0 h 17"/>
                <a:gd name="T18" fmla="*/ 1 w 107"/>
                <a:gd name="T19" fmla="*/ 1 h 17"/>
                <a:gd name="T20" fmla="*/ 4 w 107"/>
                <a:gd name="T21" fmla="*/ 1 h 17"/>
                <a:gd name="T22" fmla="*/ 15 w 107"/>
                <a:gd name="T23" fmla="*/ 3 h 17"/>
                <a:gd name="T24" fmla="*/ 53 w 107"/>
                <a:gd name="T25" fmla="*/ 10 h 17"/>
                <a:gd name="T26" fmla="*/ 91 w 107"/>
                <a:gd name="T27" fmla="*/ 15 h 17"/>
                <a:gd name="T28" fmla="*/ 103 w 107"/>
                <a:gd name="T29" fmla="*/ 17 h 17"/>
                <a:gd name="T30" fmla="*/ 106 w 107"/>
                <a:gd name="T31" fmla="*/ 17 h 17"/>
                <a:gd name="T32" fmla="*/ 107 w 107"/>
                <a:gd name="T3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7">
                  <a:moveTo>
                    <a:pt x="107" y="17"/>
                  </a:moveTo>
                  <a:cubicBezTo>
                    <a:pt x="107" y="17"/>
                    <a:pt x="107" y="17"/>
                    <a:pt x="106" y="17"/>
                  </a:cubicBezTo>
                  <a:cubicBezTo>
                    <a:pt x="105" y="17"/>
                    <a:pt x="104" y="17"/>
                    <a:pt x="103" y="17"/>
                  </a:cubicBezTo>
                  <a:cubicBezTo>
                    <a:pt x="100" y="17"/>
                    <a:pt x="96" y="16"/>
                    <a:pt x="91" y="16"/>
                  </a:cubicBezTo>
                  <a:cubicBezTo>
                    <a:pt x="81" y="15"/>
                    <a:pt x="68" y="13"/>
                    <a:pt x="53" y="11"/>
                  </a:cubicBezTo>
                  <a:cubicBezTo>
                    <a:pt x="38" y="8"/>
                    <a:pt x="25" y="6"/>
                    <a:pt x="15" y="4"/>
                  </a:cubicBezTo>
                  <a:cubicBezTo>
                    <a:pt x="11" y="3"/>
                    <a:pt x="7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2"/>
                    <a:pt x="11" y="3"/>
                    <a:pt x="15" y="3"/>
                  </a:cubicBezTo>
                  <a:cubicBezTo>
                    <a:pt x="25" y="5"/>
                    <a:pt x="38" y="8"/>
                    <a:pt x="53" y="10"/>
                  </a:cubicBezTo>
                  <a:cubicBezTo>
                    <a:pt x="68" y="12"/>
                    <a:pt x="82" y="14"/>
                    <a:pt x="91" y="15"/>
                  </a:cubicBezTo>
                  <a:cubicBezTo>
                    <a:pt x="96" y="16"/>
                    <a:pt x="100" y="16"/>
                    <a:pt x="103" y="17"/>
                  </a:cubicBezTo>
                  <a:cubicBezTo>
                    <a:pt x="104" y="17"/>
                    <a:pt x="105" y="17"/>
                    <a:pt x="106" y="17"/>
                  </a:cubicBezTo>
                  <a:cubicBezTo>
                    <a:pt x="107" y="17"/>
                    <a:pt x="107" y="17"/>
                    <a:pt x="107" y="17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849DA98F-C618-4599-989F-90A1F322A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5391151"/>
              <a:ext cx="87312" cy="44450"/>
            </a:xfrm>
            <a:custGeom>
              <a:avLst/>
              <a:gdLst>
                <a:gd name="T0" fmla="*/ 0 w 15"/>
                <a:gd name="T1" fmla="*/ 8 h 8"/>
                <a:gd name="T2" fmla="*/ 6 w 15"/>
                <a:gd name="T3" fmla="*/ 2 h 8"/>
                <a:gd name="T4" fmla="*/ 15 w 15"/>
                <a:gd name="T5" fmla="*/ 1 h 8"/>
                <a:gd name="T6" fmla="*/ 6 w 15"/>
                <a:gd name="T7" fmla="*/ 3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cubicBezTo>
                    <a:pt x="0" y="8"/>
                    <a:pt x="2" y="4"/>
                    <a:pt x="6" y="2"/>
                  </a:cubicBezTo>
                  <a:cubicBezTo>
                    <a:pt x="11" y="0"/>
                    <a:pt x="15" y="1"/>
                    <a:pt x="15" y="1"/>
                  </a:cubicBezTo>
                  <a:cubicBezTo>
                    <a:pt x="15" y="2"/>
                    <a:pt x="11" y="1"/>
                    <a:pt x="6" y="3"/>
                  </a:cubicBezTo>
                  <a:cubicBezTo>
                    <a:pt x="2" y="5"/>
                    <a:pt x="1" y="8"/>
                    <a:pt x="0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xmlns="" id="{F48DF095-8DBE-424F-8294-FD9A18BC0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384801"/>
              <a:ext cx="90487" cy="22225"/>
            </a:xfrm>
            <a:custGeom>
              <a:avLst/>
              <a:gdLst>
                <a:gd name="T0" fmla="*/ 16 w 16"/>
                <a:gd name="T1" fmla="*/ 4 h 4"/>
                <a:gd name="T2" fmla="*/ 8 w 16"/>
                <a:gd name="T3" fmla="*/ 3 h 4"/>
                <a:gd name="T4" fmla="*/ 0 w 16"/>
                <a:gd name="T5" fmla="*/ 1 h 4"/>
                <a:gd name="T6" fmla="*/ 8 w 16"/>
                <a:gd name="T7" fmla="*/ 2 h 4"/>
                <a:gd name="T8" fmla="*/ 16 w 1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16" y="4"/>
                  </a:moveTo>
                  <a:cubicBezTo>
                    <a:pt x="16" y="4"/>
                    <a:pt x="12" y="4"/>
                    <a:pt x="8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8" y="2"/>
                  </a:cubicBezTo>
                  <a:cubicBezTo>
                    <a:pt x="12" y="3"/>
                    <a:pt x="16" y="4"/>
                    <a:pt x="16" y="4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xmlns="" id="{34195295-81AE-41E1-B3C0-1FA0BC9D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5294313"/>
              <a:ext cx="263525" cy="84138"/>
            </a:xfrm>
            <a:custGeom>
              <a:avLst/>
              <a:gdLst>
                <a:gd name="T0" fmla="*/ 0 w 166"/>
                <a:gd name="T1" fmla="*/ 21 h 53"/>
                <a:gd name="T2" fmla="*/ 0 w 166"/>
                <a:gd name="T3" fmla="*/ 0 h 53"/>
                <a:gd name="T4" fmla="*/ 159 w 166"/>
                <a:gd name="T5" fmla="*/ 14 h 53"/>
                <a:gd name="T6" fmla="*/ 166 w 166"/>
                <a:gd name="T7" fmla="*/ 53 h 53"/>
                <a:gd name="T8" fmla="*/ 0 w 166"/>
                <a:gd name="T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3">
                  <a:moveTo>
                    <a:pt x="0" y="21"/>
                  </a:moveTo>
                  <a:lnTo>
                    <a:pt x="0" y="0"/>
                  </a:lnTo>
                  <a:lnTo>
                    <a:pt x="159" y="14"/>
                  </a:lnTo>
                  <a:lnTo>
                    <a:pt x="166" y="5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xmlns="" id="{276526DC-4664-449F-A73D-06732A24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5" y="5191126"/>
              <a:ext cx="320675" cy="171450"/>
            </a:xfrm>
            <a:custGeom>
              <a:avLst/>
              <a:gdLst>
                <a:gd name="T0" fmla="*/ 0 w 202"/>
                <a:gd name="T1" fmla="*/ 21 h 108"/>
                <a:gd name="T2" fmla="*/ 33 w 202"/>
                <a:gd name="T3" fmla="*/ 108 h 108"/>
                <a:gd name="T4" fmla="*/ 202 w 202"/>
                <a:gd name="T5" fmla="*/ 97 h 108"/>
                <a:gd name="T6" fmla="*/ 156 w 202"/>
                <a:gd name="T7" fmla="*/ 0 h 108"/>
                <a:gd name="T8" fmla="*/ 0 w 202"/>
                <a:gd name="T9" fmla="*/ 2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08">
                  <a:moveTo>
                    <a:pt x="0" y="21"/>
                  </a:moveTo>
                  <a:lnTo>
                    <a:pt x="33" y="108"/>
                  </a:lnTo>
                  <a:lnTo>
                    <a:pt x="202" y="97"/>
                  </a:lnTo>
                  <a:lnTo>
                    <a:pt x="15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xmlns="" id="{4378B2AD-8B7D-4904-95C0-89B4C02E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5345113"/>
              <a:ext cx="658812" cy="153988"/>
            </a:xfrm>
            <a:custGeom>
              <a:avLst/>
              <a:gdLst>
                <a:gd name="T0" fmla="*/ 61 w 115"/>
                <a:gd name="T1" fmla="*/ 3 h 27"/>
                <a:gd name="T2" fmla="*/ 5 w 115"/>
                <a:gd name="T3" fmla="*/ 24 h 27"/>
                <a:gd name="T4" fmla="*/ 115 w 115"/>
                <a:gd name="T5" fmla="*/ 13 h 27"/>
                <a:gd name="T6" fmla="*/ 108 w 115"/>
                <a:gd name="T7" fmla="*/ 0 h 27"/>
                <a:gd name="T8" fmla="*/ 61 w 115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7">
                  <a:moveTo>
                    <a:pt x="61" y="3"/>
                  </a:moveTo>
                  <a:cubicBezTo>
                    <a:pt x="61" y="3"/>
                    <a:pt x="0" y="21"/>
                    <a:pt x="5" y="24"/>
                  </a:cubicBezTo>
                  <a:cubicBezTo>
                    <a:pt x="11" y="27"/>
                    <a:pt x="115" y="13"/>
                    <a:pt x="115" y="13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61" y="3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9AE65189-CBC7-402C-AFD4-4C6F62413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5395913"/>
              <a:ext cx="28575" cy="52388"/>
            </a:xfrm>
            <a:custGeom>
              <a:avLst/>
              <a:gdLst>
                <a:gd name="T0" fmla="*/ 5 w 5"/>
                <a:gd name="T1" fmla="*/ 8 h 9"/>
                <a:gd name="T2" fmla="*/ 2 w 5"/>
                <a:gd name="T3" fmla="*/ 5 h 9"/>
                <a:gd name="T4" fmla="*/ 0 w 5"/>
                <a:gd name="T5" fmla="*/ 0 h 9"/>
                <a:gd name="T6" fmla="*/ 3 w 5"/>
                <a:gd name="T7" fmla="*/ 4 h 9"/>
                <a:gd name="T8" fmla="*/ 5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8"/>
                  </a:moveTo>
                  <a:cubicBezTo>
                    <a:pt x="4" y="9"/>
                    <a:pt x="3" y="7"/>
                    <a:pt x="2" y="5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1"/>
                    <a:pt x="3" y="4"/>
                  </a:cubicBezTo>
                  <a:cubicBezTo>
                    <a:pt x="4" y="6"/>
                    <a:pt x="5" y="8"/>
                    <a:pt x="5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xmlns="" id="{10515871-BE08-4A25-9493-8CE20DEAB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988" y="5391151"/>
              <a:ext cx="23812" cy="44450"/>
            </a:xfrm>
            <a:custGeom>
              <a:avLst/>
              <a:gdLst>
                <a:gd name="T0" fmla="*/ 4 w 4"/>
                <a:gd name="T1" fmla="*/ 8 h 8"/>
                <a:gd name="T2" fmla="*/ 1 w 4"/>
                <a:gd name="T3" fmla="*/ 4 h 8"/>
                <a:gd name="T4" fmla="*/ 0 w 4"/>
                <a:gd name="T5" fmla="*/ 0 h 8"/>
                <a:gd name="T6" fmla="*/ 3 w 4"/>
                <a:gd name="T7" fmla="*/ 4 h 8"/>
                <a:gd name="T8" fmla="*/ 4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3" y="8"/>
                    <a:pt x="2" y="6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1"/>
                    <a:pt x="3" y="4"/>
                  </a:cubicBezTo>
                  <a:cubicBezTo>
                    <a:pt x="4" y="6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xmlns="" id="{DBBA7979-768C-4B9C-829A-1A6B11FE0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378451"/>
              <a:ext cx="39687" cy="57150"/>
            </a:xfrm>
            <a:custGeom>
              <a:avLst/>
              <a:gdLst>
                <a:gd name="T0" fmla="*/ 6 w 7"/>
                <a:gd name="T1" fmla="*/ 9 h 10"/>
                <a:gd name="T2" fmla="*/ 2 w 7"/>
                <a:gd name="T3" fmla="*/ 6 h 10"/>
                <a:gd name="T4" fmla="*/ 0 w 7"/>
                <a:gd name="T5" fmla="*/ 0 h 10"/>
                <a:gd name="T6" fmla="*/ 4 w 7"/>
                <a:gd name="T7" fmla="*/ 5 h 10"/>
                <a:gd name="T8" fmla="*/ 6 w 7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6" y="9"/>
                  </a:moveTo>
                  <a:cubicBezTo>
                    <a:pt x="6" y="10"/>
                    <a:pt x="4" y="8"/>
                    <a:pt x="2" y="6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2" y="2"/>
                    <a:pt x="4" y="5"/>
                  </a:cubicBezTo>
                  <a:cubicBezTo>
                    <a:pt x="5" y="7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xmlns="" id="{B7C1D216-2239-4C6D-B0E1-8032E5809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988" y="5316538"/>
              <a:ext cx="63500" cy="68263"/>
            </a:xfrm>
            <a:custGeom>
              <a:avLst/>
              <a:gdLst>
                <a:gd name="T0" fmla="*/ 10 w 11"/>
                <a:gd name="T1" fmla="*/ 12 h 12"/>
                <a:gd name="T2" fmla="*/ 8 w 11"/>
                <a:gd name="T3" fmla="*/ 11 h 12"/>
                <a:gd name="T4" fmla="*/ 6 w 11"/>
                <a:gd name="T5" fmla="*/ 6 h 12"/>
                <a:gd name="T6" fmla="*/ 7 w 11"/>
                <a:gd name="T7" fmla="*/ 3 h 12"/>
                <a:gd name="T8" fmla="*/ 8 w 11"/>
                <a:gd name="T9" fmla="*/ 1 h 12"/>
                <a:gd name="T10" fmla="*/ 8 w 11"/>
                <a:gd name="T11" fmla="*/ 0 h 12"/>
                <a:gd name="T12" fmla="*/ 10 w 11"/>
                <a:gd name="T13" fmla="*/ 0 h 12"/>
                <a:gd name="T14" fmla="*/ 11 w 11"/>
                <a:gd name="T15" fmla="*/ 3 h 12"/>
                <a:gd name="T16" fmla="*/ 11 w 11"/>
                <a:gd name="T17" fmla="*/ 5 h 12"/>
                <a:gd name="T18" fmla="*/ 10 w 11"/>
                <a:gd name="T19" fmla="*/ 9 h 12"/>
                <a:gd name="T20" fmla="*/ 9 w 11"/>
                <a:gd name="T21" fmla="*/ 11 h 12"/>
                <a:gd name="T22" fmla="*/ 8 w 11"/>
                <a:gd name="T23" fmla="*/ 11 h 12"/>
                <a:gd name="T24" fmla="*/ 5 w 11"/>
                <a:gd name="T25" fmla="*/ 10 h 12"/>
                <a:gd name="T26" fmla="*/ 2 w 11"/>
                <a:gd name="T27" fmla="*/ 7 h 12"/>
                <a:gd name="T28" fmla="*/ 1 w 11"/>
                <a:gd name="T29" fmla="*/ 5 h 12"/>
                <a:gd name="T30" fmla="*/ 1 w 11"/>
                <a:gd name="T31" fmla="*/ 3 h 12"/>
                <a:gd name="T32" fmla="*/ 4 w 11"/>
                <a:gd name="T33" fmla="*/ 3 h 12"/>
                <a:gd name="T34" fmla="*/ 5 w 11"/>
                <a:gd name="T35" fmla="*/ 4 h 12"/>
                <a:gd name="T36" fmla="*/ 8 w 11"/>
                <a:gd name="T37" fmla="*/ 10 h 12"/>
                <a:gd name="T38" fmla="*/ 4 w 11"/>
                <a:gd name="T39" fmla="*/ 5 h 12"/>
                <a:gd name="T40" fmla="*/ 2 w 11"/>
                <a:gd name="T41" fmla="*/ 4 h 12"/>
                <a:gd name="T42" fmla="*/ 2 w 11"/>
                <a:gd name="T43" fmla="*/ 5 h 12"/>
                <a:gd name="T44" fmla="*/ 3 w 11"/>
                <a:gd name="T45" fmla="*/ 6 h 12"/>
                <a:gd name="T46" fmla="*/ 6 w 11"/>
                <a:gd name="T47" fmla="*/ 9 h 12"/>
                <a:gd name="T48" fmla="*/ 8 w 11"/>
                <a:gd name="T49" fmla="*/ 10 h 12"/>
                <a:gd name="T50" fmla="*/ 8 w 11"/>
                <a:gd name="T51" fmla="*/ 9 h 12"/>
                <a:gd name="T52" fmla="*/ 9 w 11"/>
                <a:gd name="T53" fmla="*/ 5 h 12"/>
                <a:gd name="T54" fmla="*/ 9 w 11"/>
                <a:gd name="T55" fmla="*/ 3 h 12"/>
                <a:gd name="T56" fmla="*/ 9 w 11"/>
                <a:gd name="T57" fmla="*/ 1 h 12"/>
                <a:gd name="T58" fmla="*/ 9 w 11"/>
                <a:gd name="T59" fmla="*/ 2 h 12"/>
                <a:gd name="T60" fmla="*/ 8 w 11"/>
                <a:gd name="T61" fmla="*/ 3 h 12"/>
                <a:gd name="T62" fmla="*/ 7 w 11"/>
                <a:gd name="T63" fmla="*/ 6 h 12"/>
                <a:gd name="T64" fmla="*/ 9 w 11"/>
                <a:gd name="T65" fmla="*/ 11 h 12"/>
                <a:gd name="T66" fmla="*/ 10 w 11"/>
                <a:gd name="T6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" h="12">
                  <a:moveTo>
                    <a:pt x="10" y="12"/>
                  </a:moveTo>
                  <a:cubicBezTo>
                    <a:pt x="10" y="12"/>
                    <a:pt x="9" y="12"/>
                    <a:pt x="8" y="11"/>
                  </a:cubicBezTo>
                  <a:cubicBezTo>
                    <a:pt x="8" y="10"/>
                    <a:pt x="7" y="9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7" y="2"/>
                    <a:pt x="7" y="2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11" y="6"/>
                    <a:pt x="11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9" y="11"/>
                    <a:pt x="8" y="12"/>
                    <a:pt x="8" y="11"/>
                  </a:cubicBezTo>
                  <a:cubicBezTo>
                    <a:pt x="6" y="11"/>
                    <a:pt x="6" y="11"/>
                    <a:pt x="5" y="10"/>
                  </a:cubicBezTo>
                  <a:cubicBezTo>
                    <a:pt x="4" y="9"/>
                    <a:pt x="3" y="8"/>
                    <a:pt x="2" y="7"/>
                  </a:cubicBezTo>
                  <a:cubicBezTo>
                    <a:pt x="2" y="7"/>
                    <a:pt x="1" y="6"/>
                    <a:pt x="1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8" y="7"/>
                    <a:pt x="8" y="10"/>
                    <a:pt x="8" y="10"/>
                  </a:cubicBezTo>
                  <a:cubicBezTo>
                    <a:pt x="7" y="10"/>
                    <a:pt x="7" y="8"/>
                    <a:pt x="4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5" y="8"/>
                    <a:pt x="6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9" y="8"/>
                    <a:pt x="9" y="6"/>
                    <a:pt x="9" y="5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7" y="5"/>
                    <a:pt x="7" y="6"/>
                  </a:cubicBezTo>
                  <a:cubicBezTo>
                    <a:pt x="7" y="8"/>
                    <a:pt x="8" y="10"/>
                    <a:pt x="9" y="11"/>
                  </a:cubicBezTo>
                  <a:cubicBezTo>
                    <a:pt x="9" y="11"/>
                    <a:pt x="10" y="12"/>
                    <a:pt x="10" y="12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DFEA4ABF-72AF-45CB-BFA4-3C43A0460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388" y="5402263"/>
              <a:ext cx="617537" cy="74613"/>
            </a:xfrm>
            <a:custGeom>
              <a:avLst/>
              <a:gdLst>
                <a:gd name="T0" fmla="*/ 108 w 108"/>
                <a:gd name="T1" fmla="*/ 0 h 13"/>
                <a:gd name="T2" fmla="*/ 107 w 108"/>
                <a:gd name="T3" fmla="*/ 0 h 13"/>
                <a:gd name="T4" fmla="*/ 104 w 108"/>
                <a:gd name="T5" fmla="*/ 1 h 13"/>
                <a:gd name="T6" fmla="*/ 92 w 108"/>
                <a:gd name="T7" fmla="*/ 3 h 13"/>
                <a:gd name="T8" fmla="*/ 54 w 108"/>
                <a:gd name="T9" fmla="*/ 8 h 13"/>
                <a:gd name="T10" fmla="*/ 16 w 108"/>
                <a:gd name="T11" fmla="*/ 12 h 13"/>
                <a:gd name="T12" fmla="*/ 4 w 108"/>
                <a:gd name="T13" fmla="*/ 13 h 13"/>
                <a:gd name="T14" fmla="*/ 1 w 108"/>
                <a:gd name="T15" fmla="*/ 13 h 13"/>
                <a:gd name="T16" fmla="*/ 0 w 108"/>
                <a:gd name="T17" fmla="*/ 13 h 13"/>
                <a:gd name="T18" fmla="*/ 1 w 108"/>
                <a:gd name="T19" fmla="*/ 13 h 13"/>
                <a:gd name="T20" fmla="*/ 4 w 108"/>
                <a:gd name="T21" fmla="*/ 13 h 13"/>
                <a:gd name="T22" fmla="*/ 16 w 108"/>
                <a:gd name="T23" fmla="*/ 12 h 13"/>
                <a:gd name="T24" fmla="*/ 54 w 108"/>
                <a:gd name="T25" fmla="*/ 8 h 13"/>
                <a:gd name="T26" fmla="*/ 92 w 108"/>
                <a:gd name="T27" fmla="*/ 2 h 13"/>
                <a:gd name="T28" fmla="*/ 104 w 108"/>
                <a:gd name="T29" fmla="*/ 0 h 13"/>
                <a:gd name="T30" fmla="*/ 107 w 108"/>
                <a:gd name="T31" fmla="*/ 0 h 13"/>
                <a:gd name="T32" fmla="*/ 108 w 108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">
                  <a:moveTo>
                    <a:pt x="108" y="0"/>
                  </a:moveTo>
                  <a:cubicBezTo>
                    <a:pt x="108" y="0"/>
                    <a:pt x="108" y="0"/>
                    <a:pt x="107" y="0"/>
                  </a:cubicBezTo>
                  <a:cubicBezTo>
                    <a:pt x="106" y="0"/>
                    <a:pt x="105" y="0"/>
                    <a:pt x="104" y="1"/>
                  </a:cubicBezTo>
                  <a:cubicBezTo>
                    <a:pt x="101" y="1"/>
                    <a:pt x="97" y="2"/>
                    <a:pt x="92" y="3"/>
                  </a:cubicBezTo>
                  <a:cubicBezTo>
                    <a:pt x="83" y="4"/>
                    <a:pt x="69" y="6"/>
                    <a:pt x="54" y="8"/>
                  </a:cubicBezTo>
                  <a:cubicBezTo>
                    <a:pt x="39" y="10"/>
                    <a:pt x="26" y="11"/>
                    <a:pt x="16" y="12"/>
                  </a:cubicBezTo>
                  <a:cubicBezTo>
                    <a:pt x="11" y="12"/>
                    <a:pt x="7" y="13"/>
                    <a:pt x="4" y="13"/>
                  </a:cubicBezTo>
                  <a:cubicBezTo>
                    <a:pt x="3" y="13"/>
                    <a:pt x="2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7" y="12"/>
                    <a:pt x="11" y="12"/>
                    <a:pt x="16" y="12"/>
                  </a:cubicBezTo>
                  <a:cubicBezTo>
                    <a:pt x="26" y="11"/>
                    <a:pt x="39" y="9"/>
                    <a:pt x="54" y="8"/>
                  </a:cubicBezTo>
                  <a:cubicBezTo>
                    <a:pt x="69" y="6"/>
                    <a:pt x="82" y="4"/>
                    <a:pt x="92" y="2"/>
                  </a:cubicBezTo>
                  <a:cubicBezTo>
                    <a:pt x="97" y="1"/>
                    <a:pt x="101" y="1"/>
                    <a:pt x="104" y="0"/>
                  </a:cubicBezTo>
                  <a:cubicBezTo>
                    <a:pt x="105" y="0"/>
                    <a:pt x="106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xmlns="" id="{F200F237-2F8C-498F-81DF-56085F1C4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5356226"/>
              <a:ext cx="68262" cy="63500"/>
            </a:xfrm>
            <a:custGeom>
              <a:avLst/>
              <a:gdLst>
                <a:gd name="T0" fmla="*/ 1 w 12"/>
                <a:gd name="T1" fmla="*/ 11 h 11"/>
                <a:gd name="T2" fmla="*/ 4 w 12"/>
                <a:gd name="T3" fmla="*/ 3 h 11"/>
                <a:gd name="T4" fmla="*/ 12 w 12"/>
                <a:gd name="T5" fmla="*/ 1 h 11"/>
                <a:gd name="T6" fmla="*/ 5 w 12"/>
                <a:gd name="T7" fmla="*/ 4 h 11"/>
                <a:gd name="T8" fmla="*/ 1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0" y="11"/>
                    <a:pt x="1" y="7"/>
                    <a:pt x="4" y="3"/>
                  </a:cubicBezTo>
                  <a:cubicBezTo>
                    <a:pt x="8" y="0"/>
                    <a:pt x="12" y="0"/>
                    <a:pt x="12" y="1"/>
                  </a:cubicBezTo>
                  <a:cubicBezTo>
                    <a:pt x="12" y="1"/>
                    <a:pt x="8" y="1"/>
                    <a:pt x="5" y="4"/>
                  </a:cubicBezTo>
                  <a:cubicBezTo>
                    <a:pt x="1" y="7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xmlns="" id="{0AB0BCA5-2D01-4496-BD60-16445558D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5402263"/>
              <a:ext cx="92075" cy="4763"/>
            </a:xfrm>
            <a:custGeom>
              <a:avLst/>
              <a:gdLst>
                <a:gd name="T0" fmla="*/ 16 w 16"/>
                <a:gd name="T1" fmla="*/ 0 h 1"/>
                <a:gd name="T2" fmla="*/ 8 w 16"/>
                <a:gd name="T3" fmla="*/ 1 h 1"/>
                <a:gd name="T4" fmla="*/ 0 w 16"/>
                <a:gd name="T5" fmla="*/ 1 h 1"/>
                <a:gd name="T6" fmla="*/ 8 w 16"/>
                <a:gd name="T7" fmla="*/ 0 h 1"/>
                <a:gd name="T8" fmla="*/ 16 w 1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16" y="0"/>
                    <a:pt x="12" y="1"/>
                    <a:pt x="8" y="1"/>
                  </a:cubicBezTo>
                  <a:cubicBezTo>
                    <a:pt x="3" y="1"/>
                    <a:pt x="0" y="1"/>
                    <a:pt x="0" y="1"/>
                  </a:cubicBezTo>
                  <a:cubicBezTo>
                    <a:pt x="0" y="1"/>
                    <a:pt x="3" y="1"/>
                    <a:pt x="8" y="0"/>
                  </a:cubicBezTo>
                  <a:cubicBezTo>
                    <a:pt x="12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xmlns="" id="{422AF0D1-1D75-4185-A0DB-8E350156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950" y="5287963"/>
              <a:ext cx="279400" cy="74613"/>
            </a:xfrm>
            <a:custGeom>
              <a:avLst/>
              <a:gdLst>
                <a:gd name="T0" fmla="*/ 7 w 176"/>
                <a:gd name="T1" fmla="*/ 47 h 47"/>
                <a:gd name="T2" fmla="*/ 0 w 176"/>
                <a:gd name="T3" fmla="*/ 29 h 47"/>
                <a:gd name="T4" fmla="*/ 158 w 176"/>
                <a:gd name="T5" fmla="*/ 0 h 47"/>
                <a:gd name="T6" fmla="*/ 176 w 176"/>
                <a:gd name="T7" fmla="*/ 36 h 47"/>
                <a:gd name="T8" fmla="*/ 7 w 17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7">
                  <a:moveTo>
                    <a:pt x="7" y="47"/>
                  </a:moveTo>
                  <a:lnTo>
                    <a:pt x="0" y="29"/>
                  </a:lnTo>
                  <a:lnTo>
                    <a:pt x="158" y="0"/>
                  </a:lnTo>
                  <a:lnTo>
                    <a:pt x="176" y="36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xmlns="" id="{2DAE09B1-D1B6-4C26-9085-1F6BB7A39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1160463"/>
              <a:ext cx="1196975" cy="1214438"/>
            </a:xfrm>
            <a:custGeom>
              <a:avLst/>
              <a:gdLst>
                <a:gd name="T0" fmla="*/ 30 w 209"/>
                <a:gd name="T1" fmla="*/ 12 h 213"/>
                <a:gd name="T2" fmla="*/ 50 w 209"/>
                <a:gd name="T3" fmla="*/ 1 h 213"/>
                <a:gd name="T4" fmla="*/ 73 w 209"/>
                <a:gd name="T5" fmla="*/ 1 h 213"/>
                <a:gd name="T6" fmla="*/ 94 w 209"/>
                <a:gd name="T7" fmla="*/ 6 h 213"/>
                <a:gd name="T8" fmla="*/ 110 w 209"/>
                <a:gd name="T9" fmla="*/ 20 h 213"/>
                <a:gd name="T10" fmla="*/ 113 w 209"/>
                <a:gd name="T11" fmla="*/ 39 h 213"/>
                <a:gd name="T12" fmla="*/ 121 w 209"/>
                <a:gd name="T13" fmla="*/ 55 h 213"/>
                <a:gd name="T14" fmla="*/ 139 w 209"/>
                <a:gd name="T15" fmla="*/ 60 h 213"/>
                <a:gd name="T16" fmla="*/ 152 w 209"/>
                <a:gd name="T17" fmla="*/ 82 h 213"/>
                <a:gd name="T18" fmla="*/ 146 w 209"/>
                <a:gd name="T19" fmla="*/ 107 h 213"/>
                <a:gd name="T20" fmla="*/ 175 w 209"/>
                <a:gd name="T21" fmla="*/ 113 h 213"/>
                <a:gd name="T22" fmla="*/ 191 w 209"/>
                <a:gd name="T23" fmla="*/ 136 h 213"/>
                <a:gd name="T24" fmla="*/ 181 w 209"/>
                <a:gd name="T25" fmla="*/ 161 h 213"/>
                <a:gd name="T26" fmla="*/ 205 w 209"/>
                <a:gd name="T27" fmla="*/ 169 h 213"/>
                <a:gd name="T28" fmla="*/ 202 w 209"/>
                <a:gd name="T29" fmla="*/ 196 h 213"/>
                <a:gd name="T30" fmla="*/ 179 w 209"/>
                <a:gd name="T31" fmla="*/ 210 h 213"/>
                <a:gd name="T32" fmla="*/ 151 w 209"/>
                <a:gd name="T33" fmla="*/ 212 h 213"/>
                <a:gd name="T34" fmla="*/ 88 w 209"/>
                <a:gd name="T35" fmla="*/ 209 h 213"/>
                <a:gd name="T36" fmla="*/ 29 w 209"/>
                <a:gd name="T37" fmla="*/ 186 h 213"/>
                <a:gd name="T38" fmla="*/ 10 w 209"/>
                <a:gd name="T39" fmla="*/ 163 h 213"/>
                <a:gd name="T40" fmla="*/ 16 w 209"/>
                <a:gd name="T41" fmla="*/ 135 h 213"/>
                <a:gd name="T42" fmla="*/ 21 w 209"/>
                <a:gd name="T43" fmla="*/ 130 h 213"/>
                <a:gd name="T44" fmla="*/ 15 w 209"/>
                <a:gd name="T45" fmla="*/ 119 h 213"/>
                <a:gd name="T46" fmla="*/ 4 w 209"/>
                <a:gd name="T47" fmla="*/ 111 h 213"/>
                <a:gd name="T48" fmla="*/ 6 w 209"/>
                <a:gd name="T49" fmla="*/ 95 h 213"/>
                <a:gd name="T50" fmla="*/ 18 w 209"/>
                <a:gd name="T51" fmla="*/ 82 h 213"/>
                <a:gd name="T52" fmla="*/ 25 w 209"/>
                <a:gd name="T53" fmla="*/ 46 h 213"/>
                <a:gd name="T54" fmla="*/ 30 w 209"/>
                <a:gd name="T55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9" h="213">
                  <a:moveTo>
                    <a:pt x="30" y="12"/>
                  </a:moveTo>
                  <a:cubicBezTo>
                    <a:pt x="36" y="6"/>
                    <a:pt x="42" y="3"/>
                    <a:pt x="50" y="1"/>
                  </a:cubicBezTo>
                  <a:cubicBezTo>
                    <a:pt x="57" y="0"/>
                    <a:pt x="65" y="0"/>
                    <a:pt x="73" y="1"/>
                  </a:cubicBezTo>
                  <a:cubicBezTo>
                    <a:pt x="80" y="2"/>
                    <a:pt x="87" y="3"/>
                    <a:pt x="94" y="6"/>
                  </a:cubicBezTo>
                  <a:cubicBezTo>
                    <a:pt x="101" y="9"/>
                    <a:pt x="107" y="14"/>
                    <a:pt x="110" y="20"/>
                  </a:cubicBezTo>
                  <a:cubicBezTo>
                    <a:pt x="112" y="26"/>
                    <a:pt x="112" y="32"/>
                    <a:pt x="113" y="39"/>
                  </a:cubicBezTo>
                  <a:cubicBezTo>
                    <a:pt x="114" y="45"/>
                    <a:pt x="116" y="51"/>
                    <a:pt x="121" y="55"/>
                  </a:cubicBezTo>
                  <a:cubicBezTo>
                    <a:pt x="126" y="58"/>
                    <a:pt x="133" y="58"/>
                    <a:pt x="139" y="60"/>
                  </a:cubicBezTo>
                  <a:cubicBezTo>
                    <a:pt x="147" y="64"/>
                    <a:pt x="151" y="73"/>
                    <a:pt x="152" y="82"/>
                  </a:cubicBezTo>
                  <a:cubicBezTo>
                    <a:pt x="152" y="91"/>
                    <a:pt x="149" y="99"/>
                    <a:pt x="146" y="107"/>
                  </a:cubicBezTo>
                  <a:cubicBezTo>
                    <a:pt x="156" y="108"/>
                    <a:pt x="166" y="109"/>
                    <a:pt x="175" y="113"/>
                  </a:cubicBezTo>
                  <a:cubicBezTo>
                    <a:pt x="183" y="118"/>
                    <a:pt x="191" y="126"/>
                    <a:pt x="191" y="136"/>
                  </a:cubicBezTo>
                  <a:cubicBezTo>
                    <a:pt x="192" y="145"/>
                    <a:pt x="186" y="153"/>
                    <a:pt x="181" y="161"/>
                  </a:cubicBezTo>
                  <a:cubicBezTo>
                    <a:pt x="190" y="157"/>
                    <a:pt x="201" y="161"/>
                    <a:pt x="205" y="169"/>
                  </a:cubicBezTo>
                  <a:cubicBezTo>
                    <a:pt x="209" y="178"/>
                    <a:pt x="207" y="188"/>
                    <a:pt x="202" y="196"/>
                  </a:cubicBezTo>
                  <a:cubicBezTo>
                    <a:pt x="196" y="203"/>
                    <a:pt x="188" y="208"/>
                    <a:pt x="179" y="210"/>
                  </a:cubicBezTo>
                  <a:cubicBezTo>
                    <a:pt x="170" y="212"/>
                    <a:pt x="160" y="212"/>
                    <a:pt x="151" y="212"/>
                  </a:cubicBezTo>
                  <a:cubicBezTo>
                    <a:pt x="130" y="213"/>
                    <a:pt x="109" y="212"/>
                    <a:pt x="88" y="209"/>
                  </a:cubicBezTo>
                  <a:cubicBezTo>
                    <a:pt x="67" y="205"/>
                    <a:pt x="46" y="198"/>
                    <a:pt x="29" y="186"/>
                  </a:cubicBezTo>
                  <a:cubicBezTo>
                    <a:pt x="21" y="180"/>
                    <a:pt x="13" y="172"/>
                    <a:pt x="10" y="163"/>
                  </a:cubicBezTo>
                  <a:cubicBezTo>
                    <a:pt x="6" y="153"/>
                    <a:pt x="8" y="141"/>
                    <a:pt x="16" y="135"/>
                  </a:cubicBezTo>
                  <a:cubicBezTo>
                    <a:pt x="18" y="133"/>
                    <a:pt x="20" y="132"/>
                    <a:pt x="21" y="130"/>
                  </a:cubicBezTo>
                  <a:cubicBezTo>
                    <a:pt x="23" y="125"/>
                    <a:pt x="19" y="121"/>
                    <a:pt x="15" y="119"/>
                  </a:cubicBezTo>
                  <a:cubicBezTo>
                    <a:pt x="11" y="116"/>
                    <a:pt x="6" y="115"/>
                    <a:pt x="4" y="111"/>
                  </a:cubicBezTo>
                  <a:cubicBezTo>
                    <a:pt x="0" y="106"/>
                    <a:pt x="2" y="100"/>
                    <a:pt x="6" y="95"/>
                  </a:cubicBezTo>
                  <a:cubicBezTo>
                    <a:pt x="9" y="90"/>
                    <a:pt x="14" y="87"/>
                    <a:pt x="18" y="82"/>
                  </a:cubicBezTo>
                  <a:cubicBezTo>
                    <a:pt x="25" y="72"/>
                    <a:pt x="25" y="59"/>
                    <a:pt x="25" y="46"/>
                  </a:cubicBezTo>
                  <a:cubicBezTo>
                    <a:pt x="25" y="34"/>
                    <a:pt x="20" y="20"/>
                    <a:pt x="30" y="12"/>
                  </a:cubicBezTo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xmlns="" id="{7F9CD5E4-7B12-4476-97EC-940288EF3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7163" y="1928813"/>
              <a:ext cx="2054225" cy="1539875"/>
            </a:xfrm>
            <a:custGeom>
              <a:avLst/>
              <a:gdLst>
                <a:gd name="T0" fmla="*/ 288 w 359"/>
                <a:gd name="T1" fmla="*/ 59 h 270"/>
                <a:gd name="T2" fmla="*/ 260 w 359"/>
                <a:gd name="T3" fmla="*/ 24 h 270"/>
                <a:gd name="T4" fmla="*/ 168 w 359"/>
                <a:gd name="T5" fmla="*/ 0 h 270"/>
                <a:gd name="T6" fmla="*/ 127 w 359"/>
                <a:gd name="T7" fmla="*/ 15 h 270"/>
                <a:gd name="T8" fmla="*/ 127 w 359"/>
                <a:gd name="T9" fmla="*/ 15 h 270"/>
                <a:gd name="T10" fmla="*/ 127 w 359"/>
                <a:gd name="T11" fmla="*/ 15 h 270"/>
                <a:gd name="T12" fmla="*/ 0 w 359"/>
                <a:gd name="T13" fmla="*/ 130 h 270"/>
                <a:gd name="T14" fmla="*/ 15 w 359"/>
                <a:gd name="T15" fmla="*/ 198 h 270"/>
                <a:gd name="T16" fmla="*/ 119 w 359"/>
                <a:gd name="T17" fmla="*/ 114 h 270"/>
                <a:gd name="T18" fmla="*/ 124 w 359"/>
                <a:gd name="T19" fmla="*/ 161 h 270"/>
                <a:gd name="T20" fmla="*/ 103 w 359"/>
                <a:gd name="T21" fmla="*/ 267 h 270"/>
                <a:gd name="T22" fmla="*/ 257 w 359"/>
                <a:gd name="T23" fmla="*/ 270 h 270"/>
                <a:gd name="T24" fmla="*/ 257 w 359"/>
                <a:gd name="T25" fmla="*/ 233 h 270"/>
                <a:gd name="T26" fmla="*/ 337 w 359"/>
                <a:gd name="T27" fmla="*/ 221 h 270"/>
                <a:gd name="T28" fmla="*/ 288 w 359"/>
                <a:gd name="T29" fmla="*/ 59 h 270"/>
                <a:gd name="T30" fmla="*/ 259 w 359"/>
                <a:gd name="T31" fmla="*/ 177 h 270"/>
                <a:gd name="T32" fmla="*/ 252 w 359"/>
                <a:gd name="T33" fmla="*/ 108 h 270"/>
                <a:gd name="T34" fmla="*/ 277 w 359"/>
                <a:gd name="T35" fmla="*/ 173 h 270"/>
                <a:gd name="T36" fmla="*/ 259 w 359"/>
                <a:gd name="T37" fmla="*/ 17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9" h="270">
                  <a:moveTo>
                    <a:pt x="288" y="59"/>
                  </a:moveTo>
                  <a:cubicBezTo>
                    <a:pt x="278" y="42"/>
                    <a:pt x="268" y="29"/>
                    <a:pt x="260" y="24"/>
                  </a:cubicBezTo>
                  <a:cubicBezTo>
                    <a:pt x="260" y="24"/>
                    <a:pt x="237" y="0"/>
                    <a:pt x="168" y="0"/>
                  </a:cubicBezTo>
                  <a:cubicBezTo>
                    <a:pt x="151" y="0"/>
                    <a:pt x="137" y="6"/>
                    <a:pt x="127" y="15"/>
                  </a:cubicBezTo>
                  <a:cubicBezTo>
                    <a:pt x="126" y="15"/>
                    <a:pt x="126" y="15"/>
                    <a:pt x="127" y="15"/>
                  </a:cubicBezTo>
                  <a:cubicBezTo>
                    <a:pt x="127" y="15"/>
                    <a:pt x="127" y="14"/>
                    <a:pt x="127" y="1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5" y="198"/>
                    <a:pt x="15" y="198"/>
                    <a:pt x="15" y="198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4" y="161"/>
                    <a:pt x="124" y="161"/>
                    <a:pt x="124" y="161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70"/>
                    <a:pt x="257" y="255"/>
                    <a:pt x="257" y="233"/>
                  </a:cubicBezTo>
                  <a:cubicBezTo>
                    <a:pt x="292" y="232"/>
                    <a:pt x="327" y="228"/>
                    <a:pt x="337" y="221"/>
                  </a:cubicBezTo>
                  <a:cubicBezTo>
                    <a:pt x="359" y="203"/>
                    <a:pt x="300" y="80"/>
                    <a:pt x="288" y="59"/>
                  </a:cubicBezTo>
                  <a:moveTo>
                    <a:pt x="259" y="177"/>
                  </a:moveTo>
                  <a:cubicBezTo>
                    <a:pt x="259" y="164"/>
                    <a:pt x="252" y="122"/>
                    <a:pt x="252" y="108"/>
                  </a:cubicBezTo>
                  <a:cubicBezTo>
                    <a:pt x="277" y="173"/>
                    <a:pt x="277" y="173"/>
                    <a:pt x="277" y="173"/>
                  </a:cubicBezTo>
                  <a:cubicBezTo>
                    <a:pt x="259" y="177"/>
                    <a:pt x="259" y="177"/>
                    <a:pt x="259" y="177"/>
                  </a:cubicBezTo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xmlns="" id="{ADBF1F81-7E38-45C1-A495-CBF0AAA2E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3451226"/>
              <a:ext cx="788987" cy="1773238"/>
            </a:xfrm>
            <a:custGeom>
              <a:avLst/>
              <a:gdLst>
                <a:gd name="T0" fmla="*/ 116 w 138"/>
                <a:gd name="T1" fmla="*/ 0 h 311"/>
                <a:gd name="T2" fmla="*/ 33 w 138"/>
                <a:gd name="T3" fmla="*/ 0 h 311"/>
                <a:gd name="T4" fmla="*/ 1 w 138"/>
                <a:gd name="T5" fmla="*/ 41 h 311"/>
                <a:gd name="T6" fmla="*/ 1 w 138"/>
                <a:gd name="T7" fmla="*/ 311 h 311"/>
                <a:gd name="T8" fmla="*/ 86 w 138"/>
                <a:gd name="T9" fmla="*/ 311 h 311"/>
                <a:gd name="T10" fmla="*/ 82 w 138"/>
                <a:gd name="T11" fmla="*/ 76 h 311"/>
                <a:gd name="T12" fmla="*/ 138 w 138"/>
                <a:gd name="T13" fmla="*/ 73 h 311"/>
                <a:gd name="T14" fmla="*/ 116 w 138"/>
                <a:gd name="T1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11">
                  <a:moveTo>
                    <a:pt x="11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0" y="8"/>
                    <a:pt x="1" y="41"/>
                  </a:cubicBezTo>
                  <a:cubicBezTo>
                    <a:pt x="2" y="75"/>
                    <a:pt x="1" y="311"/>
                    <a:pt x="1" y="311"/>
                  </a:cubicBezTo>
                  <a:cubicBezTo>
                    <a:pt x="86" y="311"/>
                    <a:pt x="86" y="311"/>
                    <a:pt x="86" y="311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138" y="73"/>
                    <a:pt x="138" y="73"/>
                    <a:pt x="138" y="73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145A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xmlns="" id="{15F1E6E4-CB23-4269-BCDB-AC903087E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3451226"/>
              <a:ext cx="1841500" cy="1808163"/>
            </a:xfrm>
            <a:custGeom>
              <a:avLst/>
              <a:gdLst>
                <a:gd name="T0" fmla="*/ 41 w 322"/>
                <a:gd name="T1" fmla="*/ 0 h 317"/>
                <a:gd name="T2" fmla="*/ 8 w 322"/>
                <a:gd name="T3" fmla="*/ 57 h 317"/>
                <a:gd name="T4" fmla="*/ 85 w 322"/>
                <a:gd name="T5" fmla="*/ 317 h 317"/>
                <a:gd name="T6" fmla="*/ 184 w 322"/>
                <a:gd name="T7" fmla="*/ 310 h 317"/>
                <a:gd name="T8" fmla="*/ 114 w 322"/>
                <a:gd name="T9" fmla="*/ 92 h 317"/>
                <a:gd name="T10" fmla="*/ 254 w 322"/>
                <a:gd name="T11" fmla="*/ 92 h 317"/>
                <a:gd name="T12" fmla="*/ 319 w 322"/>
                <a:gd name="T13" fmla="*/ 38 h 317"/>
                <a:gd name="T14" fmla="*/ 320 w 322"/>
                <a:gd name="T15" fmla="*/ 0 h 317"/>
                <a:gd name="T16" fmla="*/ 41 w 322"/>
                <a:gd name="T1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17">
                  <a:moveTo>
                    <a:pt x="41" y="0"/>
                  </a:moveTo>
                  <a:cubicBezTo>
                    <a:pt x="41" y="0"/>
                    <a:pt x="0" y="11"/>
                    <a:pt x="8" y="57"/>
                  </a:cubicBezTo>
                  <a:cubicBezTo>
                    <a:pt x="16" y="104"/>
                    <a:pt x="85" y="317"/>
                    <a:pt x="85" y="317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254" y="92"/>
                    <a:pt x="254" y="92"/>
                    <a:pt x="254" y="92"/>
                  </a:cubicBezTo>
                  <a:cubicBezTo>
                    <a:pt x="286" y="92"/>
                    <a:pt x="314" y="69"/>
                    <a:pt x="319" y="38"/>
                  </a:cubicBezTo>
                  <a:cubicBezTo>
                    <a:pt x="321" y="27"/>
                    <a:pt x="322" y="15"/>
                    <a:pt x="320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176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xmlns="" id="{C4508DC0-0514-43A2-9B9B-981D78E9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0" y="1193801"/>
              <a:ext cx="577850" cy="730250"/>
            </a:xfrm>
            <a:custGeom>
              <a:avLst/>
              <a:gdLst>
                <a:gd name="T0" fmla="*/ 85 w 101"/>
                <a:gd name="T1" fmla="*/ 37 h 128"/>
                <a:gd name="T2" fmla="*/ 83 w 101"/>
                <a:gd name="T3" fmla="*/ 59 h 128"/>
                <a:gd name="T4" fmla="*/ 96 w 101"/>
                <a:gd name="T5" fmla="*/ 78 h 128"/>
                <a:gd name="T6" fmla="*/ 78 w 101"/>
                <a:gd name="T7" fmla="*/ 87 h 128"/>
                <a:gd name="T8" fmla="*/ 33 w 101"/>
                <a:gd name="T9" fmla="*/ 115 h 128"/>
                <a:gd name="T10" fmla="*/ 6 w 101"/>
                <a:gd name="T11" fmla="*/ 23 h 128"/>
                <a:gd name="T12" fmla="*/ 35 w 101"/>
                <a:gd name="T13" fmla="*/ 2 h 128"/>
                <a:gd name="T14" fmla="*/ 63 w 101"/>
                <a:gd name="T15" fmla="*/ 8 h 128"/>
                <a:gd name="T16" fmla="*/ 85 w 101"/>
                <a:gd name="T1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28">
                  <a:moveTo>
                    <a:pt x="85" y="37"/>
                  </a:move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101" y="62"/>
                    <a:pt x="96" y="78"/>
                  </a:cubicBezTo>
                  <a:cubicBezTo>
                    <a:pt x="91" y="94"/>
                    <a:pt x="78" y="87"/>
                    <a:pt x="78" y="87"/>
                  </a:cubicBezTo>
                  <a:cubicBezTo>
                    <a:pt x="78" y="87"/>
                    <a:pt x="75" y="128"/>
                    <a:pt x="33" y="115"/>
                  </a:cubicBezTo>
                  <a:cubicBezTo>
                    <a:pt x="0" y="105"/>
                    <a:pt x="2" y="60"/>
                    <a:pt x="6" y="23"/>
                  </a:cubicBezTo>
                  <a:cubicBezTo>
                    <a:pt x="8" y="9"/>
                    <a:pt x="21" y="0"/>
                    <a:pt x="35" y="2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76" y="11"/>
                    <a:pt x="86" y="23"/>
                    <a:pt x="85" y="37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xmlns="" id="{D7F0B024-26AC-49A4-A27E-5432A0FBA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3" y="1633538"/>
              <a:ext cx="349250" cy="473075"/>
            </a:xfrm>
            <a:custGeom>
              <a:avLst/>
              <a:gdLst>
                <a:gd name="T0" fmla="*/ 61 w 61"/>
                <a:gd name="T1" fmla="*/ 0 h 83"/>
                <a:gd name="T2" fmla="*/ 50 w 61"/>
                <a:gd name="T3" fmla="*/ 60 h 83"/>
                <a:gd name="T4" fmla="*/ 20 w 61"/>
                <a:gd name="T5" fmla="*/ 79 h 83"/>
                <a:gd name="T6" fmla="*/ 2 w 61"/>
                <a:gd name="T7" fmla="*/ 51 h 83"/>
                <a:gd name="T8" fmla="*/ 8 w 61"/>
                <a:gd name="T9" fmla="*/ 17 h 83"/>
                <a:gd name="T10" fmla="*/ 61 w 61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3">
                  <a:moveTo>
                    <a:pt x="61" y="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47" y="74"/>
                    <a:pt x="34" y="83"/>
                    <a:pt x="20" y="79"/>
                  </a:cubicBezTo>
                  <a:cubicBezTo>
                    <a:pt x="8" y="76"/>
                    <a:pt x="0" y="64"/>
                    <a:pt x="2" y="5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xmlns="" id="{FAD2A154-6B3C-4AEB-AB47-D1E9FFE84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816101"/>
              <a:ext cx="230187" cy="44450"/>
            </a:xfrm>
            <a:custGeom>
              <a:avLst/>
              <a:gdLst>
                <a:gd name="T0" fmla="*/ 0 w 40"/>
                <a:gd name="T1" fmla="*/ 0 h 8"/>
                <a:gd name="T2" fmla="*/ 5 w 40"/>
                <a:gd name="T3" fmla="*/ 4 h 8"/>
                <a:gd name="T4" fmla="*/ 20 w 40"/>
                <a:gd name="T5" fmla="*/ 8 h 8"/>
                <a:gd name="T6" fmla="*/ 35 w 40"/>
                <a:gd name="T7" fmla="*/ 5 h 8"/>
                <a:gd name="T8" fmla="*/ 40 w 40"/>
                <a:gd name="T9" fmla="*/ 1 h 8"/>
                <a:gd name="T10" fmla="*/ 34 w 40"/>
                <a:gd name="T11" fmla="*/ 4 h 8"/>
                <a:gd name="T12" fmla="*/ 20 w 40"/>
                <a:gd name="T13" fmla="*/ 7 h 8"/>
                <a:gd name="T14" fmla="*/ 6 w 40"/>
                <a:gd name="T15" fmla="*/ 3 h 8"/>
                <a:gd name="T16" fmla="*/ 0 w 4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cubicBezTo>
                    <a:pt x="0" y="1"/>
                    <a:pt x="2" y="2"/>
                    <a:pt x="5" y="4"/>
                  </a:cubicBezTo>
                  <a:cubicBezTo>
                    <a:pt x="9" y="6"/>
                    <a:pt x="14" y="8"/>
                    <a:pt x="20" y="8"/>
                  </a:cubicBezTo>
                  <a:cubicBezTo>
                    <a:pt x="26" y="8"/>
                    <a:pt x="31" y="7"/>
                    <a:pt x="35" y="5"/>
                  </a:cubicBezTo>
                  <a:cubicBezTo>
                    <a:pt x="38" y="3"/>
                    <a:pt x="40" y="1"/>
                    <a:pt x="40" y="1"/>
                  </a:cubicBezTo>
                  <a:cubicBezTo>
                    <a:pt x="40" y="1"/>
                    <a:pt x="38" y="2"/>
                    <a:pt x="34" y="4"/>
                  </a:cubicBezTo>
                  <a:cubicBezTo>
                    <a:pt x="31" y="5"/>
                    <a:pt x="26" y="7"/>
                    <a:pt x="20" y="7"/>
                  </a:cubicBezTo>
                  <a:cubicBezTo>
                    <a:pt x="14" y="6"/>
                    <a:pt x="9" y="5"/>
                    <a:pt x="6" y="3"/>
                  </a:cubicBezTo>
                  <a:cubicBezTo>
                    <a:pt x="2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xmlns="" id="{3D423F00-7E1A-4DA1-ADD9-88C6FDD25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587501"/>
              <a:ext cx="33337" cy="61913"/>
            </a:xfrm>
            <a:custGeom>
              <a:avLst/>
              <a:gdLst>
                <a:gd name="T0" fmla="*/ 0 w 6"/>
                <a:gd name="T1" fmla="*/ 11 h 11"/>
                <a:gd name="T2" fmla="*/ 3 w 6"/>
                <a:gd name="T3" fmla="*/ 11 h 11"/>
                <a:gd name="T4" fmla="*/ 5 w 6"/>
                <a:gd name="T5" fmla="*/ 9 h 11"/>
                <a:gd name="T6" fmla="*/ 5 w 6"/>
                <a:gd name="T7" fmla="*/ 6 h 11"/>
                <a:gd name="T8" fmla="*/ 4 w 6"/>
                <a:gd name="T9" fmla="*/ 5 h 11"/>
                <a:gd name="T10" fmla="*/ 1 w 6"/>
                <a:gd name="T11" fmla="*/ 6 h 11"/>
                <a:gd name="T12" fmla="*/ 2 w 6"/>
                <a:gd name="T13" fmla="*/ 6 h 11"/>
                <a:gd name="T14" fmla="*/ 4 w 6"/>
                <a:gd name="T15" fmla="*/ 0 h 11"/>
                <a:gd name="T16" fmla="*/ 1 w 6"/>
                <a:gd name="T17" fmla="*/ 6 h 11"/>
                <a:gd name="T18" fmla="*/ 2 w 6"/>
                <a:gd name="T19" fmla="*/ 6 h 11"/>
                <a:gd name="T20" fmla="*/ 3 w 6"/>
                <a:gd name="T21" fmla="*/ 6 h 11"/>
                <a:gd name="T22" fmla="*/ 4 w 6"/>
                <a:gd name="T23" fmla="*/ 8 h 11"/>
                <a:gd name="T24" fmla="*/ 3 w 6"/>
                <a:gd name="T25" fmla="*/ 10 h 11"/>
                <a:gd name="T26" fmla="*/ 0 w 6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1">
                  <a:moveTo>
                    <a:pt x="0" y="11"/>
                  </a:moveTo>
                  <a:cubicBezTo>
                    <a:pt x="0" y="11"/>
                    <a:pt x="1" y="11"/>
                    <a:pt x="3" y="11"/>
                  </a:cubicBezTo>
                  <a:cubicBezTo>
                    <a:pt x="4" y="11"/>
                    <a:pt x="5" y="10"/>
                    <a:pt x="5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3" y="4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4" y="0"/>
                    <a:pt x="4" y="0"/>
                  </a:cubicBezTo>
                  <a:cubicBezTo>
                    <a:pt x="3" y="0"/>
                    <a:pt x="2" y="2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4" y="9"/>
                    <a:pt x="3" y="9"/>
                    <a:pt x="3" y="10"/>
                  </a:cubicBezTo>
                  <a:cubicBezTo>
                    <a:pt x="1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xmlns="" id="{738A4C43-8052-4868-880F-503BDA47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3098801"/>
              <a:ext cx="509587" cy="250825"/>
            </a:xfrm>
            <a:custGeom>
              <a:avLst/>
              <a:gdLst>
                <a:gd name="T0" fmla="*/ 83 w 89"/>
                <a:gd name="T1" fmla="*/ 0 h 44"/>
                <a:gd name="T2" fmla="*/ 32 w 89"/>
                <a:gd name="T3" fmla="*/ 0 h 44"/>
                <a:gd name="T4" fmla="*/ 6 w 89"/>
                <a:gd name="T5" fmla="*/ 29 h 44"/>
                <a:gd name="T6" fmla="*/ 30 w 89"/>
                <a:gd name="T7" fmla="*/ 12 h 44"/>
                <a:gd name="T8" fmla="*/ 16 w 89"/>
                <a:gd name="T9" fmla="*/ 44 h 44"/>
                <a:gd name="T10" fmla="*/ 45 w 89"/>
                <a:gd name="T11" fmla="*/ 35 h 44"/>
                <a:gd name="T12" fmla="*/ 60 w 89"/>
                <a:gd name="T13" fmla="*/ 24 h 44"/>
                <a:gd name="T14" fmla="*/ 89 w 89"/>
                <a:gd name="T15" fmla="*/ 27 h 44"/>
                <a:gd name="T16" fmla="*/ 83 w 89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4">
                  <a:moveTo>
                    <a:pt x="8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28"/>
                    <a:pt x="6" y="29"/>
                  </a:cubicBezTo>
                  <a:cubicBezTo>
                    <a:pt x="11" y="31"/>
                    <a:pt x="30" y="12"/>
                    <a:pt x="30" y="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38" y="41"/>
                    <a:pt x="45" y="35"/>
                  </a:cubicBezTo>
                  <a:cubicBezTo>
                    <a:pt x="53" y="29"/>
                    <a:pt x="60" y="24"/>
                    <a:pt x="60" y="24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xmlns="" id="{C98D7567-1509-4659-B01D-8FB4FA76A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9288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B3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xmlns="" id="{15DCCB6E-8C13-4E82-8090-0E4AC09DC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928813"/>
              <a:ext cx="230187" cy="166688"/>
            </a:xfrm>
            <a:custGeom>
              <a:avLst/>
              <a:gdLst>
                <a:gd name="T0" fmla="*/ 1 w 40"/>
                <a:gd name="T1" fmla="*/ 0 h 29"/>
                <a:gd name="T2" fmla="*/ 0 w 40"/>
                <a:gd name="T3" fmla="*/ 0 h 29"/>
                <a:gd name="T4" fmla="*/ 0 w 40"/>
                <a:gd name="T5" fmla="*/ 3 h 29"/>
                <a:gd name="T6" fmla="*/ 2 w 40"/>
                <a:gd name="T7" fmla="*/ 12 h 29"/>
                <a:gd name="T8" fmla="*/ 9 w 40"/>
                <a:gd name="T9" fmla="*/ 23 h 29"/>
                <a:gd name="T10" fmla="*/ 24 w 40"/>
                <a:gd name="T11" fmla="*/ 29 h 29"/>
                <a:gd name="T12" fmla="*/ 25 w 40"/>
                <a:gd name="T13" fmla="*/ 29 h 29"/>
                <a:gd name="T14" fmla="*/ 39 w 40"/>
                <a:gd name="T15" fmla="*/ 24 h 29"/>
                <a:gd name="T16" fmla="*/ 40 w 40"/>
                <a:gd name="T17" fmla="*/ 24 h 29"/>
                <a:gd name="T18" fmla="*/ 27 w 40"/>
                <a:gd name="T19" fmla="*/ 28 h 29"/>
                <a:gd name="T20" fmla="*/ 21 w 40"/>
                <a:gd name="T21" fmla="*/ 27 h 29"/>
                <a:gd name="T22" fmla="*/ 14 w 40"/>
                <a:gd name="T23" fmla="*/ 24 h 29"/>
                <a:gd name="T24" fmla="*/ 10 w 40"/>
                <a:gd name="T25" fmla="*/ 22 h 29"/>
                <a:gd name="T26" fmla="*/ 3 w 40"/>
                <a:gd name="T27" fmla="*/ 12 h 29"/>
                <a:gd name="T28" fmla="*/ 1 w 40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9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6"/>
                    <a:pt x="0" y="9"/>
                    <a:pt x="2" y="12"/>
                  </a:cubicBezTo>
                  <a:cubicBezTo>
                    <a:pt x="3" y="16"/>
                    <a:pt x="5" y="20"/>
                    <a:pt x="9" y="23"/>
                  </a:cubicBezTo>
                  <a:cubicBezTo>
                    <a:pt x="13" y="26"/>
                    <a:pt x="18" y="28"/>
                    <a:pt x="24" y="29"/>
                  </a:cubicBezTo>
                  <a:cubicBezTo>
                    <a:pt x="24" y="29"/>
                    <a:pt x="25" y="29"/>
                    <a:pt x="25" y="29"/>
                  </a:cubicBezTo>
                  <a:cubicBezTo>
                    <a:pt x="31" y="29"/>
                    <a:pt x="36" y="27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6" y="27"/>
                    <a:pt x="32" y="28"/>
                    <a:pt x="27" y="28"/>
                  </a:cubicBezTo>
                  <a:cubicBezTo>
                    <a:pt x="25" y="28"/>
                    <a:pt x="23" y="28"/>
                    <a:pt x="21" y="27"/>
                  </a:cubicBezTo>
                  <a:cubicBezTo>
                    <a:pt x="18" y="27"/>
                    <a:pt x="16" y="26"/>
                    <a:pt x="14" y="24"/>
                  </a:cubicBezTo>
                  <a:cubicBezTo>
                    <a:pt x="12" y="23"/>
                    <a:pt x="11" y="23"/>
                    <a:pt x="10" y="22"/>
                  </a:cubicBezTo>
                  <a:cubicBezTo>
                    <a:pt x="6" y="19"/>
                    <a:pt x="4" y="15"/>
                    <a:pt x="3" y="12"/>
                  </a:cubicBezTo>
                  <a:cubicBezTo>
                    <a:pt x="0" y="5"/>
                    <a:pt x="1" y="1"/>
                    <a:pt x="1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05" name="Freeform 86">
              <a:extLst>
                <a:ext uri="{FF2B5EF4-FFF2-40B4-BE49-F238E27FC236}">
                  <a16:creationId xmlns:a16="http://schemas.microsoft.com/office/drawing/2014/main" xmlns="" id="{8AE40A0C-A41E-42AE-89BE-5F7ECA6FB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1143001"/>
              <a:ext cx="527050" cy="387350"/>
            </a:xfrm>
            <a:custGeom>
              <a:avLst/>
              <a:gdLst>
                <a:gd name="T0" fmla="*/ 0 w 92"/>
                <a:gd name="T1" fmla="*/ 35 h 68"/>
                <a:gd name="T2" fmla="*/ 27 w 92"/>
                <a:gd name="T3" fmla="*/ 38 h 68"/>
                <a:gd name="T4" fmla="*/ 29 w 92"/>
                <a:gd name="T5" fmla="*/ 29 h 68"/>
                <a:gd name="T6" fmla="*/ 31 w 92"/>
                <a:gd name="T7" fmla="*/ 39 h 68"/>
                <a:gd name="T8" fmla="*/ 57 w 92"/>
                <a:gd name="T9" fmla="*/ 39 h 68"/>
                <a:gd name="T10" fmla="*/ 59 w 92"/>
                <a:gd name="T11" fmla="*/ 30 h 68"/>
                <a:gd name="T12" fmla="*/ 61 w 92"/>
                <a:gd name="T13" fmla="*/ 44 h 68"/>
                <a:gd name="T14" fmla="*/ 72 w 92"/>
                <a:gd name="T15" fmla="*/ 46 h 68"/>
                <a:gd name="T16" fmla="*/ 79 w 92"/>
                <a:gd name="T17" fmla="*/ 68 h 68"/>
                <a:gd name="T18" fmla="*/ 67 w 92"/>
                <a:gd name="T19" fmla="*/ 14 h 68"/>
                <a:gd name="T20" fmla="*/ 0 w 92"/>
                <a:gd name="T21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8">
                  <a:moveTo>
                    <a:pt x="0" y="35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6"/>
                    <a:pt x="69" y="68"/>
                    <a:pt x="79" y="68"/>
                  </a:cubicBezTo>
                  <a:cubicBezTo>
                    <a:pt x="79" y="68"/>
                    <a:pt x="92" y="21"/>
                    <a:pt x="67" y="14"/>
                  </a:cubicBezTo>
                  <a:cubicBezTo>
                    <a:pt x="42" y="6"/>
                    <a:pt x="0" y="0"/>
                    <a:pt x="0" y="35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06" name="Freeform 87">
              <a:extLst>
                <a:ext uri="{FF2B5EF4-FFF2-40B4-BE49-F238E27FC236}">
                  <a16:creationId xmlns:a16="http://schemas.microsoft.com/office/drawing/2014/main" xmlns="" id="{AA816EAF-1426-4158-91C0-B4ECA4D07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0" y="1262063"/>
              <a:ext cx="200025" cy="160338"/>
            </a:xfrm>
            <a:custGeom>
              <a:avLst/>
              <a:gdLst>
                <a:gd name="T0" fmla="*/ 6 w 35"/>
                <a:gd name="T1" fmla="*/ 19 h 28"/>
                <a:gd name="T2" fmla="*/ 11 w 35"/>
                <a:gd name="T3" fmla="*/ 6 h 28"/>
                <a:gd name="T4" fmla="*/ 23 w 35"/>
                <a:gd name="T5" fmla="*/ 0 h 28"/>
                <a:gd name="T6" fmla="*/ 31 w 35"/>
                <a:gd name="T7" fmla="*/ 2 h 28"/>
                <a:gd name="T8" fmla="*/ 34 w 35"/>
                <a:gd name="T9" fmla="*/ 9 h 28"/>
                <a:gd name="T10" fmla="*/ 22 w 35"/>
                <a:gd name="T11" fmla="*/ 26 h 28"/>
                <a:gd name="T12" fmla="*/ 0 w 35"/>
                <a:gd name="T13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8">
                  <a:moveTo>
                    <a:pt x="6" y="19"/>
                  </a:moveTo>
                  <a:cubicBezTo>
                    <a:pt x="6" y="14"/>
                    <a:pt x="8" y="10"/>
                    <a:pt x="11" y="6"/>
                  </a:cubicBezTo>
                  <a:cubicBezTo>
                    <a:pt x="14" y="3"/>
                    <a:pt x="18" y="0"/>
                    <a:pt x="23" y="0"/>
                  </a:cubicBezTo>
                  <a:cubicBezTo>
                    <a:pt x="26" y="0"/>
                    <a:pt x="29" y="0"/>
                    <a:pt x="31" y="2"/>
                  </a:cubicBezTo>
                  <a:cubicBezTo>
                    <a:pt x="33" y="4"/>
                    <a:pt x="34" y="6"/>
                    <a:pt x="34" y="9"/>
                  </a:cubicBezTo>
                  <a:cubicBezTo>
                    <a:pt x="35" y="16"/>
                    <a:pt x="29" y="24"/>
                    <a:pt x="22" y="26"/>
                  </a:cubicBezTo>
                  <a:cubicBezTo>
                    <a:pt x="15" y="28"/>
                    <a:pt x="7" y="26"/>
                    <a:pt x="0" y="22"/>
                  </a:cubicBezTo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07" name="Freeform 88">
              <a:extLst>
                <a:ext uri="{FF2B5EF4-FFF2-40B4-BE49-F238E27FC236}">
                  <a16:creationId xmlns:a16="http://schemas.microsoft.com/office/drawing/2014/main" xmlns="" id="{0DB359CF-4D8C-4D7A-95F2-4ABAB8333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371601"/>
              <a:ext cx="188912" cy="112713"/>
            </a:xfrm>
            <a:custGeom>
              <a:avLst/>
              <a:gdLst>
                <a:gd name="T0" fmla="*/ 33 w 33"/>
                <a:gd name="T1" fmla="*/ 12 h 20"/>
                <a:gd name="T2" fmla="*/ 28 w 33"/>
                <a:gd name="T3" fmla="*/ 16 h 20"/>
                <a:gd name="T4" fmla="*/ 13 w 33"/>
                <a:gd name="T5" fmla="*/ 17 h 20"/>
                <a:gd name="T6" fmla="*/ 2 w 33"/>
                <a:gd name="T7" fmla="*/ 6 h 20"/>
                <a:gd name="T8" fmla="*/ 1 w 33"/>
                <a:gd name="T9" fmla="*/ 0 h 20"/>
                <a:gd name="T10" fmla="*/ 3 w 33"/>
                <a:gd name="T11" fmla="*/ 6 h 20"/>
                <a:gd name="T12" fmla="*/ 13 w 33"/>
                <a:gd name="T13" fmla="*/ 16 h 20"/>
                <a:gd name="T14" fmla="*/ 28 w 33"/>
                <a:gd name="T15" fmla="*/ 15 h 20"/>
                <a:gd name="T16" fmla="*/ 33 w 33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">
                  <a:moveTo>
                    <a:pt x="33" y="12"/>
                  </a:moveTo>
                  <a:cubicBezTo>
                    <a:pt x="33" y="12"/>
                    <a:pt x="32" y="14"/>
                    <a:pt x="28" y="16"/>
                  </a:cubicBezTo>
                  <a:cubicBezTo>
                    <a:pt x="25" y="18"/>
                    <a:pt x="19" y="20"/>
                    <a:pt x="13" y="17"/>
                  </a:cubicBezTo>
                  <a:cubicBezTo>
                    <a:pt x="7" y="15"/>
                    <a:pt x="3" y="10"/>
                    <a:pt x="2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3" y="6"/>
                  </a:cubicBezTo>
                  <a:cubicBezTo>
                    <a:pt x="4" y="9"/>
                    <a:pt x="8" y="14"/>
                    <a:pt x="13" y="16"/>
                  </a:cubicBezTo>
                  <a:cubicBezTo>
                    <a:pt x="19" y="18"/>
                    <a:pt x="24" y="17"/>
                    <a:pt x="28" y="15"/>
                  </a:cubicBezTo>
                  <a:cubicBezTo>
                    <a:pt x="31" y="13"/>
                    <a:pt x="33" y="12"/>
                    <a:pt x="33" y="12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08" name="Freeform 89">
              <a:extLst>
                <a:ext uri="{FF2B5EF4-FFF2-40B4-BE49-F238E27FC236}">
                  <a16:creationId xmlns:a16="http://schemas.microsoft.com/office/drawing/2014/main" xmlns="" id="{F36EAF87-A753-4A7B-8AD4-37F46DF5B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1176338"/>
              <a:ext cx="160337" cy="228600"/>
            </a:xfrm>
            <a:custGeom>
              <a:avLst/>
              <a:gdLst>
                <a:gd name="T0" fmla="*/ 3 w 28"/>
                <a:gd name="T1" fmla="*/ 40 h 40"/>
                <a:gd name="T2" fmla="*/ 2 w 28"/>
                <a:gd name="T3" fmla="*/ 38 h 40"/>
                <a:gd name="T4" fmla="*/ 1 w 28"/>
                <a:gd name="T5" fmla="*/ 32 h 40"/>
                <a:gd name="T6" fmla="*/ 5 w 28"/>
                <a:gd name="T7" fmla="*/ 13 h 40"/>
                <a:gd name="T8" fmla="*/ 20 w 28"/>
                <a:gd name="T9" fmla="*/ 1 h 40"/>
                <a:gd name="T10" fmla="*/ 26 w 28"/>
                <a:gd name="T11" fmla="*/ 0 h 40"/>
                <a:gd name="T12" fmla="*/ 28 w 28"/>
                <a:gd name="T13" fmla="*/ 0 h 40"/>
                <a:gd name="T14" fmla="*/ 21 w 28"/>
                <a:gd name="T15" fmla="*/ 2 h 40"/>
                <a:gd name="T16" fmla="*/ 6 w 28"/>
                <a:gd name="T17" fmla="*/ 14 h 40"/>
                <a:gd name="T18" fmla="*/ 2 w 28"/>
                <a:gd name="T19" fmla="*/ 32 h 40"/>
                <a:gd name="T20" fmla="*/ 3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3" y="40"/>
                  </a:moveTo>
                  <a:cubicBezTo>
                    <a:pt x="3" y="40"/>
                    <a:pt x="2" y="39"/>
                    <a:pt x="2" y="38"/>
                  </a:cubicBezTo>
                  <a:cubicBezTo>
                    <a:pt x="1" y="37"/>
                    <a:pt x="1" y="35"/>
                    <a:pt x="1" y="32"/>
                  </a:cubicBezTo>
                  <a:cubicBezTo>
                    <a:pt x="0" y="27"/>
                    <a:pt x="1" y="20"/>
                    <a:pt x="5" y="13"/>
                  </a:cubicBezTo>
                  <a:cubicBezTo>
                    <a:pt x="9" y="7"/>
                    <a:pt x="15" y="3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8" y="0"/>
                    <a:pt x="25" y="1"/>
                    <a:pt x="21" y="2"/>
                  </a:cubicBezTo>
                  <a:cubicBezTo>
                    <a:pt x="16" y="4"/>
                    <a:pt x="10" y="8"/>
                    <a:pt x="6" y="14"/>
                  </a:cubicBezTo>
                  <a:cubicBezTo>
                    <a:pt x="2" y="20"/>
                    <a:pt x="1" y="27"/>
                    <a:pt x="2" y="32"/>
                  </a:cubicBezTo>
                  <a:cubicBezTo>
                    <a:pt x="2" y="37"/>
                    <a:pt x="3" y="40"/>
                    <a:pt x="3" y="40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09" name="Freeform 90">
              <a:extLst>
                <a:ext uri="{FF2B5EF4-FFF2-40B4-BE49-F238E27FC236}">
                  <a16:creationId xmlns:a16="http://schemas.microsoft.com/office/drawing/2014/main" xmlns="" id="{AA19DF61-58DD-4CB4-A094-3218E0BF9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113" y="1501776"/>
              <a:ext cx="320675" cy="325438"/>
            </a:xfrm>
            <a:custGeom>
              <a:avLst/>
              <a:gdLst>
                <a:gd name="T0" fmla="*/ 47 w 56"/>
                <a:gd name="T1" fmla="*/ 39 h 57"/>
                <a:gd name="T2" fmla="*/ 46 w 56"/>
                <a:gd name="T3" fmla="*/ 40 h 57"/>
                <a:gd name="T4" fmla="*/ 42 w 56"/>
                <a:gd name="T5" fmla="*/ 39 h 57"/>
                <a:gd name="T6" fmla="*/ 40 w 56"/>
                <a:gd name="T7" fmla="*/ 37 h 57"/>
                <a:gd name="T8" fmla="*/ 40 w 56"/>
                <a:gd name="T9" fmla="*/ 34 h 57"/>
                <a:gd name="T10" fmla="*/ 44 w 56"/>
                <a:gd name="T11" fmla="*/ 31 h 57"/>
                <a:gd name="T12" fmla="*/ 49 w 56"/>
                <a:gd name="T13" fmla="*/ 32 h 57"/>
                <a:gd name="T14" fmla="*/ 55 w 56"/>
                <a:gd name="T15" fmla="*/ 40 h 57"/>
                <a:gd name="T16" fmla="*/ 51 w 56"/>
                <a:gd name="T17" fmla="*/ 52 h 57"/>
                <a:gd name="T18" fmla="*/ 39 w 56"/>
                <a:gd name="T19" fmla="*/ 57 h 57"/>
                <a:gd name="T20" fmla="*/ 25 w 56"/>
                <a:gd name="T21" fmla="*/ 54 h 57"/>
                <a:gd name="T22" fmla="*/ 20 w 56"/>
                <a:gd name="T23" fmla="*/ 48 h 57"/>
                <a:gd name="T24" fmla="*/ 20 w 56"/>
                <a:gd name="T25" fmla="*/ 41 h 57"/>
                <a:gd name="T26" fmla="*/ 24 w 56"/>
                <a:gd name="T27" fmla="*/ 28 h 57"/>
                <a:gd name="T28" fmla="*/ 18 w 56"/>
                <a:gd name="T29" fmla="*/ 8 h 57"/>
                <a:gd name="T30" fmla="*/ 6 w 56"/>
                <a:gd name="T31" fmla="*/ 1 h 57"/>
                <a:gd name="T32" fmla="*/ 0 w 56"/>
                <a:gd name="T33" fmla="*/ 0 h 57"/>
                <a:gd name="T34" fmla="*/ 2 w 56"/>
                <a:gd name="T35" fmla="*/ 0 h 57"/>
                <a:gd name="T36" fmla="*/ 6 w 56"/>
                <a:gd name="T37" fmla="*/ 0 h 57"/>
                <a:gd name="T38" fmla="*/ 19 w 56"/>
                <a:gd name="T39" fmla="*/ 8 h 57"/>
                <a:gd name="T40" fmla="*/ 26 w 56"/>
                <a:gd name="T41" fmla="*/ 28 h 57"/>
                <a:gd name="T42" fmla="*/ 22 w 56"/>
                <a:gd name="T43" fmla="*/ 41 h 57"/>
                <a:gd name="T44" fmla="*/ 22 w 56"/>
                <a:gd name="T45" fmla="*/ 47 h 57"/>
                <a:gd name="T46" fmla="*/ 26 w 56"/>
                <a:gd name="T47" fmla="*/ 52 h 57"/>
                <a:gd name="T48" fmla="*/ 39 w 56"/>
                <a:gd name="T49" fmla="*/ 55 h 57"/>
                <a:gd name="T50" fmla="*/ 50 w 56"/>
                <a:gd name="T51" fmla="*/ 51 h 57"/>
                <a:gd name="T52" fmla="*/ 54 w 56"/>
                <a:gd name="T53" fmla="*/ 41 h 57"/>
                <a:gd name="T54" fmla="*/ 48 w 56"/>
                <a:gd name="T55" fmla="*/ 33 h 57"/>
                <a:gd name="T56" fmla="*/ 44 w 56"/>
                <a:gd name="T57" fmla="*/ 33 h 57"/>
                <a:gd name="T58" fmla="*/ 41 w 56"/>
                <a:gd name="T59" fmla="*/ 34 h 57"/>
                <a:gd name="T60" fmla="*/ 40 w 56"/>
                <a:gd name="T61" fmla="*/ 37 h 57"/>
                <a:gd name="T62" fmla="*/ 42 w 56"/>
                <a:gd name="T63" fmla="*/ 39 h 57"/>
                <a:gd name="T64" fmla="*/ 46 w 56"/>
                <a:gd name="T65" fmla="*/ 39 h 57"/>
                <a:gd name="T66" fmla="*/ 47 w 56"/>
                <a:gd name="T67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" h="57">
                  <a:moveTo>
                    <a:pt x="47" y="39"/>
                  </a:moveTo>
                  <a:cubicBezTo>
                    <a:pt x="47" y="39"/>
                    <a:pt x="47" y="39"/>
                    <a:pt x="46" y="40"/>
                  </a:cubicBezTo>
                  <a:cubicBezTo>
                    <a:pt x="45" y="40"/>
                    <a:pt x="44" y="40"/>
                    <a:pt x="42" y="39"/>
                  </a:cubicBezTo>
                  <a:cubicBezTo>
                    <a:pt x="41" y="39"/>
                    <a:pt x="40" y="38"/>
                    <a:pt x="40" y="37"/>
                  </a:cubicBezTo>
                  <a:cubicBezTo>
                    <a:pt x="39" y="36"/>
                    <a:pt x="39" y="35"/>
                    <a:pt x="40" y="34"/>
                  </a:cubicBezTo>
                  <a:cubicBezTo>
                    <a:pt x="41" y="32"/>
                    <a:pt x="43" y="32"/>
                    <a:pt x="44" y="31"/>
                  </a:cubicBezTo>
                  <a:cubicBezTo>
                    <a:pt x="46" y="31"/>
                    <a:pt x="47" y="31"/>
                    <a:pt x="49" y="32"/>
                  </a:cubicBezTo>
                  <a:cubicBezTo>
                    <a:pt x="52" y="34"/>
                    <a:pt x="54" y="37"/>
                    <a:pt x="55" y="40"/>
                  </a:cubicBezTo>
                  <a:cubicBezTo>
                    <a:pt x="56" y="44"/>
                    <a:pt x="54" y="49"/>
                    <a:pt x="51" y="52"/>
                  </a:cubicBezTo>
                  <a:cubicBezTo>
                    <a:pt x="48" y="55"/>
                    <a:pt x="43" y="57"/>
                    <a:pt x="39" y="57"/>
                  </a:cubicBezTo>
                  <a:cubicBezTo>
                    <a:pt x="34" y="57"/>
                    <a:pt x="29" y="57"/>
                    <a:pt x="25" y="54"/>
                  </a:cubicBezTo>
                  <a:cubicBezTo>
                    <a:pt x="23" y="52"/>
                    <a:pt x="21" y="50"/>
                    <a:pt x="20" y="48"/>
                  </a:cubicBezTo>
                  <a:cubicBezTo>
                    <a:pt x="20" y="45"/>
                    <a:pt x="20" y="43"/>
                    <a:pt x="20" y="41"/>
                  </a:cubicBezTo>
                  <a:cubicBezTo>
                    <a:pt x="22" y="36"/>
                    <a:pt x="24" y="32"/>
                    <a:pt x="24" y="28"/>
                  </a:cubicBezTo>
                  <a:cubicBezTo>
                    <a:pt x="25" y="20"/>
                    <a:pt x="22" y="13"/>
                    <a:pt x="18" y="8"/>
                  </a:cubicBezTo>
                  <a:cubicBezTo>
                    <a:pt x="14" y="4"/>
                    <a:pt x="9" y="2"/>
                    <a:pt x="6" y="1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1"/>
                    <a:pt x="14" y="3"/>
                    <a:pt x="19" y="8"/>
                  </a:cubicBezTo>
                  <a:cubicBezTo>
                    <a:pt x="23" y="12"/>
                    <a:pt x="26" y="20"/>
                    <a:pt x="26" y="28"/>
                  </a:cubicBezTo>
                  <a:cubicBezTo>
                    <a:pt x="25" y="33"/>
                    <a:pt x="23" y="37"/>
                    <a:pt x="22" y="41"/>
                  </a:cubicBezTo>
                  <a:cubicBezTo>
                    <a:pt x="21" y="43"/>
                    <a:pt x="21" y="45"/>
                    <a:pt x="22" y="47"/>
                  </a:cubicBezTo>
                  <a:cubicBezTo>
                    <a:pt x="22" y="49"/>
                    <a:pt x="24" y="51"/>
                    <a:pt x="26" y="52"/>
                  </a:cubicBezTo>
                  <a:cubicBezTo>
                    <a:pt x="30" y="55"/>
                    <a:pt x="34" y="56"/>
                    <a:pt x="39" y="55"/>
                  </a:cubicBezTo>
                  <a:cubicBezTo>
                    <a:pt x="43" y="55"/>
                    <a:pt x="47" y="53"/>
                    <a:pt x="50" y="51"/>
                  </a:cubicBezTo>
                  <a:cubicBezTo>
                    <a:pt x="53" y="48"/>
                    <a:pt x="54" y="44"/>
                    <a:pt x="54" y="41"/>
                  </a:cubicBezTo>
                  <a:cubicBezTo>
                    <a:pt x="53" y="37"/>
                    <a:pt x="51" y="34"/>
                    <a:pt x="48" y="33"/>
                  </a:cubicBezTo>
                  <a:cubicBezTo>
                    <a:pt x="47" y="33"/>
                    <a:pt x="45" y="32"/>
                    <a:pt x="44" y="33"/>
                  </a:cubicBezTo>
                  <a:cubicBezTo>
                    <a:pt x="43" y="33"/>
                    <a:pt x="42" y="33"/>
                    <a:pt x="41" y="34"/>
                  </a:cubicBezTo>
                  <a:cubicBezTo>
                    <a:pt x="40" y="35"/>
                    <a:pt x="40" y="36"/>
                    <a:pt x="40" y="37"/>
                  </a:cubicBezTo>
                  <a:cubicBezTo>
                    <a:pt x="41" y="38"/>
                    <a:pt x="41" y="38"/>
                    <a:pt x="42" y="39"/>
                  </a:cubicBezTo>
                  <a:cubicBezTo>
                    <a:pt x="44" y="40"/>
                    <a:pt x="45" y="39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14" name="Freeform 95">
              <a:extLst>
                <a:ext uri="{FF2B5EF4-FFF2-40B4-BE49-F238E27FC236}">
                  <a16:creationId xmlns:a16="http://schemas.microsoft.com/office/drawing/2014/main" xmlns="" id="{CB60820A-D282-4807-973C-A3FB9949C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3" y="5099051"/>
              <a:ext cx="555625" cy="69850"/>
            </a:xfrm>
            <a:custGeom>
              <a:avLst/>
              <a:gdLst>
                <a:gd name="T0" fmla="*/ 97 w 97"/>
                <a:gd name="T1" fmla="*/ 1 h 12"/>
                <a:gd name="T2" fmla="*/ 93 w 97"/>
                <a:gd name="T3" fmla="*/ 1 h 12"/>
                <a:gd name="T4" fmla="*/ 83 w 97"/>
                <a:gd name="T5" fmla="*/ 1 h 12"/>
                <a:gd name="T6" fmla="*/ 48 w 97"/>
                <a:gd name="T7" fmla="*/ 4 h 12"/>
                <a:gd name="T8" fmla="*/ 14 w 97"/>
                <a:gd name="T9" fmla="*/ 9 h 12"/>
                <a:gd name="T10" fmla="*/ 4 w 97"/>
                <a:gd name="T11" fmla="*/ 11 h 12"/>
                <a:gd name="T12" fmla="*/ 0 w 97"/>
                <a:gd name="T13" fmla="*/ 11 h 12"/>
                <a:gd name="T14" fmla="*/ 4 w 97"/>
                <a:gd name="T15" fmla="*/ 10 h 12"/>
                <a:gd name="T16" fmla="*/ 14 w 97"/>
                <a:gd name="T17" fmla="*/ 8 h 12"/>
                <a:gd name="T18" fmla="*/ 48 w 97"/>
                <a:gd name="T19" fmla="*/ 2 h 12"/>
                <a:gd name="T20" fmla="*/ 82 w 97"/>
                <a:gd name="T21" fmla="*/ 0 h 12"/>
                <a:gd name="T22" fmla="*/ 93 w 97"/>
                <a:gd name="T23" fmla="*/ 0 h 12"/>
                <a:gd name="T24" fmla="*/ 97 w 97"/>
                <a:gd name="T2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">
                  <a:moveTo>
                    <a:pt x="97" y="1"/>
                  </a:moveTo>
                  <a:cubicBezTo>
                    <a:pt x="97" y="1"/>
                    <a:pt x="95" y="1"/>
                    <a:pt x="93" y="1"/>
                  </a:cubicBezTo>
                  <a:cubicBezTo>
                    <a:pt x="90" y="1"/>
                    <a:pt x="87" y="1"/>
                    <a:pt x="83" y="1"/>
                  </a:cubicBezTo>
                  <a:cubicBezTo>
                    <a:pt x="74" y="2"/>
                    <a:pt x="62" y="3"/>
                    <a:pt x="48" y="4"/>
                  </a:cubicBezTo>
                  <a:cubicBezTo>
                    <a:pt x="35" y="6"/>
                    <a:pt x="23" y="8"/>
                    <a:pt x="14" y="9"/>
                  </a:cubicBezTo>
                  <a:cubicBezTo>
                    <a:pt x="10" y="10"/>
                    <a:pt x="7" y="10"/>
                    <a:pt x="4" y="11"/>
                  </a:cubicBezTo>
                  <a:cubicBezTo>
                    <a:pt x="2" y="11"/>
                    <a:pt x="0" y="12"/>
                    <a:pt x="0" y="11"/>
                  </a:cubicBezTo>
                  <a:cubicBezTo>
                    <a:pt x="0" y="11"/>
                    <a:pt x="1" y="11"/>
                    <a:pt x="4" y="10"/>
                  </a:cubicBezTo>
                  <a:cubicBezTo>
                    <a:pt x="6" y="10"/>
                    <a:pt x="10" y="9"/>
                    <a:pt x="14" y="8"/>
                  </a:cubicBezTo>
                  <a:cubicBezTo>
                    <a:pt x="23" y="6"/>
                    <a:pt x="35" y="4"/>
                    <a:pt x="48" y="2"/>
                  </a:cubicBezTo>
                  <a:cubicBezTo>
                    <a:pt x="61" y="1"/>
                    <a:pt x="74" y="0"/>
                    <a:pt x="82" y="0"/>
                  </a:cubicBezTo>
                  <a:cubicBezTo>
                    <a:pt x="87" y="0"/>
                    <a:pt x="90" y="0"/>
                    <a:pt x="93" y="0"/>
                  </a:cubicBezTo>
                  <a:cubicBezTo>
                    <a:pt x="95" y="0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15" name="Freeform 96">
              <a:extLst>
                <a:ext uri="{FF2B5EF4-FFF2-40B4-BE49-F238E27FC236}">
                  <a16:creationId xmlns:a16="http://schemas.microsoft.com/office/drawing/2014/main" xmlns="" id="{90068337-7888-45B4-BC80-86B660BE0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3714751"/>
              <a:ext cx="1276350" cy="1373188"/>
            </a:xfrm>
            <a:custGeom>
              <a:avLst/>
              <a:gdLst>
                <a:gd name="T0" fmla="*/ 223 w 223"/>
                <a:gd name="T1" fmla="*/ 0 h 241"/>
                <a:gd name="T2" fmla="*/ 221 w 223"/>
                <a:gd name="T3" fmla="*/ 4 h 241"/>
                <a:gd name="T4" fmla="*/ 213 w 223"/>
                <a:gd name="T5" fmla="*/ 14 h 241"/>
                <a:gd name="T6" fmla="*/ 194 w 223"/>
                <a:gd name="T7" fmla="*/ 24 h 241"/>
                <a:gd name="T8" fmla="*/ 167 w 223"/>
                <a:gd name="T9" fmla="*/ 28 h 241"/>
                <a:gd name="T10" fmla="*/ 96 w 223"/>
                <a:gd name="T11" fmla="*/ 29 h 241"/>
                <a:gd name="T12" fmla="*/ 53 w 223"/>
                <a:gd name="T13" fmla="*/ 30 h 241"/>
                <a:gd name="T14" fmla="*/ 31 w 223"/>
                <a:gd name="T15" fmla="*/ 30 h 241"/>
                <a:gd name="T16" fmla="*/ 20 w 223"/>
                <a:gd name="T17" fmla="*/ 30 h 241"/>
                <a:gd name="T18" fmla="*/ 8 w 223"/>
                <a:gd name="T19" fmla="*/ 30 h 241"/>
                <a:gd name="T20" fmla="*/ 4 w 223"/>
                <a:gd name="T21" fmla="*/ 33 h 241"/>
                <a:gd name="T22" fmla="*/ 2 w 223"/>
                <a:gd name="T23" fmla="*/ 38 h 241"/>
                <a:gd name="T24" fmla="*/ 4 w 223"/>
                <a:gd name="T25" fmla="*/ 49 h 241"/>
                <a:gd name="T26" fmla="*/ 9 w 223"/>
                <a:gd name="T27" fmla="*/ 70 h 241"/>
                <a:gd name="T28" fmla="*/ 20 w 223"/>
                <a:gd name="T29" fmla="*/ 111 h 241"/>
                <a:gd name="T30" fmla="*/ 43 w 223"/>
                <a:gd name="T31" fmla="*/ 179 h 241"/>
                <a:gd name="T32" fmla="*/ 58 w 223"/>
                <a:gd name="T33" fmla="*/ 224 h 241"/>
                <a:gd name="T34" fmla="*/ 61 w 223"/>
                <a:gd name="T35" fmla="*/ 237 h 241"/>
                <a:gd name="T36" fmla="*/ 62 w 223"/>
                <a:gd name="T37" fmla="*/ 240 h 241"/>
                <a:gd name="T38" fmla="*/ 63 w 223"/>
                <a:gd name="T39" fmla="*/ 241 h 241"/>
                <a:gd name="T40" fmla="*/ 62 w 223"/>
                <a:gd name="T41" fmla="*/ 240 h 241"/>
                <a:gd name="T42" fmla="*/ 61 w 223"/>
                <a:gd name="T43" fmla="*/ 237 h 241"/>
                <a:gd name="T44" fmla="*/ 57 w 223"/>
                <a:gd name="T45" fmla="*/ 225 h 241"/>
                <a:gd name="T46" fmla="*/ 42 w 223"/>
                <a:gd name="T47" fmla="*/ 179 h 241"/>
                <a:gd name="T48" fmla="*/ 19 w 223"/>
                <a:gd name="T49" fmla="*/ 111 h 241"/>
                <a:gd name="T50" fmla="*/ 7 w 223"/>
                <a:gd name="T51" fmla="*/ 71 h 241"/>
                <a:gd name="T52" fmla="*/ 2 w 223"/>
                <a:gd name="T53" fmla="*/ 49 h 241"/>
                <a:gd name="T54" fmla="*/ 0 w 223"/>
                <a:gd name="T55" fmla="*/ 37 h 241"/>
                <a:gd name="T56" fmla="*/ 2 w 223"/>
                <a:gd name="T57" fmla="*/ 32 h 241"/>
                <a:gd name="T58" fmla="*/ 8 w 223"/>
                <a:gd name="T59" fmla="*/ 29 h 241"/>
                <a:gd name="T60" fmla="*/ 16 w 223"/>
                <a:gd name="T61" fmla="*/ 28 h 241"/>
                <a:gd name="T62" fmla="*/ 20 w 223"/>
                <a:gd name="T63" fmla="*/ 28 h 241"/>
                <a:gd name="T64" fmla="*/ 31 w 223"/>
                <a:gd name="T65" fmla="*/ 28 h 241"/>
                <a:gd name="T66" fmla="*/ 53 w 223"/>
                <a:gd name="T67" fmla="*/ 28 h 241"/>
                <a:gd name="T68" fmla="*/ 96 w 223"/>
                <a:gd name="T69" fmla="*/ 28 h 241"/>
                <a:gd name="T70" fmla="*/ 167 w 223"/>
                <a:gd name="T71" fmla="*/ 27 h 241"/>
                <a:gd name="T72" fmla="*/ 194 w 223"/>
                <a:gd name="T73" fmla="*/ 23 h 241"/>
                <a:gd name="T74" fmla="*/ 212 w 223"/>
                <a:gd name="T75" fmla="*/ 14 h 241"/>
                <a:gd name="T76" fmla="*/ 221 w 223"/>
                <a:gd name="T77" fmla="*/ 4 h 241"/>
                <a:gd name="T78" fmla="*/ 223 w 223"/>
                <a:gd name="T7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" h="241">
                  <a:moveTo>
                    <a:pt x="223" y="0"/>
                  </a:moveTo>
                  <a:cubicBezTo>
                    <a:pt x="223" y="0"/>
                    <a:pt x="222" y="2"/>
                    <a:pt x="221" y="4"/>
                  </a:cubicBezTo>
                  <a:cubicBezTo>
                    <a:pt x="220" y="7"/>
                    <a:pt x="217" y="11"/>
                    <a:pt x="213" y="14"/>
                  </a:cubicBezTo>
                  <a:cubicBezTo>
                    <a:pt x="208" y="18"/>
                    <a:pt x="202" y="22"/>
                    <a:pt x="194" y="24"/>
                  </a:cubicBezTo>
                  <a:cubicBezTo>
                    <a:pt x="186" y="27"/>
                    <a:pt x="177" y="28"/>
                    <a:pt x="167" y="28"/>
                  </a:cubicBezTo>
                  <a:cubicBezTo>
                    <a:pt x="147" y="28"/>
                    <a:pt x="122" y="29"/>
                    <a:pt x="96" y="29"/>
                  </a:cubicBezTo>
                  <a:cubicBezTo>
                    <a:pt x="82" y="29"/>
                    <a:pt x="68" y="29"/>
                    <a:pt x="53" y="30"/>
                  </a:cubicBezTo>
                  <a:cubicBezTo>
                    <a:pt x="46" y="30"/>
                    <a:pt x="39" y="30"/>
                    <a:pt x="31" y="30"/>
                  </a:cubicBezTo>
                  <a:cubicBezTo>
                    <a:pt x="27" y="30"/>
                    <a:pt x="24" y="30"/>
                    <a:pt x="20" y="30"/>
                  </a:cubicBezTo>
                  <a:cubicBezTo>
                    <a:pt x="16" y="30"/>
                    <a:pt x="12" y="30"/>
                    <a:pt x="8" y="30"/>
                  </a:cubicBezTo>
                  <a:cubicBezTo>
                    <a:pt x="7" y="31"/>
                    <a:pt x="5" y="31"/>
                    <a:pt x="4" y="33"/>
                  </a:cubicBezTo>
                  <a:cubicBezTo>
                    <a:pt x="3" y="34"/>
                    <a:pt x="2" y="36"/>
                    <a:pt x="2" y="38"/>
                  </a:cubicBezTo>
                  <a:cubicBezTo>
                    <a:pt x="2" y="41"/>
                    <a:pt x="3" y="45"/>
                    <a:pt x="4" y="49"/>
                  </a:cubicBezTo>
                  <a:cubicBezTo>
                    <a:pt x="5" y="56"/>
                    <a:pt x="7" y="63"/>
                    <a:pt x="9" y="70"/>
                  </a:cubicBezTo>
                  <a:cubicBezTo>
                    <a:pt x="12" y="84"/>
                    <a:pt x="16" y="98"/>
                    <a:pt x="20" y="111"/>
                  </a:cubicBezTo>
                  <a:cubicBezTo>
                    <a:pt x="29" y="136"/>
                    <a:pt x="36" y="159"/>
                    <a:pt x="43" y="179"/>
                  </a:cubicBezTo>
                  <a:cubicBezTo>
                    <a:pt x="49" y="198"/>
                    <a:pt x="54" y="214"/>
                    <a:pt x="58" y="224"/>
                  </a:cubicBezTo>
                  <a:cubicBezTo>
                    <a:pt x="59" y="230"/>
                    <a:pt x="61" y="234"/>
                    <a:pt x="61" y="237"/>
                  </a:cubicBezTo>
                  <a:cubicBezTo>
                    <a:pt x="62" y="238"/>
                    <a:pt x="62" y="239"/>
                    <a:pt x="62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3" y="241"/>
                    <a:pt x="63" y="241"/>
                    <a:pt x="62" y="240"/>
                  </a:cubicBezTo>
                  <a:cubicBezTo>
                    <a:pt x="62" y="239"/>
                    <a:pt x="62" y="238"/>
                    <a:pt x="61" y="237"/>
                  </a:cubicBezTo>
                  <a:cubicBezTo>
                    <a:pt x="60" y="234"/>
                    <a:pt x="59" y="230"/>
                    <a:pt x="57" y="225"/>
                  </a:cubicBezTo>
                  <a:cubicBezTo>
                    <a:pt x="53" y="214"/>
                    <a:pt x="48" y="198"/>
                    <a:pt x="42" y="179"/>
                  </a:cubicBezTo>
                  <a:cubicBezTo>
                    <a:pt x="35" y="160"/>
                    <a:pt x="28" y="137"/>
                    <a:pt x="19" y="111"/>
                  </a:cubicBezTo>
                  <a:cubicBezTo>
                    <a:pt x="15" y="98"/>
                    <a:pt x="11" y="85"/>
                    <a:pt x="7" y="71"/>
                  </a:cubicBezTo>
                  <a:cubicBezTo>
                    <a:pt x="5" y="64"/>
                    <a:pt x="3" y="56"/>
                    <a:pt x="2" y="49"/>
                  </a:cubicBezTo>
                  <a:cubicBezTo>
                    <a:pt x="1" y="45"/>
                    <a:pt x="0" y="42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4" y="30"/>
                    <a:pt x="6" y="29"/>
                    <a:pt x="8" y="29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7" y="28"/>
                    <a:pt x="18" y="28"/>
                    <a:pt x="20" y="28"/>
                  </a:cubicBezTo>
                  <a:cubicBezTo>
                    <a:pt x="24" y="28"/>
                    <a:pt x="27" y="28"/>
                    <a:pt x="31" y="28"/>
                  </a:cubicBezTo>
                  <a:cubicBezTo>
                    <a:pt x="39" y="28"/>
                    <a:pt x="46" y="28"/>
                    <a:pt x="53" y="28"/>
                  </a:cubicBezTo>
                  <a:cubicBezTo>
                    <a:pt x="68" y="28"/>
                    <a:pt x="82" y="28"/>
                    <a:pt x="96" y="28"/>
                  </a:cubicBezTo>
                  <a:cubicBezTo>
                    <a:pt x="122" y="27"/>
                    <a:pt x="147" y="27"/>
                    <a:pt x="167" y="27"/>
                  </a:cubicBezTo>
                  <a:cubicBezTo>
                    <a:pt x="177" y="27"/>
                    <a:pt x="186" y="26"/>
                    <a:pt x="194" y="23"/>
                  </a:cubicBezTo>
                  <a:cubicBezTo>
                    <a:pt x="202" y="21"/>
                    <a:pt x="208" y="17"/>
                    <a:pt x="212" y="14"/>
                  </a:cubicBezTo>
                  <a:cubicBezTo>
                    <a:pt x="217" y="10"/>
                    <a:pt x="219" y="7"/>
                    <a:pt x="221" y="4"/>
                  </a:cubicBezTo>
                  <a:cubicBezTo>
                    <a:pt x="222" y="2"/>
                    <a:pt x="223" y="0"/>
                    <a:pt x="223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16" name="Freeform 97">
              <a:extLst>
                <a:ext uri="{FF2B5EF4-FFF2-40B4-BE49-F238E27FC236}">
                  <a16:creationId xmlns:a16="http://schemas.microsoft.com/office/drawing/2014/main" xmlns="" id="{E59B376F-86B0-496D-972F-ABA935B24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850" y="5083176"/>
              <a:ext cx="476250" cy="28575"/>
            </a:xfrm>
            <a:custGeom>
              <a:avLst/>
              <a:gdLst>
                <a:gd name="T0" fmla="*/ 83 w 83"/>
                <a:gd name="T1" fmla="*/ 4 h 5"/>
                <a:gd name="T2" fmla="*/ 42 w 83"/>
                <a:gd name="T3" fmla="*/ 3 h 5"/>
                <a:gd name="T4" fmla="*/ 0 w 83"/>
                <a:gd name="T5" fmla="*/ 0 h 5"/>
                <a:gd name="T6" fmla="*/ 42 w 83"/>
                <a:gd name="T7" fmla="*/ 2 h 5"/>
                <a:gd name="T8" fmla="*/ 83 w 8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">
                  <a:moveTo>
                    <a:pt x="83" y="4"/>
                  </a:moveTo>
                  <a:cubicBezTo>
                    <a:pt x="83" y="5"/>
                    <a:pt x="65" y="4"/>
                    <a:pt x="42" y="3"/>
                  </a:cubicBezTo>
                  <a:cubicBezTo>
                    <a:pt x="19" y="2"/>
                    <a:pt x="0" y="1"/>
                    <a:pt x="0" y="0"/>
                  </a:cubicBezTo>
                  <a:cubicBezTo>
                    <a:pt x="0" y="0"/>
                    <a:pt x="19" y="1"/>
                    <a:pt x="42" y="2"/>
                  </a:cubicBezTo>
                  <a:cubicBezTo>
                    <a:pt x="65" y="3"/>
                    <a:pt x="83" y="4"/>
                    <a:pt x="83" y="4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17" name="Freeform 98">
              <a:extLst>
                <a:ext uri="{FF2B5EF4-FFF2-40B4-BE49-F238E27FC236}">
                  <a16:creationId xmlns:a16="http://schemas.microsoft.com/office/drawing/2014/main" xmlns="" id="{CD0755A3-9AB0-4975-8593-C90F0FBB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868738"/>
              <a:ext cx="80962" cy="1236663"/>
            </a:xfrm>
            <a:custGeom>
              <a:avLst/>
              <a:gdLst>
                <a:gd name="T0" fmla="*/ 14 w 14"/>
                <a:gd name="T1" fmla="*/ 0 h 217"/>
                <a:gd name="T2" fmla="*/ 14 w 14"/>
                <a:gd name="T3" fmla="*/ 2 h 217"/>
                <a:gd name="T4" fmla="*/ 13 w 14"/>
                <a:gd name="T5" fmla="*/ 9 h 217"/>
                <a:gd name="T6" fmla="*/ 9 w 14"/>
                <a:gd name="T7" fmla="*/ 32 h 217"/>
                <a:gd name="T8" fmla="*/ 3 w 14"/>
                <a:gd name="T9" fmla="*/ 108 h 217"/>
                <a:gd name="T10" fmla="*/ 3 w 14"/>
                <a:gd name="T11" fmla="*/ 185 h 217"/>
                <a:gd name="T12" fmla="*/ 4 w 14"/>
                <a:gd name="T13" fmla="*/ 208 h 217"/>
                <a:gd name="T14" fmla="*/ 4 w 14"/>
                <a:gd name="T15" fmla="*/ 215 h 217"/>
                <a:gd name="T16" fmla="*/ 4 w 14"/>
                <a:gd name="T17" fmla="*/ 217 h 217"/>
                <a:gd name="T18" fmla="*/ 4 w 14"/>
                <a:gd name="T19" fmla="*/ 215 h 217"/>
                <a:gd name="T20" fmla="*/ 3 w 14"/>
                <a:gd name="T21" fmla="*/ 208 h 217"/>
                <a:gd name="T22" fmla="*/ 2 w 14"/>
                <a:gd name="T23" fmla="*/ 185 h 217"/>
                <a:gd name="T24" fmla="*/ 1 w 14"/>
                <a:gd name="T25" fmla="*/ 108 h 217"/>
                <a:gd name="T26" fmla="*/ 8 w 14"/>
                <a:gd name="T27" fmla="*/ 32 h 217"/>
                <a:gd name="T28" fmla="*/ 12 w 14"/>
                <a:gd name="T29" fmla="*/ 9 h 217"/>
                <a:gd name="T30" fmla="*/ 13 w 14"/>
                <a:gd name="T31" fmla="*/ 2 h 217"/>
                <a:gd name="T32" fmla="*/ 14 w 14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17">
                  <a:moveTo>
                    <a:pt x="14" y="0"/>
                  </a:moveTo>
                  <a:cubicBezTo>
                    <a:pt x="14" y="0"/>
                    <a:pt x="14" y="1"/>
                    <a:pt x="14" y="2"/>
                  </a:cubicBezTo>
                  <a:cubicBezTo>
                    <a:pt x="13" y="4"/>
                    <a:pt x="13" y="6"/>
                    <a:pt x="13" y="9"/>
                  </a:cubicBezTo>
                  <a:cubicBezTo>
                    <a:pt x="12" y="14"/>
                    <a:pt x="11" y="22"/>
                    <a:pt x="9" y="32"/>
                  </a:cubicBezTo>
                  <a:cubicBezTo>
                    <a:pt x="7" y="51"/>
                    <a:pt x="4" y="78"/>
                    <a:pt x="3" y="108"/>
                  </a:cubicBezTo>
                  <a:cubicBezTo>
                    <a:pt x="1" y="138"/>
                    <a:pt x="2" y="165"/>
                    <a:pt x="3" y="185"/>
                  </a:cubicBezTo>
                  <a:cubicBezTo>
                    <a:pt x="3" y="195"/>
                    <a:pt x="4" y="203"/>
                    <a:pt x="4" y="208"/>
                  </a:cubicBezTo>
                  <a:cubicBezTo>
                    <a:pt x="4" y="211"/>
                    <a:pt x="4" y="213"/>
                    <a:pt x="4" y="215"/>
                  </a:cubicBezTo>
                  <a:cubicBezTo>
                    <a:pt x="4" y="216"/>
                    <a:pt x="4" y="217"/>
                    <a:pt x="4" y="217"/>
                  </a:cubicBezTo>
                  <a:cubicBezTo>
                    <a:pt x="4" y="217"/>
                    <a:pt x="4" y="216"/>
                    <a:pt x="4" y="215"/>
                  </a:cubicBezTo>
                  <a:cubicBezTo>
                    <a:pt x="4" y="213"/>
                    <a:pt x="4" y="211"/>
                    <a:pt x="3" y="208"/>
                  </a:cubicBezTo>
                  <a:cubicBezTo>
                    <a:pt x="3" y="203"/>
                    <a:pt x="2" y="195"/>
                    <a:pt x="2" y="185"/>
                  </a:cubicBezTo>
                  <a:cubicBezTo>
                    <a:pt x="0" y="165"/>
                    <a:pt x="0" y="138"/>
                    <a:pt x="1" y="108"/>
                  </a:cubicBezTo>
                  <a:cubicBezTo>
                    <a:pt x="2" y="78"/>
                    <a:pt x="5" y="51"/>
                    <a:pt x="8" y="32"/>
                  </a:cubicBezTo>
                  <a:cubicBezTo>
                    <a:pt x="10" y="22"/>
                    <a:pt x="11" y="14"/>
                    <a:pt x="12" y="9"/>
                  </a:cubicBezTo>
                  <a:cubicBezTo>
                    <a:pt x="13" y="6"/>
                    <a:pt x="13" y="4"/>
                    <a:pt x="13" y="2"/>
                  </a:cubicBezTo>
                  <a:cubicBezTo>
                    <a:pt x="14" y="1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18" name="Freeform 99">
              <a:extLst>
                <a:ext uri="{FF2B5EF4-FFF2-40B4-BE49-F238E27FC236}">
                  <a16:creationId xmlns:a16="http://schemas.microsoft.com/office/drawing/2014/main" xmlns="" id="{E34225D3-04C8-423B-B1B6-CC6486B27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2575" y="3897313"/>
              <a:ext cx="160337" cy="84138"/>
            </a:xfrm>
            <a:custGeom>
              <a:avLst/>
              <a:gdLst>
                <a:gd name="T0" fmla="*/ 10 w 28"/>
                <a:gd name="T1" fmla="*/ 3 h 15"/>
                <a:gd name="T2" fmla="*/ 10 w 28"/>
                <a:gd name="T3" fmla="*/ 5 h 15"/>
                <a:gd name="T4" fmla="*/ 15 w 28"/>
                <a:gd name="T5" fmla="*/ 7 h 15"/>
                <a:gd name="T6" fmla="*/ 28 w 28"/>
                <a:gd name="T7" fmla="*/ 15 h 15"/>
                <a:gd name="T8" fmla="*/ 27 w 28"/>
                <a:gd name="T9" fmla="*/ 13 h 15"/>
                <a:gd name="T10" fmla="*/ 16 w 28"/>
                <a:gd name="T11" fmla="*/ 6 h 15"/>
                <a:gd name="T12" fmla="*/ 10 w 28"/>
                <a:gd name="T13" fmla="*/ 3 h 15"/>
                <a:gd name="T14" fmla="*/ 0 w 28"/>
                <a:gd name="T15" fmla="*/ 0 h 15"/>
                <a:gd name="T16" fmla="*/ 0 w 28"/>
                <a:gd name="T17" fmla="*/ 0 h 15"/>
                <a:gd name="T18" fmla="*/ 8 w 28"/>
                <a:gd name="T19" fmla="*/ 4 h 15"/>
                <a:gd name="T20" fmla="*/ 9 w 28"/>
                <a:gd name="T21" fmla="*/ 3 h 15"/>
                <a:gd name="T22" fmla="*/ 0 w 2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5">
                  <a:moveTo>
                    <a:pt x="10" y="3"/>
                  </a:moveTo>
                  <a:cubicBezTo>
                    <a:pt x="10" y="4"/>
                    <a:pt x="10" y="4"/>
                    <a:pt x="10" y="5"/>
                  </a:cubicBezTo>
                  <a:cubicBezTo>
                    <a:pt x="12" y="6"/>
                    <a:pt x="13" y="6"/>
                    <a:pt x="15" y="7"/>
                  </a:cubicBezTo>
                  <a:cubicBezTo>
                    <a:pt x="21" y="11"/>
                    <a:pt x="26" y="14"/>
                    <a:pt x="28" y="15"/>
                  </a:cubicBezTo>
                  <a:cubicBezTo>
                    <a:pt x="28" y="15"/>
                    <a:pt x="27" y="14"/>
                    <a:pt x="27" y="13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4" y="5"/>
                    <a:pt x="12" y="4"/>
                    <a:pt x="10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" y="2"/>
                    <a:pt x="8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4" y="1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19" name="Freeform 100">
              <a:extLst>
                <a:ext uri="{FF2B5EF4-FFF2-40B4-BE49-F238E27FC236}">
                  <a16:creationId xmlns:a16="http://schemas.microsoft.com/office/drawing/2014/main" xmlns="" id="{68B9A897-5F35-4FED-B6CF-6AC36DC8E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3913188"/>
              <a:ext cx="11112" cy="12700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2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322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20" name="Freeform 101">
              <a:extLst>
                <a:ext uri="{FF2B5EF4-FFF2-40B4-BE49-F238E27FC236}">
                  <a16:creationId xmlns:a16="http://schemas.microsoft.com/office/drawing/2014/main" xmlns="" id="{4051A06B-D27F-4BCD-B908-DAEB2AA7B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981451"/>
              <a:ext cx="4762" cy="63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382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21" name="Freeform 102">
              <a:extLst>
                <a:ext uri="{FF2B5EF4-FFF2-40B4-BE49-F238E27FC236}">
                  <a16:creationId xmlns:a16="http://schemas.microsoft.com/office/drawing/2014/main" xmlns="" id="{C2FFE6B0-A8E0-4BDF-959C-C80FE8F7AA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038" y="3748088"/>
              <a:ext cx="142875" cy="233363"/>
            </a:xfrm>
            <a:custGeom>
              <a:avLst/>
              <a:gdLst>
                <a:gd name="T0" fmla="*/ 16 w 25"/>
                <a:gd name="T1" fmla="*/ 24 h 41"/>
                <a:gd name="T2" fmla="*/ 14 w 25"/>
                <a:gd name="T3" fmla="*/ 24 h 41"/>
                <a:gd name="T4" fmla="*/ 24 w 25"/>
                <a:gd name="T5" fmla="*/ 39 h 41"/>
                <a:gd name="T6" fmla="*/ 25 w 25"/>
                <a:gd name="T7" fmla="*/ 41 h 41"/>
                <a:gd name="T8" fmla="*/ 16 w 25"/>
                <a:gd name="T9" fmla="*/ 24 h 41"/>
                <a:gd name="T10" fmla="*/ 0 w 25"/>
                <a:gd name="T11" fmla="*/ 0 h 41"/>
                <a:gd name="T12" fmla="*/ 0 w 25"/>
                <a:gd name="T13" fmla="*/ 0 h 41"/>
                <a:gd name="T14" fmla="*/ 12 w 25"/>
                <a:gd name="T15" fmla="*/ 21 h 41"/>
                <a:gd name="T16" fmla="*/ 13 w 25"/>
                <a:gd name="T17" fmla="*/ 23 h 41"/>
                <a:gd name="T18" fmla="*/ 15 w 25"/>
                <a:gd name="T19" fmla="*/ 23 h 41"/>
                <a:gd name="T20" fmla="*/ 14 w 25"/>
                <a:gd name="T21" fmla="*/ 20 h 41"/>
                <a:gd name="T22" fmla="*/ 0 w 25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1">
                  <a:moveTo>
                    <a:pt x="16" y="24"/>
                  </a:moveTo>
                  <a:cubicBezTo>
                    <a:pt x="15" y="24"/>
                    <a:pt x="15" y="24"/>
                    <a:pt x="14" y="24"/>
                  </a:cubicBezTo>
                  <a:cubicBezTo>
                    <a:pt x="18" y="31"/>
                    <a:pt x="22" y="36"/>
                    <a:pt x="24" y="39"/>
                  </a:cubicBezTo>
                  <a:cubicBezTo>
                    <a:pt x="24" y="40"/>
                    <a:pt x="25" y="40"/>
                    <a:pt x="25" y="41"/>
                  </a:cubicBezTo>
                  <a:cubicBezTo>
                    <a:pt x="24" y="38"/>
                    <a:pt x="21" y="32"/>
                    <a:pt x="16" y="2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9"/>
                    <a:pt x="12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5" y="22"/>
                    <a:pt x="14" y="21"/>
                    <a:pt x="14" y="20"/>
                  </a:cubicBezTo>
                  <a:cubicBezTo>
                    <a:pt x="7" y="9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22" name="Freeform 103">
              <a:extLst>
                <a:ext uri="{FF2B5EF4-FFF2-40B4-BE49-F238E27FC236}">
                  <a16:creationId xmlns:a16="http://schemas.microsoft.com/office/drawing/2014/main" xmlns="" id="{3FD4BF5E-0A23-4C5F-9775-B8A66A9C5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3879851"/>
              <a:ext cx="15875" cy="4763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1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rgbClr val="322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23" name="Freeform 104">
              <a:extLst>
                <a:ext uri="{FF2B5EF4-FFF2-40B4-BE49-F238E27FC236}">
                  <a16:creationId xmlns:a16="http://schemas.microsoft.com/office/drawing/2014/main" xmlns="" id="{E91972C4-E070-4147-A683-A826EF19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981451"/>
              <a:ext cx="4762" cy="63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382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24" name="Freeform 105">
              <a:extLst>
                <a:ext uri="{FF2B5EF4-FFF2-40B4-BE49-F238E27FC236}">
                  <a16:creationId xmlns:a16="http://schemas.microsoft.com/office/drawing/2014/main" xmlns="" id="{7CA893DE-79D7-4AD4-B62B-E2AB3E230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3970338"/>
              <a:ext cx="11112" cy="17463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2 h 3"/>
                <a:gd name="T4" fmla="*/ 2 w 2"/>
                <a:gd name="T5" fmla="*/ 3 h 3"/>
                <a:gd name="T6" fmla="*/ 1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352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26" name="Freeform 107">
              <a:extLst>
                <a:ext uri="{FF2B5EF4-FFF2-40B4-BE49-F238E27FC236}">
                  <a16:creationId xmlns:a16="http://schemas.microsoft.com/office/drawing/2014/main" xmlns="" id="{E8763638-031A-4844-ABA3-B14D62F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75" y="3576638"/>
              <a:ext cx="114300" cy="138113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0 h 24"/>
                <a:gd name="T4" fmla="*/ 9 w 20"/>
                <a:gd name="T5" fmla="*/ 13 h 24"/>
                <a:gd name="T6" fmla="*/ 19 w 20"/>
                <a:gd name="T7" fmla="*/ 24 h 24"/>
                <a:gd name="T8" fmla="*/ 19 w 20"/>
                <a:gd name="T9" fmla="*/ 24 h 24"/>
                <a:gd name="T10" fmla="*/ 10 w 20"/>
                <a:gd name="T11" fmla="*/ 12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4" y="6"/>
                    <a:pt x="9" y="13"/>
                  </a:cubicBezTo>
                  <a:cubicBezTo>
                    <a:pt x="14" y="19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16" y="18"/>
                    <a:pt x="10" y="12"/>
                  </a:cubicBezTo>
                  <a:cubicBezTo>
                    <a:pt x="5" y="5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27" name="Freeform 108">
              <a:extLst>
                <a:ext uri="{FF2B5EF4-FFF2-40B4-BE49-F238E27FC236}">
                  <a16:creationId xmlns:a16="http://schemas.microsoft.com/office/drawing/2014/main" xmlns="" id="{0D80C452-300C-4CC4-BCE7-00DB23302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3941763"/>
              <a:ext cx="944562" cy="125413"/>
            </a:xfrm>
            <a:custGeom>
              <a:avLst/>
              <a:gdLst>
                <a:gd name="T0" fmla="*/ 0 w 595"/>
                <a:gd name="T1" fmla="*/ 29 h 79"/>
                <a:gd name="T2" fmla="*/ 0 w 595"/>
                <a:gd name="T3" fmla="*/ 79 h 79"/>
                <a:gd name="T4" fmla="*/ 595 w 595"/>
                <a:gd name="T5" fmla="*/ 54 h 79"/>
                <a:gd name="T6" fmla="*/ 574 w 595"/>
                <a:gd name="T7" fmla="*/ 0 h 79"/>
                <a:gd name="T8" fmla="*/ 0 w 595"/>
                <a:gd name="T9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9">
                  <a:moveTo>
                    <a:pt x="0" y="29"/>
                  </a:moveTo>
                  <a:lnTo>
                    <a:pt x="0" y="79"/>
                  </a:lnTo>
                  <a:lnTo>
                    <a:pt x="595" y="54"/>
                  </a:lnTo>
                  <a:lnTo>
                    <a:pt x="57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112" name="Freeform 109">
              <a:extLst>
                <a:ext uri="{FF2B5EF4-FFF2-40B4-BE49-F238E27FC236}">
                  <a16:creationId xmlns:a16="http://schemas.microsoft.com/office/drawing/2014/main" xmlns="" id="{FAF0DF30-0724-41DB-A36E-8C412E52B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888" y="4056063"/>
              <a:ext cx="263525" cy="1346200"/>
            </a:xfrm>
            <a:custGeom>
              <a:avLst/>
              <a:gdLst>
                <a:gd name="T0" fmla="*/ 30 w 46"/>
                <a:gd name="T1" fmla="*/ 0 h 236"/>
                <a:gd name="T2" fmla="*/ 0 w 46"/>
                <a:gd name="T3" fmla="*/ 235 h 236"/>
                <a:gd name="T4" fmla="*/ 4 w 46"/>
                <a:gd name="T5" fmla="*/ 236 h 236"/>
                <a:gd name="T6" fmla="*/ 46 w 46"/>
                <a:gd name="T7" fmla="*/ 0 h 236"/>
                <a:gd name="T8" fmla="*/ 30 w 46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6">
                  <a:moveTo>
                    <a:pt x="30" y="0"/>
                  </a:moveTo>
                  <a:cubicBezTo>
                    <a:pt x="29" y="4"/>
                    <a:pt x="0" y="235"/>
                    <a:pt x="0" y="235"/>
                  </a:cubicBezTo>
                  <a:cubicBezTo>
                    <a:pt x="4" y="236"/>
                    <a:pt x="4" y="236"/>
                    <a:pt x="4" y="23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113" name="Freeform 110">
              <a:extLst>
                <a:ext uri="{FF2B5EF4-FFF2-40B4-BE49-F238E27FC236}">
                  <a16:creationId xmlns:a16="http://schemas.microsoft.com/office/drawing/2014/main" xmlns="" id="{B650B300-FCB2-443D-AA4D-2BCFBBFD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4051301"/>
              <a:ext cx="222250" cy="1333500"/>
            </a:xfrm>
            <a:custGeom>
              <a:avLst/>
              <a:gdLst>
                <a:gd name="T0" fmla="*/ 0 w 140"/>
                <a:gd name="T1" fmla="*/ 0 h 840"/>
                <a:gd name="T2" fmla="*/ 122 w 140"/>
                <a:gd name="T3" fmla="*/ 840 h 840"/>
                <a:gd name="T4" fmla="*/ 140 w 140"/>
                <a:gd name="T5" fmla="*/ 840 h 840"/>
                <a:gd name="T6" fmla="*/ 50 w 140"/>
                <a:gd name="T7" fmla="*/ 0 h 840"/>
                <a:gd name="T8" fmla="*/ 0 w 140"/>
                <a:gd name="T9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40">
                  <a:moveTo>
                    <a:pt x="0" y="0"/>
                  </a:moveTo>
                  <a:lnTo>
                    <a:pt x="122" y="840"/>
                  </a:lnTo>
                  <a:lnTo>
                    <a:pt x="140" y="840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114" name="Freeform 111">
              <a:extLst>
                <a:ext uri="{FF2B5EF4-FFF2-40B4-BE49-F238E27FC236}">
                  <a16:creationId xmlns:a16="http://schemas.microsoft.com/office/drawing/2014/main" xmlns="" id="{9B43CF5D-BC79-427B-9B10-E302EE226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238" y="4022726"/>
              <a:ext cx="538162" cy="1287463"/>
            </a:xfrm>
            <a:custGeom>
              <a:avLst/>
              <a:gdLst>
                <a:gd name="T0" fmla="*/ 0 w 339"/>
                <a:gd name="T1" fmla="*/ 7 h 811"/>
                <a:gd name="T2" fmla="*/ 314 w 339"/>
                <a:gd name="T3" fmla="*/ 811 h 811"/>
                <a:gd name="T4" fmla="*/ 339 w 339"/>
                <a:gd name="T5" fmla="*/ 808 h 811"/>
                <a:gd name="T6" fmla="*/ 44 w 339"/>
                <a:gd name="T7" fmla="*/ 0 h 811"/>
                <a:gd name="T8" fmla="*/ 0 w 339"/>
                <a:gd name="T9" fmla="*/ 7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811">
                  <a:moveTo>
                    <a:pt x="0" y="7"/>
                  </a:moveTo>
                  <a:lnTo>
                    <a:pt x="314" y="811"/>
                  </a:lnTo>
                  <a:lnTo>
                    <a:pt x="339" y="808"/>
                  </a:lnTo>
                  <a:lnTo>
                    <a:pt x="4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115" name="Freeform 112">
              <a:extLst>
                <a:ext uri="{FF2B5EF4-FFF2-40B4-BE49-F238E27FC236}">
                  <a16:creationId xmlns:a16="http://schemas.microsoft.com/office/drawing/2014/main" xmlns="" id="{A28C3C7F-4350-420A-9457-746A8AE84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4603751"/>
              <a:ext cx="652462" cy="61913"/>
            </a:xfrm>
            <a:custGeom>
              <a:avLst/>
              <a:gdLst>
                <a:gd name="T0" fmla="*/ 0 w 114"/>
                <a:gd name="T1" fmla="*/ 11 h 11"/>
                <a:gd name="T2" fmla="*/ 114 w 114"/>
                <a:gd name="T3" fmla="*/ 11 h 11"/>
                <a:gd name="T4" fmla="*/ 109 w 114"/>
                <a:gd name="T5" fmla="*/ 0 h 11"/>
                <a:gd name="T6" fmla="*/ 2 w 114"/>
                <a:gd name="T7" fmla="*/ 6 h 11"/>
                <a:gd name="T8" fmla="*/ 0 w 1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">
                  <a:moveTo>
                    <a:pt x="0" y="11"/>
                  </a:moveTo>
                  <a:cubicBezTo>
                    <a:pt x="1" y="11"/>
                    <a:pt x="114" y="11"/>
                    <a:pt x="114" y="1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grpSp>
          <p:nvGrpSpPr>
            <p:cNvPr id="2126" name="Group 2125">
              <a:extLst>
                <a:ext uri="{FF2B5EF4-FFF2-40B4-BE49-F238E27FC236}">
                  <a16:creationId xmlns:a16="http://schemas.microsoft.com/office/drawing/2014/main" xmlns="" id="{7C7DA8ED-3A5B-4C6B-AC4B-0A6A3BAFA415}"/>
                </a:ext>
              </a:extLst>
            </p:cNvPr>
            <p:cNvGrpSpPr/>
            <p:nvPr/>
          </p:nvGrpSpPr>
          <p:grpSpPr>
            <a:xfrm>
              <a:off x="1968952" y="2583939"/>
              <a:ext cx="1799110" cy="868752"/>
              <a:chOff x="103188" y="615951"/>
              <a:chExt cx="3198813" cy="1544637"/>
            </a:xfrm>
          </p:grpSpPr>
          <p:sp>
            <p:nvSpPr>
              <p:cNvPr id="2122" name="Freeform 122">
                <a:extLst>
                  <a:ext uri="{FF2B5EF4-FFF2-40B4-BE49-F238E27FC236}">
                    <a16:creationId xmlns:a16="http://schemas.microsoft.com/office/drawing/2014/main" xmlns="" id="{ACC4ADAD-4229-459D-B445-5C1E85ACC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88" y="615951"/>
                <a:ext cx="3198813" cy="1544637"/>
              </a:xfrm>
              <a:custGeom>
                <a:avLst/>
                <a:gdLst>
                  <a:gd name="T0" fmla="*/ 0 w 2015"/>
                  <a:gd name="T1" fmla="*/ 0 h 973"/>
                  <a:gd name="T2" fmla="*/ 206 w 2015"/>
                  <a:gd name="T3" fmla="*/ 973 h 973"/>
                  <a:gd name="T4" fmla="*/ 2015 w 2015"/>
                  <a:gd name="T5" fmla="*/ 973 h 973"/>
                  <a:gd name="T6" fmla="*/ 2015 w 2015"/>
                  <a:gd name="T7" fmla="*/ 924 h 973"/>
                  <a:gd name="T8" fmla="*/ 1321 w 2015"/>
                  <a:gd name="T9" fmla="*/ 931 h 973"/>
                  <a:gd name="T10" fmla="*/ 1114 w 2015"/>
                  <a:gd name="T11" fmla="*/ 0 h 973"/>
                  <a:gd name="T12" fmla="*/ 0 w 2015"/>
                  <a:gd name="T13" fmla="*/ 0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5" h="973">
                    <a:moveTo>
                      <a:pt x="0" y="0"/>
                    </a:moveTo>
                    <a:lnTo>
                      <a:pt x="206" y="973"/>
                    </a:lnTo>
                    <a:lnTo>
                      <a:pt x="2015" y="973"/>
                    </a:lnTo>
                    <a:lnTo>
                      <a:pt x="2015" y="924"/>
                    </a:lnTo>
                    <a:lnTo>
                      <a:pt x="1321" y="931"/>
                    </a:lnTo>
                    <a:lnTo>
                      <a:pt x="11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2F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12롯데마트드림Medium" pitchFamily="18" charset="-127"/>
                  <a:ea typeface="12롯데마트드림Medium" pitchFamily="18" charset="-127"/>
                </a:endParaRPr>
              </a:p>
            </p:txBody>
          </p:sp>
          <p:sp>
            <p:nvSpPr>
              <p:cNvPr id="2124" name="Freeform 124">
                <a:extLst>
                  <a:ext uri="{FF2B5EF4-FFF2-40B4-BE49-F238E27FC236}">
                    <a16:creationId xmlns:a16="http://schemas.microsoft.com/office/drawing/2014/main" xmlns="" id="{C12EFFCA-110A-4660-A9E3-2660803DE9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1225" y="1177925"/>
                <a:ext cx="349250" cy="354012"/>
              </a:xfrm>
              <a:custGeom>
                <a:avLst/>
                <a:gdLst>
                  <a:gd name="T0" fmla="*/ 16 w 32"/>
                  <a:gd name="T1" fmla="*/ 26 h 32"/>
                  <a:gd name="T2" fmla="*/ 6 w 32"/>
                  <a:gd name="T3" fmla="*/ 16 h 32"/>
                  <a:gd name="T4" fmla="*/ 16 w 32"/>
                  <a:gd name="T5" fmla="*/ 6 h 32"/>
                  <a:gd name="T6" fmla="*/ 25 w 32"/>
                  <a:gd name="T7" fmla="*/ 16 h 32"/>
                  <a:gd name="T8" fmla="*/ 16 w 32"/>
                  <a:gd name="T9" fmla="*/ 26 h 32"/>
                  <a:gd name="T10" fmla="*/ 16 w 32"/>
                  <a:gd name="T11" fmla="*/ 0 h 32"/>
                  <a:gd name="T12" fmla="*/ 0 w 32"/>
                  <a:gd name="T13" fmla="*/ 16 h 32"/>
                  <a:gd name="T14" fmla="*/ 16 w 32"/>
                  <a:gd name="T15" fmla="*/ 32 h 32"/>
                  <a:gd name="T16" fmla="*/ 32 w 32"/>
                  <a:gd name="T17" fmla="*/ 16 h 32"/>
                  <a:gd name="T18" fmla="*/ 16 w 32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26"/>
                    </a:moveTo>
                    <a:cubicBezTo>
                      <a:pt x="10" y="26"/>
                      <a:pt x="6" y="22"/>
                      <a:pt x="6" y="16"/>
                    </a:cubicBezTo>
                    <a:cubicBezTo>
                      <a:pt x="6" y="11"/>
                      <a:pt x="10" y="6"/>
                      <a:pt x="16" y="6"/>
                    </a:cubicBezTo>
                    <a:cubicBezTo>
                      <a:pt x="21" y="6"/>
                      <a:pt x="25" y="11"/>
                      <a:pt x="25" y="16"/>
                    </a:cubicBezTo>
                    <a:cubicBezTo>
                      <a:pt x="25" y="22"/>
                      <a:pt x="21" y="26"/>
                      <a:pt x="16" y="26"/>
                    </a:cubicBezTo>
                    <a:moveTo>
                      <a:pt x="16" y="0"/>
                    </a:moveTo>
                    <a:cubicBezTo>
                      <a:pt x="7" y="0"/>
                      <a:pt x="0" y="8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8"/>
                      <a:pt x="25" y="0"/>
                      <a:pt x="16" y="0"/>
                    </a:cubicBezTo>
                  </a:path>
                </a:pathLst>
              </a:cu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12롯데마트드림Medium" pitchFamily="18" charset="-127"/>
                  <a:ea typeface="12롯데마트드림Medium" pitchFamily="18" charset="-127"/>
                </a:endParaRPr>
              </a:p>
            </p:txBody>
          </p:sp>
          <p:sp>
            <p:nvSpPr>
              <p:cNvPr id="2125" name="Oval 125">
                <a:extLst>
                  <a:ext uri="{FF2B5EF4-FFF2-40B4-BE49-F238E27FC236}">
                    <a16:creationId xmlns:a16="http://schemas.microsoft.com/office/drawing/2014/main" xmlns="" id="{76968800-2392-4730-85C4-1B61D17F8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313" y="1244600"/>
                <a:ext cx="207963" cy="220662"/>
              </a:xfrm>
              <a:prstGeom prst="ellipse">
                <a:avLst/>
              </a:prstGeom>
              <a:solidFill>
                <a:srgbClr val="E1E0E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12롯데마트드림Medium" pitchFamily="18" charset="-127"/>
                  <a:ea typeface="12롯데마트드림Medium" pitchFamily="18" charset="-127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F6A7180-DFAD-4FEA-A557-D023B66CC5C0}"/>
              </a:ext>
            </a:extLst>
          </p:cNvPr>
          <p:cNvGrpSpPr/>
          <p:nvPr/>
        </p:nvGrpSpPr>
        <p:grpSpPr>
          <a:xfrm>
            <a:off x="5102891" y="1223028"/>
            <a:ext cx="657106" cy="549001"/>
            <a:chOff x="5102891" y="1223028"/>
            <a:chExt cx="657106" cy="549001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4294A6B6-9715-41D2-9C0F-6960C0908ED6}"/>
                </a:ext>
              </a:extLst>
            </p:cNvPr>
            <p:cNvSpPr/>
            <p:nvPr/>
          </p:nvSpPr>
          <p:spPr>
            <a:xfrm flipV="1">
              <a:off x="5102891" y="1223028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E232B162-E22F-42EF-A843-026AF0B1B765}"/>
                </a:ext>
              </a:extLst>
            </p:cNvPr>
            <p:cNvGrpSpPr/>
            <p:nvPr/>
          </p:nvGrpSpPr>
          <p:grpSpPr>
            <a:xfrm rot="3600000">
              <a:off x="5494869" y="1125855"/>
              <a:ext cx="95250" cy="435007"/>
              <a:chOff x="6553200" y="687371"/>
              <a:chExt cx="95250" cy="43500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DEBB0F99-92A4-4C49-AF97-6AC3EBA4BF29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xmlns="" id="{6A8B663B-C43A-4FE3-87C1-9C04AB5CB090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CFC1EA-39DA-4030-AA30-0C06AC12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>
                <a:latin typeface="12롯데마트드림Medium" pitchFamily="18" charset="-127"/>
                <a:ea typeface="12롯데마트드림Medium" pitchFamily="18" charset="-127"/>
              </a:rPr>
              <a:t>1</a:t>
            </a:fld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9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xmlns="" id="{D57F10EF-0418-4854-AFF9-403B42C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833547F3-1559-4674-96CB-6016CE51EEDE}"/>
              </a:ext>
            </a:extLst>
          </p:cNvPr>
          <p:cNvGrpSpPr/>
          <p:nvPr/>
        </p:nvGrpSpPr>
        <p:grpSpPr>
          <a:xfrm>
            <a:off x="573088" y="2482038"/>
            <a:ext cx="4671772" cy="3588385"/>
            <a:chOff x="573088" y="2997201"/>
            <a:chExt cx="4210050" cy="3233737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0B6D6966-F231-4607-8DDE-9B1A2CB0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6" y="4819651"/>
              <a:ext cx="982663" cy="912813"/>
            </a:xfrm>
            <a:custGeom>
              <a:avLst/>
              <a:gdLst>
                <a:gd name="T0" fmla="*/ 171 w 373"/>
                <a:gd name="T1" fmla="*/ 0 h 346"/>
                <a:gd name="T2" fmla="*/ 101 w 373"/>
                <a:gd name="T3" fmla="*/ 8 h 346"/>
                <a:gd name="T4" fmla="*/ 33 w 373"/>
                <a:gd name="T5" fmla="*/ 15 h 346"/>
                <a:gd name="T6" fmla="*/ 29 w 373"/>
                <a:gd name="T7" fmla="*/ 50 h 346"/>
                <a:gd name="T8" fmla="*/ 102 w 373"/>
                <a:gd name="T9" fmla="*/ 336 h 346"/>
                <a:gd name="T10" fmla="*/ 107 w 373"/>
                <a:gd name="T11" fmla="*/ 339 h 346"/>
                <a:gd name="T12" fmla="*/ 149 w 373"/>
                <a:gd name="T13" fmla="*/ 346 h 346"/>
                <a:gd name="T14" fmla="*/ 330 w 373"/>
                <a:gd name="T15" fmla="*/ 318 h 346"/>
                <a:gd name="T16" fmla="*/ 287 w 373"/>
                <a:gd name="T17" fmla="*/ 282 h 346"/>
                <a:gd name="T18" fmla="*/ 373 w 373"/>
                <a:gd name="T19" fmla="*/ 197 h 346"/>
                <a:gd name="T20" fmla="*/ 192 w 373"/>
                <a:gd name="T21" fmla="*/ 213 h 346"/>
                <a:gd name="T22" fmla="*/ 190 w 373"/>
                <a:gd name="T23" fmla="*/ 213 h 346"/>
                <a:gd name="T24" fmla="*/ 171 w 373"/>
                <a:gd name="T2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46">
                  <a:moveTo>
                    <a:pt x="171" y="0"/>
                  </a:moveTo>
                  <a:cubicBezTo>
                    <a:pt x="154" y="2"/>
                    <a:pt x="129" y="5"/>
                    <a:pt x="101" y="8"/>
                  </a:cubicBezTo>
                  <a:cubicBezTo>
                    <a:pt x="74" y="11"/>
                    <a:pt x="49" y="13"/>
                    <a:pt x="33" y="1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0" y="240"/>
                    <a:pt x="60" y="309"/>
                    <a:pt x="102" y="336"/>
                  </a:cubicBezTo>
                  <a:cubicBezTo>
                    <a:pt x="104" y="337"/>
                    <a:pt x="106" y="338"/>
                    <a:pt x="107" y="339"/>
                  </a:cubicBezTo>
                  <a:cubicBezTo>
                    <a:pt x="116" y="344"/>
                    <a:pt x="130" y="346"/>
                    <a:pt x="149" y="346"/>
                  </a:cubicBezTo>
                  <a:cubicBezTo>
                    <a:pt x="194" y="346"/>
                    <a:pt x="263" y="334"/>
                    <a:pt x="330" y="318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7" y="282"/>
                    <a:pt x="319" y="246"/>
                    <a:pt x="373" y="197"/>
                  </a:cubicBezTo>
                  <a:cubicBezTo>
                    <a:pt x="324" y="200"/>
                    <a:pt x="263" y="205"/>
                    <a:pt x="192" y="213"/>
                  </a:cubicBezTo>
                  <a:cubicBezTo>
                    <a:pt x="191" y="213"/>
                    <a:pt x="191" y="213"/>
                    <a:pt x="190" y="213"/>
                  </a:cubicBezTo>
                  <a:cubicBezTo>
                    <a:pt x="146" y="213"/>
                    <a:pt x="162" y="63"/>
                    <a:pt x="171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xmlns="" id="{0FEF249B-E133-4073-AD29-BAF0E134B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1226" y="3236913"/>
              <a:ext cx="650875" cy="660400"/>
            </a:xfrm>
            <a:custGeom>
              <a:avLst/>
              <a:gdLst>
                <a:gd name="T0" fmla="*/ 34 w 247"/>
                <a:gd name="T1" fmla="*/ 154 h 251"/>
                <a:gd name="T2" fmla="*/ 30 w 247"/>
                <a:gd name="T3" fmla="*/ 143 h 251"/>
                <a:gd name="T4" fmla="*/ 30 w 247"/>
                <a:gd name="T5" fmla="*/ 143 h 251"/>
                <a:gd name="T6" fmla="*/ 37 w 247"/>
                <a:gd name="T7" fmla="*/ 157 h 251"/>
                <a:gd name="T8" fmla="*/ 35 w 247"/>
                <a:gd name="T9" fmla="*/ 157 h 251"/>
                <a:gd name="T10" fmla="*/ 32 w 247"/>
                <a:gd name="T11" fmla="*/ 156 h 251"/>
                <a:gd name="T12" fmla="*/ 31 w 247"/>
                <a:gd name="T13" fmla="*/ 156 h 251"/>
                <a:gd name="T14" fmla="*/ 29 w 247"/>
                <a:gd name="T15" fmla="*/ 162 h 251"/>
                <a:gd name="T16" fmla="*/ 33 w 247"/>
                <a:gd name="T17" fmla="*/ 167 h 251"/>
                <a:gd name="T18" fmla="*/ 39 w 247"/>
                <a:gd name="T19" fmla="*/ 169 h 251"/>
                <a:gd name="T20" fmla="*/ 37 w 247"/>
                <a:gd name="T21" fmla="*/ 169 h 251"/>
                <a:gd name="T22" fmla="*/ 32 w 247"/>
                <a:gd name="T23" fmla="*/ 168 h 251"/>
                <a:gd name="T24" fmla="*/ 27 w 247"/>
                <a:gd name="T25" fmla="*/ 163 h 251"/>
                <a:gd name="T26" fmla="*/ 27 w 247"/>
                <a:gd name="T27" fmla="*/ 158 h 251"/>
                <a:gd name="T28" fmla="*/ 30 w 247"/>
                <a:gd name="T29" fmla="*/ 155 h 251"/>
                <a:gd name="T30" fmla="*/ 32 w 247"/>
                <a:gd name="T31" fmla="*/ 154 h 251"/>
                <a:gd name="T32" fmla="*/ 34 w 247"/>
                <a:gd name="T33" fmla="*/ 154 h 251"/>
                <a:gd name="T34" fmla="*/ 88 w 247"/>
                <a:gd name="T35" fmla="*/ 0 h 251"/>
                <a:gd name="T36" fmla="*/ 42 w 247"/>
                <a:gd name="T37" fmla="*/ 118 h 251"/>
                <a:gd name="T38" fmla="*/ 42 w 247"/>
                <a:gd name="T39" fmla="*/ 118 h 251"/>
                <a:gd name="T40" fmla="*/ 42 w 247"/>
                <a:gd name="T41" fmla="*/ 118 h 251"/>
                <a:gd name="T42" fmla="*/ 39 w 247"/>
                <a:gd name="T43" fmla="*/ 120 h 251"/>
                <a:gd name="T44" fmla="*/ 36 w 247"/>
                <a:gd name="T45" fmla="*/ 119 h 251"/>
                <a:gd name="T46" fmla="*/ 10 w 247"/>
                <a:gd name="T47" fmla="*/ 164 h 251"/>
                <a:gd name="T48" fmla="*/ 37 w 247"/>
                <a:gd name="T49" fmla="*/ 191 h 251"/>
                <a:gd name="T50" fmla="*/ 37 w 247"/>
                <a:gd name="T51" fmla="*/ 181 h 251"/>
                <a:gd name="T52" fmla="*/ 37 w 247"/>
                <a:gd name="T53" fmla="*/ 181 h 251"/>
                <a:gd name="T54" fmla="*/ 39 w 247"/>
                <a:gd name="T55" fmla="*/ 191 h 251"/>
                <a:gd name="T56" fmla="*/ 47 w 247"/>
                <a:gd name="T57" fmla="*/ 189 h 251"/>
                <a:gd name="T58" fmla="*/ 42 w 247"/>
                <a:gd name="T59" fmla="*/ 161 h 251"/>
                <a:gd name="T60" fmla="*/ 175 w 247"/>
                <a:gd name="T61" fmla="*/ 204 h 251"/>
                <a:gd name="T62" fmla="*/ 184 w 247"/>
                <a:gd name="T63" fmla="*/ 251 h 251"/>
                <a:gd name="T64" fmla="*/ 237 w 247"/>
                <a:gd name="T65" fmla="*/ 42 h 251"/>
                <a:gd name="T66" fmla="*/ 232 w 247"/>
                <a:gd name="T67" fmla="*/ 46 h 251"/>
                <a:gd name="T68" fmla="*/ 229 w 247"/>
                <a:gd name="T69" fmla="*/ 46 h 251"/>
                <a:gd name="T70" fmla="*/ 220 w 247"/>
                <a:gd name="T71" fmla="*/ 43 h 251"/>
                <a:gd name="T72" fmla="*/ 185 w 247"/>
                <a:gd name="T73" fmla="*/ 12 h 251"/>
                <a:gd name="T74" fmla="*/ 149 w 247"/>
                <a:gd name="T75" fmla="*/ 19 h 251"/>
                <a:gd name="T76" fmla="*/ 88 w 247"/>
                <a:gd name="T7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7" h="251">
                  <a:moveTo>
                    <a:pt x="34" y="154"/>
                  </a:moveTo>
                  <a:cubicBezTo>
                    <a:pt x="31" y="147"/>
                    <a:pt x="29" y="143"/>
                    <a:pt x="30" y="143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3"/>
                    <a:pt x="33" y="148"/>
                    <a:pt x="37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4" y="156"/>
                    <a:pt x="32" y="156"/>
                  </a:cubicBezTo>
                  <a:cubicBezTo>
                    <a:pt x="32" y="156"/>
                    <a:pt x="31" y="156"/>
                    <a:pt x="31" y="156"/>
                  </a:cubicBezTo>
                  <a:cubicBezTo>
                    <a:pt x="28" y="157"/>
                    <a:pt x="28" y="160"/>
                    <a:pt x="29" y="162"/>
                  </a:cubicBezTo>
                  <a:cubicBezTo>
                    <a:pt x="29" y="165"/>
                    <a:pt x="31" y="166"/>
                    <a:pt x="33" y="167"/>
                  </a:cubicBezTo>
                  <a:cubicBezTo>
                    <a:pt x="36" y="169"/>
                    <a:pt x="39" y="169"/>
                    <a:pt x="39" y="169"/>
                  </a:cubicBezTo>
                  <a:cubicBezTo>
                    <a:pt x="39" y="169"/>
                    <a:pt x="38" y="169"/>
                    <a:pt x="37" y="169"/>
                  </a:cubicBezTo>
                  <a:cubicBezTo>
                    <a:pt x="36" y="169"/>
                    <a:pt x="34" y="169"/>
                    <a:pt x="32" y="168"/>
                  </a:cubicBezTo>
                  <a:cubicBezTo>
                    <a:pt x="30" y="168"/>
                    <a:pt x="28" y="166"/>
                    <a:pt x="27" y="163"/>
                  </a:cubicBezTo>
                  <a:cubicBezTo>
                    <a:pt x="26" y="162"/>
                    <a:pt x="26" y="160"/>
                    <a:pt x="27" y="158"/>
                  </a:cubicBezTo>
                  <a:cubicBezTo>
                    <a:pt x="27" y="157"/>
                    <a:pt x="28" y="155"/>
                    <a:pt x="30" y="155"/>
                  </a:cubicBezTo>
                  <a:cubicBezTo>
                    <a:pt x="31" y="154"/>
                    <a:pt x="32" y="154"/>
                    <a:pt x="32" y="154"/>
                  </a:cubicBezTo>
                  <a:cubicBezTo>
                    <a:pt x="33" y="154"/>
                    <a:pt x="33" y="154"/>
                    <a:pt x="34" y="154"/>
                  </a:cubicBezTo>
                  <a:moveTo>
                    <a:pt x="88" y="0"/>
                  </a:moveTo>
                  <a:cubicBezTo>
                    <a:pt x="80" y="40"/>
                    <a:pt x="72" y="89"/>
                    <a:pt x="42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38" y="120"/>
                    <a:pt x="37" y="119"/>
                    <a:pt x="36" y="119"/>
                  </a:cubicBezTo>
                  <a:cubicBezTo>
                    <a:pt x="24" y="122"/>
                    <a:pt x="0" y="133"/>
                    <a:pt x="10" y="164"/>
                  </a:cubicBezTo>
                  <a:cubicBezTo>
                    <a:pt x="17" y="185"/>
                    <a:pt x="28" y="190"/>
                    <a:pt x="37" y="191"/>
                  </a:cubicBezTo>
                  <a:cubicBezTo>
                    <a:pt x="37" y="185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8" y="185"/>
                    <a:pt x="39" y="191"/>
                  </a:cubicBezTo>
                  <a:cubicBezTo>
                    <a:pt x="42" y="191"/>
                    <a:pt x="45" y="190"/>
                    <a:pt x="47" y="189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247" y="218"/>
                    <a:pt x="246" y="125"/>
                    <a:pt x="237" y="42"/>
                  </a:cubicBezTo>
                  <a:cubicBezTo>
                    <a:pt x="236" y="44"/>
                    <a:pt x="234" y="45"/>
                    <a:pt x="232" y="46"/>
                  </a:cubicBezTo>
                  <a:cubicBezTo>
                    <a:pt x="231" y="46"/>
                    <a:pt x="230" y="46"/>
                    <a:pt x="229" y="46"/>
                  </a:cubicBezTo>
                  <a:cubicBezTo>
                    <a:pt x="226" y="46"/>
                    <a:pt x="223" y="44"/>
                    <a:pt x="220" y="43"/>
                  </a:cubicBezTo>
                  <a:cubicBezTo>
                    <a:pt x="207" y="34"/>
                    <a:pt x="195" y="24"/>
                    <a:pt x="185" y="12"/>
                  </a:cubicBezTo>
                  <a:cubicBezTo>
                    <a:pt x="174" y="17"/>
                    <a:pt x="161" y="19"/>
                    <a:pt x="149" y="19"/>
                  </a:cubicBezTo>
                  <a:cubicBezTo>
                    <a:pt x="127" y="19"/>
                    <a:pt x="106" y="13"/>
                    <a:pt x="88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xmlns="" id="{31E29EF1-D213-4125-9BC9-DAAB3520B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3" y="3660776"/>
              <a:ext cx="395288" cy="534988"/>
            </a:xfrm>
            <a:custGeom>
              <a:avLst/>
              <a:gdLst>
                <a:gd name="T0" fmla="*/ 0 w 150"/>
                <a:gd name="T1" fmla="*/ 0 h 203"/>
                <a:gd name="T2" fmla="*/ 5 w 150"/>
                <a:gd name="T3" fmla="*/ 28 h 203"/>
                <a:gd name="T4" fmla="*/ 28 w 150"/>
                <a:gd name="T5" fmla="*/ 153 h 203"/>
                <a:gd name="T6" fmla="*/ 31 w 150"/>
                <a:gd name="T7" fmla="*/ 161 h 203"/>
                <a:gd name="T8" fmla="*/ 89 w 150"/>
                <a:gd name="T9" fmla="*/ 203 h 203"/>
                <a:gd name="T10" fmla="*/ 103 w 150"/>
                <a:gd name="T11" fmla="*/ 201 h 203"/>
                <a:gd name="T12" fmla="*/ 149 w 150"/>
                <a:gd name="T13" fmla="*/ 152 h 203"/>
                <a:gd name="T14" fmla="*/ 149 w 150"/>
                <a:gd name="T15" fmla="*/ 131 h 203"/>
                <a:gd name="T16" fmla="*/ 142 w 150"/>
                <a:gd name="T17" fmla="*/ 93 h 203"/>
                <a:gd name="T18" fmla="*/ 139 w 150"/>
                <a:gd name="T19" fmla="*/ 95 h 203"/>
                <a:gd name="T20" fmla="*/ 102 w 150"/>
                <a:gd name="T21" fmla="*/ 104 h 203"/>
                <a:gd name="T22" fmla="*/ 100 w 150"/>
                <a:gd name="T23" fmla="*/ 104 h 203"/>
                <a:gd name="T24" fmla="*/ 64 w 150"/>
                <a:gd name="T25" fmla="*/ 97 h 203"/>
                <a:gd name="T26" fmla="*/ 54 w 150"/>
                <a:gd name="T27" fmla="*/ 91 h 203"/>
                <a:gd name="T28" fmla="*/ 51 w 150"/>
                <a:gd name="T29" fmla="*/ 88 h 203"/>
                <a:gd name="T30" fmla="*/ 51 w 150"/>
                <a:gd name="T31" fmla="*/ 88 h 203"/>
                <a:gd name="T32" fmla="*/ 65 w 150"/>
                <a:gd name="T33" fmla="*/ 95 h 203"/>
                <a:gd name="T34" fmla="*/ 100 w 150"/>
                <a:gd name="T35" fmla="*/ 102 h 203"/>
                <a:gd name="T36" fmla="*/ 102 w 150"/>
                <a:gd name="T37" fmla="*/ 102 h 203"/>
                <a:gd name="T38" fmla="*/ 138 w 150"/>
                <a:gd name="T39" fmla="*/ 94 h 203"/>
                <a:gd name="T40" fmla="*/ 142 w 150"/>
                <a:gd name="T41" fmla="*/ 92 h 203"/>
                <a:gd name="T42" fmla="*/ 142 w 150"/>
                <a:gd name="T43" fmla="*/ 90 h 203"/>
                <a:gd name="T44" fmla="*/ 133 w 150"/>
                <a:gd name="T45" fmla="*/ 43 h 203"/>
                <a:gd name="T46" fmla="*/ 0 w 150"/>
                <a:gd name="T4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0" h="203">
                  <a:moveTo>
                    <a:pt x="0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29" y="155"/>
                    <a:pt x="30" y="158"/>
                    <a:pt x="31" y="161"/>
                  </a:cubicBezTo>
                  <a:cubicBezTo>
                    <a:pt x="39" y="186"/>
                    <a:pt x="63" y="203"/>
                    <a:pt x="89" y="203"/>
                  </a:cubicBezTo>
                  <a:cubicBezTo>
                    <a:pt x="93" y="203"/>
                    <a:pt x="98" y="202"/>
                    <a:pt x="103" y="201"/>
                  </a:cubicBezTo>
                  <a:cubicBezTo>
                    <a:pt x="127" y="195"/>
                    <a:pt x="145" y="175"/>
                    <a:pt x="149" y="152"/>
                  </a:cubicBezTo>
                  <a:cubicBezTo>
                    <a:pt x="150" y="145"/>
                    <a:pt x="150" y="138"/>
                    <a:pt x="149" y="131"/>
                  </a:cubicBezTo>
                  <a:cubicBezTo>
                    <a:pt x="142" y="93"/>
                    <a:pt x="142" y="93"/>
                    <a:pt x="142" y="93"/>
                  </a:cubicBezTo>
                  <a:cubicBezTo>
                    <a:pt x="141" y="94"/>
                    <a:pt x="140" y="94"/>
                    <a:pt x="139" y="95"/>
                  </a:cubicBezTo>
                  <a:cubicBezTo>
                    <a:pt x="130" y="100"/>
                    <a:pt x="117" y="104"/>
                    <a:pt x="102" y="104"/>
                  </a:cubicBezTo>
                  <a:cubicBezTo>
                    <a:pt x="101" y="104"/>
                    <a:pt x="101" y="104"/>
                    <a:pt x="100" y="104"/>
                  </a:cubicBezTo>
                  <a:cubicBezTo>
                    <a:pt x="85" y="104"/>
                    <a:pt x="73" y="101"/>
                    <a:pt x="64" y="97"/>
                  </a:cubicBezTo>
                  <a:cubicBezTo>
                    <a:pt x="60" y="94"/>
                    <a:pt x="56" y="92"/>
                    <a:pt x="54" y="91"/>
                  </a:cubicBezTo>
                  <a:cubicBezTo>
                    <a:pt x="52" y="89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6" y="91"/>
                    <a:pt x="65" y="95"/>
                  </a:cubicBezTo>
                  <a:cubicBezTo>
                    <a:pt x="73" y="99"/>
                    <a:pt x="86" y="102"/>
                    <a:pt x="100" y="102"/>
                  </a:cubicBezTo>
                  <a:cubicBezTo>
                    <a:pt x="100" y="102"/>
                    <a:pt x="101" y="102"/>
                    <a:pt x="102" y="102"/>
                  </a:cubicBezTo>
                  <a:cubicBezTo>
                    <a:pt x="116" y="102"/>
                    <a:pt x="129" y="98"/>
                    <a:pt x="138" y="94"/>
                  </a:cubicBezTo>
                  <a:cubicBezTo>
                    <a:pt x="140" y="93"/>
                    <a:pt x="141" y="92"/>
                    <a:pt x="142" y="92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xmlns="" id="{94843847-BE38-4E2F-8097-E064A115E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01" y="3887788"/>
              <a:ext cx="266700" cy="47625"/>
            </a:xfrm>
            <a:custGeom>
              <a:avLst/>
              <a:gdLst>
                <a:gd name="T0" fmla="*/ 101 w 101"/>
                <a:gd name="T1" fmla="*/ 0 h 18"/>
                <a:gd name="T2" fmla="*/ 91 w 101"/>
                <a:gd name="T3" fmla="*/ 6 h 18"/>
                <a:gd name="T4" fmla="*/ 87 w 101"/>
                <a:gd name="T5" fmla="*/ 8 h 18"/>
                <a:gd name="T6" fmla="*/ 51 w 101"/>
                <a:gd name="T7" fmla="*/ 16 h 18"/>
                <a:gd name="T8" fmla="*/ 49 w 101"/>
                <a:gd name="T9" fmla="*/ 16 h 18"/>
                <a:gd name="T10" fmla="*/ 14 w 101"/>
                <a:gd name="T11" fmla="*/ 9 h 18"/>
                <a:gd name="T12" fmla="*/ 0 w 101"/>
                <a:gd name="T13" fmla="*/ 2 h 18"/>
                <a:gd name="T14" fmla="*/ 0 w 101"/>
                <a:gd name="T15" fmla="*/ 2 h 18"/>
                <a:gd name="T16" fmla="*/ 3 w 101"/>
                <a:gd name="T17" fmla="*/ 5 h 18"/>
                <a:gd name="T18" fmla="*/ 13 w 101"/>
                <a:gd name="T19" fmla="*/ 11 h 18"/>
                <a:gd name="T20" fmla="*/ 49 w 101"/>
                <a:gd name="T21" fmla="*/ 18 h 18"/>
                <a:gd name="T22" fmla="*/ 51 w 101"/>
                <a:gd name="T23" fmla="*/ 18 h 18"/>
                <a:gd name="T24" fmla="*/ 88 w 101"/>
                <a:gd name="T25" fmla="*/ 9 h 18"/>
                <a:gd name="T26" fmla="*/ 91 w 101"/>
                <a:gd name="T27" fmla="*/ 7 h 18"/>
                <a:gd name="T28" fmla="*/ 98 w 101"/>
                <a:gd name="T29" fmla="*/ 3 h 18"/>
                <a:gd name="T30" fmla="*/ 101 w 101"/>
                <a:gd name="T31" fmla="*/ 0 h 18"/>
                <a:gd name="T32" fmla="*/ 101 w 101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8">
                  <a:moveTo>
                    <a:pt x="101" y="0"/>
                  </a:moveTo>
                  <a:cubicBezTo>
                    <a:pt x="100" y="0"/>
                    <a:pt x="97" y="2"/>
                    <a:pt x="91" y="6"/>
                  </a:cubicBezTo>
                  <a:cubicBezTo>
                    <a:pt x="90" y="6"/>
                    <a:pt x="89" y="7"/>
                    <a:pt x="87" y="8"/>
                  </a:cubicBezTo>
                  <a:cubicBezTo>
                    <a:pt x="78" y="12"/>
                    <a:pt x="65" y="16"/>
                    <a:pt x="51" y="16"/>
                  </a:cubicBezTo>
                  <a:cubicBezTo>
                    <a:pt x="50" y="16"/>
                    <a:pt x="49" y="16"/>
                    <a:pt x="49" y="16"/>
                  </a:cubicBezTo>
                  <a:cubicBezTo>
                    <a:pt x="35" y="16"/>
                    <a:pt x="22" y="13"/>
                    <a:pt x="14" y="9"/>
                  </a:cubicBezTo>
                  <a:cubicBezTo>
                    <a:pt x="5" y="5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5"/>
                  </a:cubicBezTo>
                  <a:cubicBezTo>
                    <a:pt x="5" y="6"/>
                    <a:pt x="9" y="8"/>
                    <a:pt x="13" y="11"/>
                  </a:cubicBezTo>
                  <a:cubicBezTo>
                    <a:pt x="22" y="15"/>
                    <a:pt x="34" y="18"/>
                    <a:pt x="49" y="18"/>
                  </a:cubicBezTo>
                  <a:cubicBezTo>
                    <a:pt x="50" y="18"/>
                    <a:pt x="50" y="18"/>
                    <a:pt x="51" y="18"/>
                  </a:cubicBezTo>
                  <a:cubicBezTo>
                    <a:pt x="66" y="18"/>
                    <a:pt x="79" y="14"/>
                    <a:pt x="88" y="9"/>
                  </a:cubicBezTo>
                  <a:cubicBezTo>
                    <a:pt x="89" y="8"/>
                    <a:pt x="90" y="8"/>
                    <a:pt x="91" y="7"/>
                  </a:cubicBezTo>
                  <a:cubicBezTo>
                    <a:pt x="94" y="5"/>
                    <a:pt x="96" y="4"/>
                    <a:pt x="98" y="3"/>
                  </a:cubicBezTo>
                  <a:cubicBezTo>
                    <a:pt x="100" y="1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549E1C04-7EEF-45F0-B114-BC229605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88" y="3613151"/>
              <a:ext cx="33338" cy="68263"/>
            </a:xfrm>
            <a:custGeom>
              <a:avLst/>
              <a:gdLst>
                <a:gd name="T0" fmla="*/ 4 w 13"/>
                <a:gd name="T1" fmla="*/ 0 h 26"/>
                <a:gd name="T2" fmla="*/ 4 w 13"/>
                <a:gd name="T3" fmla="*/ 0 h 26"/>
                <a:gd name="T4" fmla="*/ 8 w 13"/>
                <a:gd name="T5" fmla="*/ 11 h 26"/>
                <a:gd name="T6" fmla="*/ 6 w 13"/>
                <a:gd name="T7" fmla="*/ 11 h 26"/>
                <a:gd name="T8" fmla="*/ 4 w 13"/>
                <a:gd name="T9" fmla="*/ 12 h 26"/>
                <a:gd name="T10" fmla="*/ 1 w 13"/>
                <a:gd name="T11" fmla="*/ 15 h 26"/>
                <a:gd name="T12" fmla="*/ 1 w 13"/>
                <a:gd name="T13" fmla="*/ 20 h 26"/>
                <a:gd name="T14" fmla="*/ 6 w 13"/>
                <a:gd name="T15" fmla="*/ 25 h 26"/>
                <a:gd name="T16" fmla="*/ 11 w 13"/>
                <a:gd name="T17" fmla="*/ 26 h 26"/>
                <a:gd name="T18" fmla="*/ 13 w 13"/>
                <a:gd name="T19" fmla="*/ 26 h 26"/>
                <a:gd name="T20" fmla="*/ 7 w 13"/>
                <a:gd name="T21" fmla="*/ 24 h 26"/>
                <a:gd name="T22" fmla="*/ 3 w 13"/>
                <a:gd name="T23" fmla="*/ 19 h 26"/>
                <a:gd name="T24" fmla="*/ 5 w 13"/>
                <a:gd name="T25" fmla="*/ 13 h 26"/>
                <a:gd name="T26" fmla="*/ 6 w 13"/>
                <a:gd name="T27" fmla="*/ 13 h 26"/>
                <a:gd name="T28" fmla="*/ 9 w 13"/>
                <a:gd name="T29" fmla="*/ 14 h 26"/>
                <a:gd name="T30" fmla="*/ 11 w 13"/>
                <a:gd name="T31" fmla="*/ 14 h 26"/>
                <a:gd name="T32" fmla="*/ 4 w 13"/>
                <a:gd name="T3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2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5" y="4"/>
                    <a:pt x="8" y="11"/>
                  </a:cubicBezTo>
                  <a:cubicBezTo>
                    <a:pt x="7" y="11"/>
                    <a:pt x="7" y="11"/>
                    <a:pt x="6" y="11"/>
                  </a:cubicBezTo>
                  <a:cubicBezTo>
                    <a:pt x="6" y="11"/>
                    <a:pt x="5" y="11"/>
                    <a:pt x="4" y="12"/>
                  </a:cubicBezTo>
                  <a:cubicBezTo>
                    <a:pt x="2" y="12"/>
                    <a:pt x="1" y="14"/>
                    <a:pt x="1" y="15"/>
                  </a:cubicBezTo>
                  <a:cubicBezTo>
                    <a:pt x="0" y="17"/>
                    <a:pt x="0" y="19"/>
                    <a:pt x="1" y="20"/>
                  </a:cubicBezTo>
                  <a:cubicBezTo>
                    <a:pt x="2" y="23"/>
                    <a:pt x="4" y="25"/>
                    <a:pt x="6" y="25"/>
                  </a:cubicBezTo>
                  <a:cubicBezTo>
                    <a:pt x="8" y="26"/>
                    <a:pt x="10" y="26"/>
                    <a:pt x="11" y="26"/>
                  </a:cubicBezTo>
                  <a:cubicBezTo>
                    <a:pt x="12" y="26"/>
                    <a:pt x="13" y="26"/>
                    <a:pt x="13" y="26"/>
                  </a:cubicBezTo>
                  <a:cubicBezTo>
                    <a:pt x="13" y="26"/>
                    <a:pt x="10" y="26"/>
                    <a:pt x="7" y="24"/>
                  </a:cubicBezTo>
                  <a:cubicBezTo>
                    <a:pt x="5" y="23"/>
                    <a:pt x="3" y="22"/>
                    <a:pt x="3" y="19"/>
                  </a:cubicBezTo>
                  <a:cubicBezTo>
                    <a:pt x="2" y="17"/>
                    <a:pt x="2" y="14"/>
                    <a:pt x="5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8" y="13"/>
                    <a:pt x="9" y="14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7" y="5"/>
                    <a:pt x="4" y="0"/>
                    <a:pt x="4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0C39E055-AE58-4430-AB79-59C905869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6" y="3090863"/>
              <a:ext cx="604838" cy="461963"/>
            </a:xfrm>
            <a:custGeom>
              <a:avLst/>
              <a:gdLst>
                <a:gd name="T0" fmla="*/ 169 w 229"/>
                <a:gd name="T1" fmla="*/ 0 h 175"/>
                <a:gd name="T2" fmla="*/ 138 w 229"/>
                <a:gd name="T3" fmla="*/ 5 h 175"/>
                <a:gd name="T4" fmla="*/ 79 w 229"/>
                <a:gd name="T5" fmla="*/ 27 h 175"/>
                <a:gd name="T6" fmla="*/ 73 w 229"/>
                <a:gd name="T7" fmla="*/ 31 h 175"/>
                <a:gd name="T8" fmla="*/ 71 w 229"/>
                <a:gd name="T9" fmla="*/ 34 h 175"/>
                <a:gd name="T10" fmla="*/ 71 w 229"/>
                <a:gd name="T11" fmla="*/ 40 h 175"/>
                <a:gd name="T12" fmla="*/ 63 w 229"/>
                <a:gd name="T13" fmla="*/ 41 h 175"/>
                <a:gd name="T14" fmla="*/ 57 w 229"/>
                <a:gd name="T15" fmla="*/ 40 h 175"/>
                <a:gd name="T16" fmla="*/ 10 w 229"/>
                <a:gd name="T17" fmla="*/ 91 h 175"/>
                <a:gd name="T18" fmla="*/ 21 w 229"/>
                <a:gd name="T19" fmla="*/ 174 h 175"/>
                <a:gd name="T20" fmla="*/ 24 w 229"/>
                <a:gd name="T21" fmla="*/ 175 h 175"/>
                <a:gd name="T22" fmla="*/ 27 w 229"/>
                <a:gd name="T23" fmla="*/ 173 h 175"/>
                <a:gd name="T24" fmla="*/ 73 w 229"/>
                <a:gd name="T25" fmla="*/ 55 h 175"/>
                <a:gd name="T26" fmla="*/ 134 w 229"/>
                <a:gd name="T27" fmla="*/ 74 h 175"/>
                <a:gd name="T28" fmla="*/ 170 w 229"/>
                <a:gd name="T29" fmla="*/ 67 h 175"/>
                <a:gd name="T30" fmla="*/ 205 w 229"/>
                <a:gd name="T31" fmla="*/ 98 h 175"/>
                <a:gd name="T32" fmla="*/ 214 w 229"/>
                <a:gd name="T33" fmla="*/ 101 h 175"/>
                <a:gd name="T34" fmla="*/ 217 w 229"/>
                <a:gd name="T35" fmla="*/ 101 h 175"/>
                <a:gd name="T36" fmla="*/ 222 w 229"/>
                <a:gd name="T37" fmla="*/ 97 h 175"/>
                <a:gd name="T38" fmla="*/ 225 w 229"/>
                <a:gd name="T39" fmla="*/ 89 h 175"/>
                <a:gd name="T40" fmla="*/ 224 w 229"/>
                <a:gd name="T41" fmla="*/ 40 h 175"/>
                <a:gd name="T42" fmla="*/ 191 w 229"/>
                <a:gd name="T43" fmla="*/ 4 h 175"/>
                <a:gd name="T44" fmla="*/ 169 w 229"/>
                <a:gd name="T4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9" h="175">
                  <a:moveTo>
                    <a:pt x="169" y="0"/>
                  </a:moveTo>
                  <a:cubicBezTo>
                    <a:pt x="159" y="0"/>
                    <a:pt x="148" y="2"/>
                    <a:pt x="138" y="5"/>
                  </a:cubicBezTo>
                  <a:cubicBezTo>
                    <a:pt x="118" y="10"/>
                    <a:pt x="98" y="18"/>
                    <a:pt x="79" y="27"/>
                  </a:cubicBezTo>
                  <a:cubicBezTo>
                    <a:pt x="77" y="28"/>
                    <a:pt x="75" y="30"/>
                    <a:pt x="73" y="31"/>
                  </a:cubicBezTo>
                  <a:cubicBezTo>
                    <a:pt x="72" y="32"/>
                    <a:pt x="71" y="33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9" y="40"/>
                    <a:pt x="66" y="41"/>
                    <a:pt x="63" y="41"/>
                  </a:cubicBezTo>
                  <a:cubicBezTo>
                    <a:pt x="61" y="41"/>
                    <a:pt x="59" y="40"/>
                    <a:pt x="57" y="40"/>
                  </a:cubicBezTo>
                  <a:cubicBezTo>
                    <a:pt x="37" y="53"/>
                    <a:pt x="18" y="69"/>
                    <a:pt x="10" y="91"/>
                  </a:cubicBezTo>
                  <a:cubicBezTo>
                    <a:pt x="1" y="114"/>
                    <a:pt x="0" y="160"/>
                    <a:pt x="21" y="174"/>
                  </a:cubicBezTo>
                  <a:cubicBezTo>
                    <a:pt x="22" y="174"/>
                    <a:pt x="23" y="175"/>
                    <a:pt x="24" y="175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57" y="144"/>
                    <a:pt x="65" y="95"/>
                    <a:pt x="73" y="55"/>
                  </a:cubicBezTo>
                  <a:cubicBezTo>
                    <a:pt x="91" y="68"/>
                    <a:pt x="112" y="74"/>
                    <a:pt x="134" y="74"/>
                  </a:cubicBezTo>
                  <a:cubicBezTo>
                    <a:pt x="146" y="74"/>
                    <a:pt x="159" y="72"/>
                    <a:pt x="170" y="67"/>
                  </a:cubicBezTo>
                  <a:cubicBezTo>
                    <a:pt x="180" y="79"/>
                    <a:pt x="192" y="89"/>
                    <a:pt x="205" y="98"/>
                  </a:cubicBezTo>
                  <a:cubicBezTo>
                    <a:pt x="208" y="99"/>
                    <a:pt x="211" y="101"/>
                    <a:pt x="214" y="101"/>
                  </a:cubicBezTo>
                  <a:cubicBezTo>
                    <a:pt x="215" y="101"/>
                    <a:pt x="216" y="101"/>
                    <a:pt x="217" y="101"/>
                  </a:cubicBezTo>
                  <a:cubicBezTo>
                    <a:pt x="219" y="100"/>
                    <a:pt x="221" y="99"/>
                    <a:pt x="222" y="97"/>
                  </a:cubicBezTo>
                  <a:cubicBezTo>
                    <a:pt x="224" y="94"/>
                    <a:pt x="225" y="91"/>
                    <a:pt x="225" y="89"/>
                  </a:cubicBezTo>
                  <a:cubicBezTo>
                    <a:pt x="229" y="73"/>
                    <a:pt x="229" y="55"/>
                    <a:pt x="224" y="40"/>
                  </a:cubicBezTo>
                  <a:cubicBezTo>
                    <a:pt x="218" y="24"/>
                    <a:pt x="206" y="10"/>
                    <a:pt x="191" y="4"/>
                  </a:cubicBezTo>
                  <a:cubicBezTo>
                    <a:pt x="184" y="1"/>
                    <a:pt x="176" y="0"/>
                    <a:pt x="169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44FD4679-36F1-4805-A629-090E328BA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3" y="3713163"/>
              <a:ext cx="12700" cy="198438"/>
            </a:xfrm>
            <a:custGeom>
              <a:avLst/>
              <a:gdLst>
                <a:gd name="T0" fmla="*/ 0 w 5"/>
                <a:gd name="T1" fmla="*/ 0 h 75"/>
                <a:gd name="T2" fmla="*/ 0 w 5"/>
                <a:gd name="T3" fmla="*/ 0 h 75"/>
                <a:gd name="T4" fmla="*/ 0 w 5"/>
                <a:gd name="T5" fmla="*/ 10 h 75"/>
                <a:gd name="T6" fmla="*/ 0 w 5"/>
                <a:gd name="T7" fmla="*/ 11 h 75"/>
                <a:gd name="T8" fmla="*/ 2 w 5"/>
                <a:gd name="T9" fmla="*/ 37 h 75"/>
                <a:gd name="T10" fmla="*/ 3 w 5"/>
                <a:gd name="T11" fmla="*/ 64 h 75"/>
                <a:gd name="T12" fmla="*/ 4 w 5"/>
                <a:gd name="T13" fmla="*/ 75 h 75"/>
                <a:gd name="T14" fmla="*/ 4 w 5"/>
                <a:gd name="T15" fmla="*/ 75 h 75"/>
                <a:gd name="T16" fmla="*/ 4 w 5"/>
                <a:gd name="T17" fmla="*/ 64 h 75"/>
                <a:gd name="T18" fmla="*/ 4 w 5"/>
                <a:gd name="T19" fmla="*/ 37 h 75"/>
                <a:gd name="T20" fmla="*/ 2 w 5"/>
                <a:gd name="T21" fmla="*/ 11 h 75"/>
                <a:gd name="T22" fmla="*/ 2 w 5"/>
                <a:gd name="T23" fmla="*/ 10 h 75"/>
                <a:gd name="T24" fmla="*/ 0 w 5"/>
                <a:gd name="T2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7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1" y="18"/>
                    <a:pt x="1" y="27"/>
                    <a:pt x="2" y="37"/>
                  </a:cubicBezTo>
                  <a:cubicBezTo>
                    <a:pt x="2" y="48"/>
                    <a:pt x="3" y="57"/>
                    <a:pt x="3" y="64"/>
                  </a:cubicBezTo>
                  <a:cubicBezTo>
                    <a:pt x="3" y="70"/>
                    <a:pt x="3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1"/>
                    <a:pt x="4" y="64"/>
                  </a:cubicBezTo>
                  <a:cubicBezTo>
                    <a:pt x="5" y="57"/>
                    <a:pt x="5" y="48"/>
                    <a:pt x="4" y="37"/>
                  </a:cubicBezTo>
                  <a:cubicBezTo>
                    <a:pt x="3" y="27"/>
                    <a:pt x="3" y="17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4"/>
                    <a:pt x="0" y="0"/>
                    <a:pt x="0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xmlns="" id="{17FE4D43-EAEB-4D3E-96DB-B986B3ABF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6" y="4667251"/>
              <a:ext cx="123825" cy="63500"/>
            </a:xfrm>
            <a:custGeom>
              <a:avLst/>
              <a:gdLst>
                <a:gd name="T0" fmla="*/ 45 w 47"/>
                <a:gd name="T1" fmla="*/ 0 h 24"/>
                <a:gd name="T2" fmla="*/ 45 w 47"/>
                <a:gd name="T3" fmla="*/ 0 h 24"/>
                <a:gd name="T4" fmla="*/ 46 w 47"/>
                <a:gd name="T5" fmla="*/ 3 h 24"/>
                <a:gd name="T6" fmla="*/ 45 w 47"/>
                <a:gd name="T7" fmla="*/ 11 h 24"/>
                <a:gd name="T8" fmla="*/ 40 w 47"/>
                <a:gd name="T9" fmla="*/ 20 h 24"/>
                <a:gd name="T10" fmla="*/ 35 w 47"/>
                <a:gd name="T11" fmla="*/ 22 h 24"/>
                <a:gd name="T12" fmla="*/ 34 w 47"/>
                <a:gd name="T13" fmla="*/ 22 h 24"/>
                <a:gd name="T14" fmla="*/ 28 w 47"/>
                <a:gd name="T15" fmla="*/ 18 h 24"/>
                <a:gd name="T16" fmla="*/ 23 w 47"/>
                <a:gd name="T17" fmla="*/ 12 h 24"/>
                <a:gd name="T18" fmla="*/ 16 w 47"/>
                <a:gd name="T19" fmla="*/ 9 h 24"/>
                <a:gd name="T20" fmla="*/ 14 w 47"/>
                <a:gd name="T21" fmla="*/ 9 h 24"/>
                <a:gd name="T22" fmla="*/ 4 w 47"/>
                <a:gd name="T23" fmla="*/ 14 h 24"/>
                <a:gd name="T24" fmla="*/ 0 w 47"/>
                <a:gd name="T25" fmla="*/ 21 h 24"/>
                <a:gd name="T26" fmla="*/ 1 w 47"/>
                <a:gd name="T27" fmla="*/ 24 h 24"/>
                <a:gd name="T28" fmla="*/ 1 w 47"/>
                <a:gd name="T29" fmla="*/ 24 h 24"/>
                <a:gd name="T30" fmla="*/ 1 w 47"/>
                <a:gd name="T31" fmla="*/ 22 h 24"/>
                <a:gd name="T32" fmla="*/ 5 w 47"/>
                <a:gd name="T33" fmla="*/ 15 h 24"/>
                <a:gd name="T34" fmla="*/ 14 w 47"/>
                <a:gd name="T35" fmla="*/ 11 h 24"/>
                <a:gd name="T36" fmla="*/ 15 w 47"/>
                <a:gd name="T37" fmla="*/ 11 h 24"/>
                <a:gd name="T38" fmla="*/ 21 w 47"/>
                <a:gd name="T39" fmla="*/ 14 h 24"/>
                <a:gd name="T40" fmla="*/ 27 w 47"/>
                <a:gd name="T41" fmla="*/ 19 h 24"/>
                <a:gd name="T42" fmla="*/ 34 w 47"/>
                <a:gd name="T43" fmla="*/ 24 h 24"/>
                <a:gd name="T44" fmla="*/ 35 w 47"/>
                <a:gd name="T45" fmla="*/ 24 h 24"/>
                <a:gd name="T46" fmla="*/ 41 w 47"/>
                <a:gd name="T47" fmla="*/ 22 h 24"/>
                <a:gd name="T48" fmla="*/ 47 w 47"/>
                <a:gd name="T49" fmla="*/ 11 h 24"/>
                <a:gd name="T50" fmla="*/ 46 w 47"/>
                <a:gd name="T51" fmla="*/ 3 h 24"/>
                <a:gd name="T52" fmla="*/ 45 w 47"/>
                <a:gd name="T5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" h="24"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1"/>
                    <a:pt x="46" y="3"/>
                  </a:cubicBezTo>
                  <a:cubicBezTo>
                    <a:pt x="46" y="5"/>
                    <a:pt x="46" y="7"/>
                    <a:pt x="45" y="11"/>
                  </a:cubicBezTo>
                  <a:cubicBezTo>
                    <a:pt x="45" y="14"/>
                    <a:pt x="44" y="18"/>
                    <a:pt x="40" y="20"/>
                  </a:cubicBezTo>
                  <a:cubicBezTo>
                    <a:pt x="39" y="21"/>
                    <a:pt x="37" y="22"/>
                    <a:pt x="35" y="22"/>
                  </a:cubicBezTo>
                  <a:cubicBezTo>
                    <a:pt x="35" y="22"/>
                    <a:pt x="34" y="22"/>
                    <a:pt x="34" y="22"/>
                  </a:cubicBezTo>
                  <a:cubicBezTo>
                    <a:pt x="32" y="21"/>
                    <a:pt x="30" y="20"/>
                    <a:pt x="28" y="18"/>
                  </a:cubicBezTo>
                  <a:cubicBezTo>
                    <a:pt x="26" y="16"/>
                    <a:pt x="25" y="14"/>
                    <a:pt x="23" y="12"/>
                  </a:cubicBezTo>
                  <a:cubicBezTo>
                    <a:pt x="21" y="10"/>
                    <a:pt x="18" y="10"/>
                    <a:pt x="16" y="9"/>
                  </a:cubicBezTo>
                  <a:cubicBezTo>
                    <a:pt x="15" y="9"/>
                    <a:pt x="15" y="9"/>
                    <a:pt x="14" y="9"/>
                  </a:cubicBezTo>
                  <a:cubicBezTo>
                    <a:pt x="10" y="9"/>
                    <a:pt x="6" y="11"/>
                    <a:pt x="4" y="14"/>
                  </a:cubicBezTo>
                  <a:cubicBezTo>
                    <a:pt x="1" y="16"/>
                    <a:pt x="1" y="19"/>
                    <a:pt x="0" y="21"/>
                  </a:cubicBezTo>
                  <a:cubicBezTo>
                    <a:pt x="0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3"/>
                    <a:pt x="1" y="22"/>
                  </a:cubicBezTo>
                  <a:cubicBezTo>
                    <a:pt x="2" y="20"/>
                    <a:pt x="3" y="17"/>
                    <a:pt x="5" y="15"/>
                  </a:cubicBezTo>
                  <a:cubicBezTo>
                    <a:pt x="7" y="13"/>
                    <a:pt x="10" y="11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8" y="12"/>
                    <a:pt x="20" y="12"/>
                    <a:pt x="21" y="14"/>
                  </a:cubicBezTo>
                  <a:cubicBezTo>
                    <a:pt x="23" y="15"/>
                    <a:pt x="25" y="17"/>
                    <a:pt x="27" y="19"/>
                  </a:cubicBezTo>
                  <a:cubicBezTo>
                    <a:pt x="28" y="21"/>
                    <a:pt x="31" y="23"/>
                    <a:pt x="34" y="24"/>
                  </a:cubicBezTo>
                  <a:cubicBezTo>
                    <a:pt x="34" y="24"/>
                    <a:pt x="35" y="24"/>
                    <a:pt x="35" y="24"/>
                  </a:cubicBezTo>
                  <a:cubicBezTo>
                    <a:pt x="38" y="24"/>
                    <a:pt x="40" y="23"/>
                    <a:pt x="41" y="22"/>
                  </a:cubicBezTo>
                  <a:cubicBezTo>
                    <a:pt x="45" y="19"/>
                    <a:pt x="47" y="14"/>
                    <a:pt x="47" y="11"/>
                  </a:cubicBezTo>
                  <a:cubicBezTo>
                    <a:pt x="47" y="7"/>
                    <a:pt x="47" y="5"/>
                    <a:pt x="46" y="3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xmlns="" id="{1291EF95-88D2-462E-9A14-B52DBA2E4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3" y="4524376"/>
              <a:ext cx="119063" cy="98425"/>
            </a:xfrm>
            <a:custGeom>
              <a:avLst/>
              <a:gdLst>
                <a:gd name="T0" fmla="*/ 45 w 45"/>
                <a:gd name="T1" fmla="*/ 34 h 37"/>
                <a:gd name="T2" fmla="*/ 44 w 45"/>
                <a:gd name="T3" fmla="*/ 34 h 37"/>
                <a:gd name="T4" fmla="*/ 44 w 45"/>
                <a:gd name="T5" fmla="*/ 35 h 37"/>
                <a:gd name="T6" fmla="*/ 45 w 45"/>
                <a:gd name="T7" fmla="*/ 34 h 37"/>
                <a:gd name="T8" fmla="*/ 45 w 45"/>
                <a:gd name="T9" fmla="*/ 34 h 37"/>
                <a:gd name="T10" fmla="*/ 16 w 45"/>
                <a:gd name="T11" fmla="*/ 0 h 37"/>
                <a:gd name="T12" fmla="*/ 9 w 45"/>
                <a:gd name="T13" fmla="*/ 2 h 37"/>
                <a:gd name="T14" fmla="*/ 2 w 45"/>
                <a:gd name="T15" fmla="*/ 7 h 37"/>
                <a:gd name="T16" fmla="*/ 0 w 45"/>
                <a:gd name="T17" fmla="*/ 9 h 37"/>
                <a:gd name="T18" fmla="*/ 0 w 45"/>
                <a:gd name="T19" fmla="*/ 9 h 37"/>
                <a:gd name="T20" fmla="*/ 3 w 45"/>
                <a:gd name="T21" fmla="*/ 7 h 37"/>
                <a:gd name="T22" fmla="*/ 10 w 45"/>
                <a:gd name="T23" fmla="*/ 3 h 37"/>
                <a:gd name="T24" fmla="*/ 16 w 45"/>
                <a:gd name="T25" fmla="*/ 2 h 37"/>
                <a:gd name="T26" fmla="*/ 21 w 45"/>
                <a:gd name="T27" fmla="*/ 3 h 37"/>
                <a:gd name="T28" fmla="*/ 25 w 45"/>
                <a:gd name="T29" fmla="*/ 7 h 37"/>
                <a:gd name="T30" fmla="*/ 25 w 45"/>
                <a:gd name="T31" fmla="*/ 14 h 37"/>
                <a:gd name="T32" fmla="*/ 23 w 45"/>
                <a:gd name="T33" fmla="*/ 22 h 37"/>
                <a:gd name="T34" fmla="*/ 24 w 45"/>
                <a:gd name="T35" fmla="*/ 29 h 37"/>
                <a:gd name="T36" fmla="*/ 34 w 45"/>
                <a:gd name="T37" fmla="*/ 37 h 37"/>
                <a:gd name="T38" fmla="*/ 36 w 45"/>
                <a:gd name="T39" fmla="*/ 37 h 37"/>
                <a:gd name="T40" fmla="*/ 42 w 45"/>
                <a:gd name="T41" fmla="*/ 36 h 37"/>
                <a:gd name="T42" fmla="*/ 42 w 45"/>
                <a:gd name="T43" fmla="*/ 36 h 37"/>
                <a:gd name="T44" fmla="*/ 43 w 45"/>
                <a:gd name="T45" fmla="*/ 36 h 37"/>
                <a:gd name="T46" fmla="*/ 43 w 45"/>
                <a:gd name="T47" fmla="*/ 35 h 37"/>
                <a:gd name="T48" fmla="*/ 42 w 45"/>
                <a:gd name="T49" fmla="*/ 35 h 37"/>
                <a:gd name="T50" fmla="*/ 42 w 45"/>
                <a:gd name="T51" fmla="*/ 35 h 37"/>
                <a:gd name="T52" fmla="*/ 37 w 45"/>
                <a:gd name="T53" fmla="*/ 36 h 37"/>
                <a:gd name="T54" fmla="*/ 34 w 45"/>
                <a:gd name="T55" fmla="*/ 36 h 37"/>
                <a:gd name="T56" fmla="*/ 26 w 45"/>
                <a:gd name="T57" fmla="*/ 29 h 37"/>
                <a:gd name="T58" fmla="*/ 25 w 45"/>
                <a:gd name="T59" fmla="*/ 22 h 37"/>
                <a:gd name="T60" fmla="*/ 27 w 45"/>
                <a:gd name="T61" fmla="*/ 15 h 37"/>
                <a:gd name="T62" fmla="*/ 27 w 45"/>
                <a:gd name="T63" fmla="*/ 7 h 37"/>
                <a:gd name="T64" fmla="*/ 22 w 45"/>
                <a:gd name="T65" fmla="*/ 1 h 37"/>
                <a:gd name="T66" fmla="*/ 16 w 45"/>
                <a:gd name="T6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" h="37">
                  <a:moveTo>
                    <a:pt x="45" y="34"/>
                  </a:moveTo>
                  <a:cubicBezTo>
                    <a:pt x="45" y="34"/>
                    <a:pt x="45" y="34"/>
                    <a:pt x="44" y="34"/>
                  </a:cubicBezTo>
                  <a:cubicBezTo>
                    <a:pt x="44" y="34"/>
                    <a:pt x="44" y="35"/>
                    <a:pt x="44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moveTo>
                    <a:pt x="16" y="0"/>
                  </a:moveTo>
                  <a:cubicBezTo>
                    <a:pt x="14" y="0"/>
                    <a:pt x="11" y="1"/>
                    <a:pt x="9" y="2"/>
                  </a:cubicBezTo>
                  <a:cubicBezTo>
                    <a:pt x="6" y="3"/>
                    <a:pt x="4" y="5"/>
                    <a:pt x="2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8"/>
                    <a:pt x="3" y="7"/>
                  </a:cubicBezTo>
                  <a:cubicBezTo>
                    <a:pt x="4" y="6"/>
                    <a:pt x="7" y="5"/>
                    <a:pt x="10" y="3"/>
                  </a:cubicBezTo>
                  <a:cubicBezTo>
                    <a:pt x="12" y="2"/>
                    <a:pt x="14" y="2"/>
                    <a:pt x="16" y="2"/>
                  </a:cubicBezTo>
                  <a:cubicBezTo>
                    <a:pt x="17" y="2"/>
                    <a:pt x="19" y="2"/>
                    <a:pt x="21" y="3"/>
                  </a:cubicBezTo>
                  <a:cubicBezTo>
                    <a:pt x="23" y="4"/>
                    <a:pt x="24" y="5"/>
                    <a:pt x="25" y="7"/>
                  </a:cubicBezTo>
                  <a:cubicBezTo>
                    <a:pt x="26" y="9"/>
                    <a:pt x="25" y="12"/>
                    <a:pt x="25" y="14"/>
                  </a:cubicBezTo>
                  <a:cubicBezTo>
                    <a:pt x="24" y="17"/>
                    <a:pt x="23" y="19"/>
                    <a:pt x="23" y="22"/>
                  </a:cubicBezTo>
                  <a:cubicBezTo>
                    <a:pt x="22" y="25"/>
                    <a:pt x="23" y="27"/>
                    <a:pt x="24" y="29"/>
                  </a:cubicBezTo>
                  <a:cubicBezTo>
                    <a:pt x="26" y="34"/>
                    <a:pt x="30" y="37"/>
                    <a:pt x="34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9" y="37"/>
                    <a:pt x="41" y="37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3" y="36"/>
                  </a:cubicBezTo>
                  <a:cubicBezTo>
                    <a:pt x="43" y="36"/>
                    <a:pt x="43" y="35"/>
                    <a:pt x="4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1" y="36"/>
                    <a:pt x="39" y="36"/>
                    <a:pt x="37" y="36"/>
                  </a:cubicBezTo>
                  <a:cubicBezTo>
                    <a:pt x="36" y="36"/>
                    <a:pt x="35" y="36"/>
                    <a:pt x="34" y="36"/>
                  </a:cubicBezTo>
                  <a:cubicBezTo>
                    <a:pt x="31" y="35"/>
                    <a:pt x="28" y="33"/>
                    <a:pt x="26" y="29"/>
                  </a:cubicBezTo>
                  <a:cubicBezTo>
                    <a:pt x="25" y="27"/>
                    <a:pt x="25" y="24"/>
                    <a:pt x="25" y="22"/>
                  </a:cubicBezTo>
                  <a:cubicBezTo>
                    <a:pt x="25" y="20"/>
                    <a:pt x="26" y="17"/>
                    <a:pt x="27" y="15"/>
                  </a:cubicBezTo>
                  <a:cubicBezTo>
                    <a:pt x="27" y="12"/>
                    <a:pt x="28" y="9"/>
                    <a:pt x="27" y="7"/>
                  </a:cubicBezTo>
                  <a:cubicBezTo>
                    <a:pt x="26" y="4"/>
                    <a:pt x="24" y="2"/>
                    <a:pt x="22" y="1"/>
                  </a:cubicBezTo>
                  <a:cubicBezTo>
                    <a:pt x="20" y="0"/>
                    <a:pt x="18" y="0"/>
                    <a:pt x="16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xmlns="" id="{9C324C6B-0694-46EE-A117-075CC1C09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076" y="4230688"/>
              <a:ext cx="115888" cy="100013"/>
            </a:xfrm>
            <a:custGeom>
              <a:avLst/>
              <a:gdLst>
                <a:gd name="T0" fmla="*/ 25 w 44"/>
                <a:gd name="T1" fmla="*/ 8 h 38"/>
                <a:gd name="T2" fmla="*/ 24 w 44"/>
                <a:gd name="T3" fmla="*/ 15 h 38"/>
                <a:gd name="T4" fmla="*/ 22 w 44"/>
                <a:gd name="T5" fmla="*/ 22 h 38"/>
                <a:gd name="T6" fmla="*/ 24 w 44"/>
                <a:gd name="T7" fmla="*/ 30 h 38"/>
                <a:gd name="T8" fmla="*/ 33 w 44"/>
                <a:gd name="T9" fmla="*/ 38 h 38"/>
                <a:gd name="T10" fmla="*/ 36 w 44"/>
                <a:gd name="T11" fmla="*/ 38 h 38"/>
                <a:gd name="T12" fmla="*/ 42 w 44"/>
                <a:gd name="T13" fmla="*/ 37 h 38"/>
                <a:gd name="T14" fmla="*/ 44 w 44"/>
                <a:gd name="T15" fmla="*/ 35 h 38"/>
                <a:gd name="T16" fmla="*/ 44 w 44"/>
                <a:gd name="T17" fmla="*/ 35 h 38"/>
                <a:gd name="T18" fmla="*/ 41 w 44"/>
                <a:gd name="T19" fmla="*/ 36 h 38"/>
                <a:gd name="T20" fmla="*/ 37 w 44"/>
                <a:gd name="T21" fmla="*/ 37 h 38"/>
                <a:gd name="T22" fmla="*/ 34 w 44"/>
                <a:gd name="T23" fmla="*/ 36 h 38"/>
                <a:gd name="T24" fmla="*/ 25 w 44"/>
                <a:gd name="T25" fmla="*/ 29 h 38"/>
                <a:gd name="T26" fmla="*/ 24 w 44"/>
                <a:gd name="T27" fmla="*/ 23 h 38"/>
                <a:gd name="T28" fmla="*/ 26 w 44"/>
                <a:gd name="T29" fmla="*/ 15 h 38"/>
                <a:gd name="T30" fmla="*/ 27 w 44"/>
                <a:gd name="T31" fmla="*/ 10 h 38"/>
                <a:gd name="T32" fmla="*/ 25 w 44"/>
                <a:gd name="T33" fmla="*/ 8 h 38"/>
                <a:gd name="T34" fmla="*/ 10 w 44"/>
                <a:gd name="T35" fmla="*/ 1 h 38"/>
                <a:gd name="T36" fmla="*/ 9 w 44"/>
                <a:gd name="T37" fmla="*/ 2 h 38"/>
                <a:gd name="T38" fmla="*/ 2 w 44"/>
                <a:gd name="T39" fmla="*/ 7 h 38"/>
                <a:gd name="T40" fmla="*/ 0 w 44"/>
                <a:gd name="T41" fmla="*/ 9 h 38"/>
                <a:gd name="T42" fmla="*/ 0 w 44"/>
                <a:gd name="T43" fmla="*/ 9 h 38"/>
                <a:gd name="T44" fmla="*/ 2 w 44"/>
                <a:gd name="T45" fmla="*/ 8 h 38"/>
                <a:gd name="T46" fmla="*/ 9 w 44"/>
                <a:gd name="T47" fmla="*/ 4 h 38"/>
                <a:gd name="T48" fmla="*/ 13 w 44"/>
                <a:gd name="T49" fmla="*/ 2 h 38"/>
                <a:gd name="T50" fmla="*/ 10 w 44"/>
                <a:gd name="T51" fmla="*/ 1 h 38"/>
                <a:gd name="T52" fmla="*/ 16 w 44"/>
                <a:gd name="T53" fmla="*/ 0 h 38"/>
                <a:gd name="T54" fmla="*/ 13 w 44"/>
                <a:gd name="T55" fmla="*/ 1 h 38"/>
                <a:gd name="T56" fmla="*/ 17 w 44"/>
                <a:gd name="T57" fmla="*/ 2 h 38"/>
                <a:gd name="T58" fmla="*/ 20 w 44"/>
                <a:gd name="T59" fmla="*/ 3 h 38"/>
                <a:gd name="T60" fmla="*/ 23 w 44"/>
                <a:gd name="T61" fmla="*/ 5 h 38"/>
                <a:gd name="T62" fmla="*/ 27 w 44"/>
                <a:gd name="T63" fmla="*/ 7 h 38"/>
                <a:gd name="T64" fmla="*/ 27 w 44"/>
                <a:gd name="T65" fmla="*/ 7 h 38"/>
                <a:gd name="T66" fmla="*/ 21 w 44"/>
                <a:gd name="T67" fmla="*/ 2 h 38"/>
                <a:gd name="T68" fmla="*/ 16 w 44"/>
                <a:gd name="T6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" h="38">
                  <a:moveTo>
                    <a:pt x="25" y="8"/>
                  </a:moveTo>
                  <a:cubicBezTo>
                    <a:pt x="25" y="10"/>
                    <a:pt x="25" y="12"/>
                    <a:pt x="24" y="15"/>
                  </a:cubicBezTo>
                  <a:cubicBezTo>
                    <a:pt x="23" y="17"/>
                    <a:pt x="23" y="20"/>
                    <a:pt x="22" y="22"/>
                  </a:cubicBezTo>
                  <a:cubicBezTo>
                    <a:pt x="22" y="25"/>
                    <a:pt x="23" y="28"/>
                    <a:pt x="24" y="30"/>
                  </a:cubicBezTo>
                  <a:cubicBezTo>
                    <a:pt x="26" y="34"/>
                    <a:pt x="30" y="37"/>
                    <a:pt x="33" y="38"/>
                  </a:cubicBezTo>
                  <a:cubicBezTo>
                    <a:pt x="34" y="38"/>
                    <a:pt x="35" y="38"/>
                    <a:pt x="36" y="38"/>
                  </a:cubicBezTo>
                  <a:cubicBezTo>
                    <a:pt x="38" y="38"/>
                    <a:pt x="40" y="37"/>
                    <a:pt x="42" y="37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3" y="35"/>
                    <a:pt x="41" y="36"/>
                  </a:cubicBezTo>
                  <a:cubicBezTo>
                    <a:pt x="40" y="36"/>
                    <a:pt x="39" y="37"/>
                    <a:pt x="37" y="37"/>
                  </a:cubicBezTo>
                  <a:cubicBezTo>
                    <a:pt x="36" y="37"/>
                    <a:pt x="35" y="36"/>
                    <a:pt x="34" y="36"/>
                  </a:cubicBezTo>
                  <a:cubicBezTo>
                    <a:pt x="31" y="35"/>
                    <a:pt x="27" y="33"/>
                    <a:pt x="25" y="29"/>
                  </a:cubicBezTo>
                  <a:cubicBezTo>
                    <a:pt x="24" y="27"/>
                    <a:pt x="24" y="25"/>
                    <a:pt x="24" y="23"/>
                  </a:cubicBezTo>
                  <a:cubicBezTo>
                    <a:pt x="25" y="20"/>
                    <a:pt x="25" y="18"/>
                    <a:pt x="26" y="15"/>
                  </a:cubicBezTo>
                  <a:cubicBezTo>
                    <a:pt x="27" y="14"/>
                    <a:pt x="27" y="12"/>
                    <a:pt x="27" y="10"/>
                  </a:cubicBezTo>
                  <a:cubicBezTo>
                    <a:pt x="26" y="9"/>
                    <a:pt x="25" y="9"/>
                    <a:pt x="25" y="8"/>
                  </a:cubicBezTo>
                  <a:moveTo>
                    <a:pt x="10" y="1"/>
                  </a:moveTo>
                  <a:cubicBezTo>
                    <a:pt x="10" y="2"/>
                    <a:pt x="9" y="2"/>
                    <a:pt x="9" y="2"/>
                  </a:cubicBezTo>
                  <a:cubicBezTo>
                    <a:pt x="5" y="4"/>
                    <a:pt x="3" y="6"/>
                    <a:pt x="2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2" y="8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10" y="3"/>
                    <a:pt x="12" y="3"/>
                    <a:pt x="13" y="2"/>
                  </a:cubicBezTo>
                  <a:cubicBezTo>
                    <a:pt x="12" y="2"/>
                    <a:pt x="11" y="2"/>
                    <a:pt x="10" y="1"/>
                  </a:cubicBezTo>
                  <a:moveTo>
                    <a:pt x="16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5" y="1"/>
                    <a:pt x="16" y="2"/>
                    <a:pt x="17" y="2"/>
                  </a:cubicBezTo>
                  <a:cubicBezTo>
                    <a:pt x="18" y="3"/>
                    <a:pt x="19" y="3"/>
                    <a:pt x="20" y="3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4" y="6"/>
                    <a:pt x="25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4"/>
                    <a:pt x="23" y="3"/>
                    <a:pt x="21" y="2"/>
                  </a:cubicBezTo>
                  <a:cubicBezTo>
                    <a:pt x="19" y="1"/>
                    <a:pt x="18" y="0"/>
                    <a:pt x="16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xmlns="" id="{C6A0EEF1-6ACB-4D17-AC36-86A7902F5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13" y="4514851"/>
              <a:ext cx="96838" cy="123825"/>
            </a:xfrm>
            <a:custGeom>
              <a:avLst/>
              <a:gdLst>
                <a:gd name="T0" fmla="*/ 33 w 37"/>
                <a:gd name="T1" fmla="*/ 0 h 47"/>
                <a:gd name="T2" fmla="*/ 33 w 37"/>
                <a:gd name="T3" fmla="*/ 0 h 47"/>
                <a:gd name="T4" fmla="*/ 34 w 37"/>
                <a:gd name="T5" fmla="*/ 3 h 47"/>
                <a:gd name="T6" fmla="*/ 35 w 37"/>
                <a:gd name="T7" fmla="*/ 11 h 47"/>
                <a:gd name="T8" fmla="*/ 29 w 37"/>
                <a:gd name="T9" fmla="*/ 20 h 47"/>
                <a:gd name="T10" fmla="*/ 23 w 37"/>
                <a:gd name="T11" fmla="*/ 21 h 47"/>
                <a:gd name="T12" fmla="*/ 22 w 37"/>
                <a:gd name="T13" fmla="*/ 21 h 47"/>
                <a:gd name="T14" fmla="*/ 15 w 37"/>
                <a:gd name="T15" fmla="*/ 20 h 47"/>
                <a:gd name="T16" fmla="*/ 11 w 37"/>
                <a:gd name="T17" fmla="*/ 19 h 47"/>
                <a:gd name="T18" fmla="*/ 7 w 37"/>
                <a:gd name="T19" fmla="*/ 20 h 47"/>
                <a:gd name="T20" fmla="*/ 2 w 37"/>
                <a:gd name="T21" fmla="*/ 26 h 47"/>
                <a:gd name="T22" fmla="*/ 4 w 37"/>
                <a:gd name="T23" fmla="*/ 38 h 47"/>
                <a:gd name="T24" fmla="*/ 9 w 37"/>
                <a:gd name="T25" fmla="*/ 45 h 47"/>
                <a:gd name="T26" fmla="*/ 11 w 37"/>
                <a:gd name="T27" fmla="*/ 47 h 47"/>
                <a:gd name="T28" fmla="*/ 11 w 37"/>
                <a:gd name="T29" fmla="*/ 47 h 47"/>
                <a:gd name="T30" fmla="*/ 10 w 37"/>
                <a:gd name="T31" fmla="*/ 44 h 47"/>
                <a:gd name="T32" fmla="*/ 5 w 37"/>
                <a:gd name="T33" fmla="*/ 38 h 47"/>
                <a:gd name="T34" fmla="*/ 4 w 37"/>
                <a:gd name="T35" fmla="*/ 27 h 47"/>
                <a:gd name="T36" fmla="*/ 8 w 37"/>
                <a:gd name="T37" fmla="*/ 22 h 47"/>
                <a:gd name="T38" fmla="*/ 11 w 37"/>
                <a:gd name="T39" fmla="*/ 22 h 47"/>
                <a:gd name="T40" fmla="*/ 15 w 37"/>
                <a:gd name="T41" fmla="*/ 22 h 47"/>
                <a:gd name="T42" fmla="*/ 22 w 37"/>
                <a:gd name="T43" fmla="*/ 23 h 47"/>
                <a:gd name="T44" fmla="*/ 23 w 37"/>
                <a:gd name="T45" fmla="*/ 23 h 47"/>
                <a:gd name="T46" fmla="*/ 30 w 37"/>
                <a:gd name="T47" fmla="*/ 21 h 47"/>
                <a:gd name="T48" fmla="*/ 37 w 37"/>
                <a:gd name="T49" fmla="*/ 11 h 47"/>
                <a:gd name="T50" fmla="*/ 35 w 37"/>
                <a:gd name="T51" fmla="*/ 3 h 47"/>
                <a:gd name="T52" fmla="*/ 33 w 37"/>
                <a:gd name="T5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4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1"/>
                    <a:pt x="34" y="3"/>
                  </a:cubicBezTo>
                  <a:cubicBezTo>
                    <a:pt x="35" y="5"/>
                    <a:pt x="36" y="7"/>
                    <a:pt x="35" y="11"/>
                  </a:cubicBezTo>
                  <a:cubicBezTo>
                    <a:pt x="35" y="14"/>
                    <a:pt x="33" y="17"/>
                    <a:pt x="29" y="20"/>
                  </a:cubicBezTo>
                  <a:cubicBezTo>
                    <a:pt x="27" y="20"/>
                    <a:pt x="25" y="21"/>
                    <a:pt x="23" y="21"/>
                  </a:cubicBezTo>
                  <a:cubicBezTo>
                    <a:pt x="23" y="21"/>
                    <a:pt x="23" y="21"/>
                    <a:pt x="22" y="21"/>
                  </a:cubicBezTo>
                  <a:cubicBezTo>
                    <a:pt x="20" y="21"/>
                    <a:pt x="18" y="20"/>
                    <a:pt x="15" y="20"/>
                  </a:cubicBezTo>
                  <a:cubicBezTo>
                    <a:pt x="14" y="20"/>
                    <a:pt x="12" y="19"/>
                    <a:pt x="11" y="19"/>
                  </a:cubicBezTo>
                  <a:cubicBezTo>
                    <a:pt x="10" y="19"/>
                    <a:pt x="8" y="20"/>
                    <a:pt x="7" y="20"/>
                  </a:cubicBezTo>
                  <a:cubicBezTo>
                    <a:pt x="4" y="21"/>
                    <a:pt x="2" y="24"/>
                    <a:pt x="2" y="26"/>
                  </a:cubicBezTo>
                  <a:cubicBezTo>
                    <a:pt x="0" y="31"/>
                    <a:pt x="2" y="36"/>
                    <a:pt x="4" y="38"/>
                  </a:cubicBezTo>
                  <a:cubicBezTo>
                    <a:pt x="5" y="42"/>
                    <a:pt x="8" y="43"/>
                    <a:pt x="9" y="45"/>
                  </a:cubicBezTo>
                  <a:cubicBezTo>
                    <a:pt x="10" y="46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1" y="46"/>
                    <a:pt x="10" y="44"/>
                  </a:cubicBezTo>
                  <a:cubicBezTo>
                    <a:pt x="8" y="43"/>
                    <a:pt x="6" y="41"/>
                    <a:pt x="5" y="38"/>
                  </a:cubicBezTo>
                  <a:cubicBezTo>
                    <a:pt x="3" y="35"/>
                    <a:pt x="2" y="31"/>
                    <a:pt x="4" y="27"/>
                  </a:cubicBezTo>
                  <a:cubicBezTo>
                    <a:pt x="4" y="25"/>
                    <a:pt x="6" y="23"/>
                    <a:pt x="8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2" y="22"/>
                    <a:pt x="13" y="22"/>
                    <a:pt x="15" y="22"/>
                  </a:cubicBezTo>
                  <a:cubicBezTo>
                    <a:pt x="17" y="22"/>
                    <a:pt x="20" y="23"/>
                    <a:pt x="22" y="23"/>
                  </a:cubicBezTo>
                  <a:cubicBezTo>
                    <a:pt x="22" y="23"/>
                    <a:pt x="23" y="23"/>
                    <a:pt x="23" y="23"/>
                  </a:cubicBezTo>
                  <a:cubicBezTo>
                    <a:pt x="25" y="23"/>
                    <a:pt x="28" y="22"/>
                    <a:pt x="30" y="21"/>
                  </a:cubicBezTo>
                  <a:cubicBezTo>
                    <a:pt x="34" y="19"/>
                    <a:pt x="36" y="14"/>
                    <a:pt x="37" y="11"/>
                  </a:cubicBezTo>
                  <a:cubicBezTo>
                    <a:pt x="37" y="7"/>
                    <a:pt x="36" y="4"/>
                    <a:pt x="35" y="3"/>
                  </a:cubicBezTo>
                  <a:cubicBezTo>
                    <a:pt x="34" y="1"/>
                    <a:pt x="33" y="0"/>
                    <a:pt x="33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xmlns="" id="{5D5B653C-E120-483E-98DB-9C6AFE7C2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901" y="4862513"/>
              <a:ext cx="112713" cy="103188"/>
            </a:xfrm>
            <a:custGeom>
              <a:avLst/>
              <a:gdLst>
                <a:gd name="T0" fmla="*/ 8 w 43"/>
                <a:gd name="T1" fmla="*/ 0 h 39"/>
                <a:gd name="T2" fmla="*/ 3 w 43"/>
                <a:gd name="T3" fmla="*/ 1 h 39"/>
                <a:gd name="T4" fmla="*/ 0 w 43"/>
                <a:gd name="T5" fmla="*/ 3 h 39"/>
                <a:gd name="T6" fmla="*/ 0 w 43"/>
                <a:gd name="T7" fmla="*/ 3 h 39"/>
                <a:gd name="T8" fmla="*/ 3 w 43"/>
                <a:gd name="T9" fmla="*/ 2 h 39"/>
                <a:gd name="T10" fmla="*/ 7 w 43"/>
                <a:gd name="T11" fmla="*/ 1 h 39"/>
                <a:gd name="T12" fmla="*/ 11 w 43"/>
                <a:gd name="T13" fmla="*/ 2 h 39"/>
                <a:gd name="T14" fmla="*/ 19 w 43"/>
                <a:gd name="T15" fmla="*/ 10 h 39"/>
                <a:gd name="T16" fmla="*/ 19 w 43"/>
                <a:gd name="T17" fmla="*/ 16 h 39"/>
                <a:gd name="T18" fmla="*/ 17 w 43"/>
                <a:gd name="T19" fmla="*/ 23 h 39"/>
                <a:gd name="T20" fmla="*/ 16 w 43"/>
                <a:gd name="T21" fmla="*/ 32 h 39"/>
                <a:gd name="T22" fmla="*/ 21 w 43"/>
                <a:gd name="T23" fmla="*/ 38 h 39"/>
                <a:gd name="T24" fmla="*/ 27 w 43"/>
                <a:gd name="T25" fmla="*/ 39 h 39"/>
                <a:gd name="T26" fmla="*/ 33 w 43"/>
                <a:gd name="T27" fmla="*/ 38 h 39"/>
                <a:gd name="T28" fmla="*/ 41 w 43"/>
                <a:gd name="T29" fmla="*/ 33 h 39"/>
                <a:gd name="T30" fmla="*/ 43 w 43"/>
                <a:gd name="T31" fmla="*/ 31 h 39"/>
                <a:gd name="T32" fmla="*/ 43 w 43"/>
                <a:gd name="T33" fmla="*/ 31 h 39"/>
                <a:gd name="T34" fmla="*/ 40 w 43"/>
                <a:gd name="T35" fmla="*/ 33 h 39"/>
                <a:gd name="T36" fmla="*/ 33 w 43"/>
                <a:gd name="T37" fmla="*/ 36 h 39"/>
                <a:gd name="T38" fmla="*/ 28 w 43"/>
                <a:gd name="T39" fmla="*/ 37 h 39"/>
                <a:gd name="T40" fmla="*/ 22 w 43"/>
                <a:gd name="T41" fmla="*/ 36 h 39"/>
                <a:gd name="T42" fmla="*/ 18 w 43"/>
                <a:gd name="T43" fmla="*/ 31 h 39"/>
                <a:gd name="T44" fmla="*/ 19 w 43"/>
                <a:gd name="T45" fmla="*/ 24 h 39"/>
                <a:gd name="T46" fmla="*/ 21 w 43"/>
                <a:gd name="T47" fmla="*/ 17 h 39"/>
                <a:gd name="T48" fmla="*/ 21 w 43"/>
                <a:gd name="T49" fmla="*/ 9 h 39"/>
                <a:gd name="T50" fmla="*/ 11 w 43"/>
                <a:gd name="T51" fmla="*/ 1 h 39"/>
                <a:gd name="T52" fmla="*/ 8 w 43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39">
                  <a:moveTo>
                    <a:pt x="8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8" y="1"/>
                    <a:pt x="9" y="2"/>
                    <a:pt x="11" y="2"/>
                  </a:cubicBezTo>
                  <a:cubicBezTo>
                    <a:pt x="14" y="3"/>
                    <a:pt x="17" y="6"/>
                    <a:pt x="19" y="10"/>
                  </a:cubicBezTo>
                  <a:cubicBezTo>
                    <a:pt x="20" y="12"/>
                    <a:pt x="20" y="14"/>
                    <a:pt x="19" y="16"/>
                  </a:cubicBezTo>
                  <a:cubicBezTo>
                    <a:pt x="19" y="19"/>
                    <a:pt x="18" y="21"/>
                    <a:pt x="17" y="23"/>
                  </a:cubicBezTo>
                  <a:cubicBezTo>
                    <a:pt x="16" y="26"/>
                    <a:pt x="15" y="29"/>
                    <a:pt x="16" y="32"/>
                  </a:cubicBezTo>
                  <a:cubicBezTo>
                    <a:pt x="17" y="34"/>
                    <a:pt x="19" y="36"/>
                    <a:pt x="21" y="38"/>
                  </a:cubicBezTo>
                  <a:cubicBezTo>
                    <a:pt x="23" y="39"/>
                    <a:pt x="25" y="39"/>
                    <a:pt x="27" y="39"/>
                  </a:cubicBezTo>
                  <a:cubicBezTo>
                    <a:pt x="30" y="39"/>
                    <a:pt x="32" y="38"/>
                    <a:pt x="33" y="38"/>
                  </a:cubicBezTo>
                  <a:cubicBezTo>
                    <a:pt x="37" y="36"/>
                    <a:pt x="39" y="35"/>
                    <a:pt x="41" y="33"/>
                  </a:cubicBezTo>
                  <a:cubicBezTo>
                    <a:pt x="42" y="32"/>
                    <a:pt x="43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2" y="32"/>
                    <a:pt x="40" y="33"/>
                  </a:cubicBezTo>
                  <a:cubicBezTo>
                    <a:pt x="38" y="34"/>
                    <a:pt x="36" y="35"/>
                    <a:pt x="33" y="36"/>
                  </a:cubicBezTo>
                  <a:cubicBezTo>
                    <a:pt x="31" y="37"/>
                    <a:pt x="30" y="37"/>
                    <a:pt x="28" y="37"/>
                  </a:cubicBezTo>
                  <a:cubicBezTo>
                    <a:pt x="26" y="37"/>
                    <a:pt x="24" y="37"/>
                    <a:pt x="22" y="36"/>
                  </a:cubicBezTo>
                  <a:cubicBezTo>
                    <a:pt x="20" y="35"/>
                    <a:pt x="19" y="33"/>
                    <a:pt x="18" y="31"/>
                  </a:cubicBezTo>
                  <a:cubicBezTo>
                    <a:pt x="17" y="29"/>
                    <a:pt x="18" y="27"/>
                    <a:pt x="19" y="24"/>
                  </a:cubicBezTo>
                  <a:cubicBezTo>
                    <a:pt x="20" y="22"/>
                    <a:pt x="21" y="19"/>
                    <a:pt x="21" y="17"/>
                  </a:cubicBezTo>
                  <a:cubicBezTo>
                    <a:pt x="22" y="14"/>
                    <a:pt x="22" y="11"/>
                    <a:pt x="21" y="9"/>
                  </a:cubicBezTo>
                  <a:cubicBezTo>
                    <a:pt x="19" y="4"/>
                    <a:pt x="15" y="2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xmlns="" id="{D54110C8-2D0F-4F6F-97A0-1BB044A6E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851" y="4378326"/>
              <a:ext cx="109538" cy="101600"/>
            </a:xfrm>
            <a:custGeom>
              <a:avLst/>
              <a:gdLst>
                <a:gd name="T0" fmla="*/ 8 w 42"/>
                <a:gd name="T1" fmla="*/ 0 h 39"/>
                <a:gd name="T2" fmla="*/ 8 w 42"/>
                <a:gd name="T3" fmla="*/ 0 h 39"/>
                <a:gd name="T4" fmla="*/ 3 w 42"/>
                <a:gd name="T5" fmla="*/ 1 h 39"/>
                <a:gd name="T6" fmla="*/ 0 w 42"/>
                <a:gd name="T7" fmla="*/ 3 h 39"/>
                <a:gd name="T8" fmla="*/ 0 w 42"/>
                <a:gd name="T9" fmla="*/ 3 h 39"/>
                <a:gd name="T10" fmla="*/ 3 w 42"/>
                <a:gd name="T11" fmla="*/ 2 h 39"/>
                <a:gd name="T12" fmla="*/ 7 w 42"/>
                <a:gd name="T13" fmla="*/ 2 h 39"/>
                <a:gd name="T14" fmla="*/ 8 w 42"/>
                <a:gd name="T15" fmla="*/ 2 h 39"/>
                <a:gd name="T16" fmla="*/ 11 w 42"/>
                <a:gd name="T17" fmla="*/ 2 h 39"/>
                <a:gd name="T18" fmla="*/ 19 w 42"/>
                <a:gd name="T19" fmla="*/ 10 h 39"/>
                <a:gd name="T20" fmla="*/ 19 w 42"/>
                <a:gd name="T21" fmla="*/ 16 h 39"/>
                <a:gd name="T22" fmla="*/ 17 w 42"/>
                <a:gd name="T23" fmla="*/ 22 h 39"/>
                <a:gd name="T24" fmla="*/ 17 w 42"/>
                <a:gd name="T25" fmla="*/ 23 h 39"/>
                <a:gd name="T26" fmla="*/ 16 w 42"/>
                <a:gd name="T27" fmla="*/ 32 h 39"/>
                <a:gd name="T28" fmla="*/ 21 w 42"/>
                <a:gd name="T29" fmla="*/ 38 h 39"/>
                <a:gd name="T30" fmla="*/ 25 w 42"/>
                <a:gd name="T31" fmla="*/ 39 h 39"/>
                <a:gd name="T32" fmla="*/ 27 w 42"/>
                <a:gd name="T33" fmla="*/ 39 h 39"/>
                <a:gd name="T34" fmla="*/ 33 w 42"/>
                <a:gd name="T35" fmla="*/ 38 h 39"/>
                <a:gd name="T36" fmla="*/ 40 w 42"/>
                <a:gd name="T37" fmla="*/ 33 h 39"/>
                <a:gd name="T38" fmla="*/ 42 w 42"/>
                <a:gd name="T39" fmla="*/ 32 h 39"/>
                <a:gd name="T40" fmla="*/ 41 w 42"/>
                <a:gd name="T41" fmla="*/ 32 h 39"/>
                <a:gd name="T42" fmla="*/ 40 w 42"/>
                <a:gd name="T43" fmla="*/ 33 h 39"/>
                <a:gd name="T44" fmla="*/ 33 w 42"/>
                <a:gd name="T45" fmla="*/ 36 h 39"/>
                <a:gd name="T46" fmla="*/ 27 w 42"/>
                <a:gd name="T47" fmla="*/ 37 h 39"/>
                <a:gd name="T48" fmla="*/ 24 w 42"/>
                <a:gd name="T49" fmla="*/ 37 h 39"/>
                <a:gd name="T50" fmla="*/ 22 w 42"/>
                <a:gd name="T51" fmla="*/ 36 h 39"/>
                <a:gd name="T52" fmla="*/ 18 w 42"/>
                <a:gd name="T53" fmla="*/ 31 h 39"/>
                <a:gd name="T54" fmla="*/ 18 w 42"/>
                <a:gd name="T55" fmla="*/ 25 h 39"/>
                <a:gd name="T56" fmla="*/ 19 w 42"/>
                <a:gd name="T57" fmla="*/ 24 h 39"/>
                <a:gd name="T58" fmla="*/ 21 w 42"/>
                <a:gd name="T59" fmla="*/ 17 h 39"/>
                <a:gd name="T60" fmla="*/ 20 w 42"/>
                <a:gd name="T61" fmla="*/ 9 h 39"/>
                <a:gd name="T62" fmla="*/ 11 w 42"/>
                <a:gd name="T63" fmla="*/ 1 h 39"/>
                <a:gd name="T64" fmla="*/ 8 w 42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" h="39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4" y="2"/>
                    <a:pt x="5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2"/>
                    <a:pt x="10" y="2"/>
                    <a:pt x="11" y="2"/>
                  </a:cubicBezTo>
                  <a:cubicBezTo>
                    <a:pt x="14" y="3"/>
                    <a:pt x="17" y="6"/>
                    <a:pt x="19" y="10"/>
                  </a:cubicBezTo>
                  <a:cubicBezTo>
                    <a:pt x="19" y="12"/>
                    <a:pt x="20" y="14"/>
                    <a:pt x="19" y="16"/>
                  </a:cubicBezTo>
                  <a:cubicBezTo>
                    <a:pt x="19" y="18"/>
                    <a:pt x="18" y="20"/>
                    <a:pt x="17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6"/>
                    <a:pt x="15" y="29"/>
                    <a:pt x="16" y="32"/>
                  </a:cubicBezTo>
                  <a:cubicBezTo>
                    <a:pt x="17" y="34"/>
                    <a:pt x="19" y="36"/>
                    <a:pt x="21" y="38"/>
                  </a:cubicBezTo>
                  <a:cubicBezTo>
                    <a:pt x="22" y="38"/>
                    <a:pt x="23" y="39"/>
                    <a:pt x="25" y="39"/>
                  </a:cubicBezTo>
                  <a:cubicBezTo>
                    <a:pt x="25" y="39"/>
                    <a:pt x="26" y="39"/>
                    <a:pt x="27" y="39"/>
                  </a:cubicBezTo>
                  <a:cubicBezTo>
                    <a:pt x="29" y="39"/>
                    <a:pt x="32" y="39"/>
                    <a:pt x="33" y="38"/>
                  </a:cubicBezTo>
                  <a:cubicBezTo>
                    <a:pt x="37" y="36"/>
                    <a:pt x="39" y="35"/>
                    <a:pt x="40" y="33"/>
                  </a:cubicBezTo>
                  <a:cubicBezTo>
                    <a:pt x="41" y="33"/>
                    <a:pt x="41" y="33"/>
                    <a:pt x="4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0" y="32"/>
                    <a:pt x="40" y="33"/>
                  </a:cubicBezTo>
                  <a:cubicBezTo>
                    <a:pt x="38" y="34"/>
                    <a:pt x="36" y="35"/>
                    <a:pt x="33" y="36"/>
                  </a:cubicBezTo>
                  <a:cubicBezTo>
                    <a:pt x="31" y="37"/>
                    <a:pt x="29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ubicBezTo>
                    <a:pt x="23" y="37"/>
                    <a:pt x="22" y="36"/>
                    <a:pt x="22" y="36"/>
                  </a:cubicBezTo>
                  <a:cubicBezTo>
                    <a:pt x="20" y="35"/>
                    <a:pt x="18" y="33"/>
                    <a:pt x="18" y="31"/>
                  </a:cubicBezTo>
                  <a:cubicBezTo>
                    <a:pt x="17" y="29"/>
                    <a:pt x="18" y="27"/>
                    <a:pt x="18" y="25"/>
                  </a:cubicBezTo>
                  <a:cubicBezTo>
                    <a:pt x="19" y="25"/>
                    <a:pt x="19" y="24"/>
                    <a:pt x="19" y="24"/>
                  </a:cubicBezTo>
                  <a:cubicBezTo>
                    <a:pt x="20" y="22"/>
                    <a:pt x="21" y="19"/>
                    <a:pt x="21" y="17"/>
                  </a:cubicBezTo>
                  <a:cubicBezTo>
                    <a:pt x="22" y="14"/>
                    <a:pt x="21" y="11"/>
                    <a:pt x="20" y="9"/>
                  </a:cubicBezTo>
                  <a:cubicBezTo>
                    <a:pt x="19" y="5"/>
                    <a:pt x="15" y="2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xmlns="" id="{4864E041-9227-413B-AF4B-262A514C0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4386263"/>
              <a:ext cx="84138" cy="131763"/>
            </a:xfrm>
            <a:custGeom>
              <a:avLst/>
              <a:gdLst>
                <a:gd name="T0" fmla="*/ 18 w 32"/>
                <a:gd name="T1" fmla="*/ 0 h 50"/>
                <a:gd name="T2" fmla="*/ 18 w 32"/>
                <a:gd name="T3" fmla="*/ 0 h 50"/>
                <a:gd name="T4" fmla="*/ 20 w 32"/>
                <a:gd name="T5" fmla="*/ 2 h 50"/>
                <a:gd name="T6" fmla="*/ 26 w 32"/>
                <a:gd name="T7" fmla="*/ 8 h 50"/>
                <a:gd name="T8" fmla="*/ 30 w 32"/>
                <a:gd name="T9" fmla="*/ 18 h 50"/>
                <a:gd name="T10" fmla="*/ 26 w 32"/>
                <a:gd name="T11" fmla="*/ 24 h 50"/>
                <a:gd name="T12" fmla="*/ 20 w 32"/>
                <a:gd name="T13" fmla="*/ 25 h 50"/>
                <a:gd name="T14" fmla="*/ 20 w 32"/>
                <a:gd name="T15" fmla="*/ 25 h 50"/>
                <a:gd name="T16" fmla="*/ 15 w 32"/>
                <a:gd name="T17" fmla="*/ 25 h 50"/>
                <a:gd name="T18" fmla="*/ 12 w 32"/>
                <a:gd name="T19" fmla="*/ 25 h 50"/>
                <a:gd name="T20" fmla="*/ 5 w 32"/>
                <a:gd name="T21" fmla="*/ 29 h 50"/>
                <a:gd name="T22" fmla="*/ 0 w 32"/>
                <a:gd name="T23" fmla="*/ 40 h 50"/>
                <a:gd name="T24" fmla="*/ 3 w 32"/>
                <a:gd name="T25" fmla="*/ 48 h 50"/>
                <a:gd name="T26" fmla="*/ 6 w 32"/>
                <a:gd name="T27" fmla="*/ 50 h 50"/>
                <a:gd name="T28" fmla="*/ 6 w 32"/>
                <a:gd name="T29" fmla="*/ 50 h 50"/>
                <a:gd name="T30" fmla="*/ 4 w 32"/>
                <a:gd name="T31" fmla="*/ 48 h 50"/>
                <a:gd name="T32" fmla="*/ 1 w 32"/>
                <a:gd name="T33" fmla="*/ 40 h 50"/>
                <a:gd name="T34" fmla="*/ 6 w 32"/>
                <a:gd name="T35" fmla="*/ 30 h 50"/>
                <a:gd name="T36" fmla="*/ 12 w 32"/>
                <a:gd name="T37" fmla="*/ 27 h 50"/>
                <a:gd name="T38" fmla="*/ 15 w 32"/>
                <a:gd name="T39" fmla="*/ 27 h 50"/>
                <a:gd name="T40" fmla="*/ 20 w 32"/>
                <a:gd name="T41" fmla="*/ 27 h 50"/>
                <a:gd name="T42" fmla="*/ 20 w 32"/>
                <a:gd name="T43" fmla="*/ 27 h 50"/>
                <a:gd name="T44" fmla="*/ 27 w 32"/>
                <a:gd name="T45" fmla="*/ 25 h 50"/>
                <a:gd name="T46" fmla="*/ 31 w 32"/>
                <a:gd name="T47" fmla="*/ 19 h 50"/>
                <a:gd name="T48" fmla="*/ 27 w 32"/>
                <a:gd name="T49" fmla="*/ 7 h 50"/>
                <a:gd name="T50" fmla="*/ 21 w 32"/>
                <a:gd name="T51" fmla="*/ 2 h 50"/>
                <a:gd name="T52" fmla="*/ 18 w 32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" h="5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20" y="2"/>
                  </a:cubicBezTo>
                  <a:cubicBezTo>
                    <a:pt x="22" y="4"/>
                    <a:pt x="24" y="5"/>
                    <a:pt x="26" y="8"/>
                  </a:cubicBezTo>
                  <a:cubicBezTo>
                    <a:pt x="28" y="10"/>
                    <a:pt x="30" y="14"/>
                    <a:pt x="30" y="18"/>
                  </a:cubicBezTo>
                  <a:cubicBezTo>
                    <a:pt x="29" y="21"/>
                    <a:pt x="28" y="23"/>
                    <a:pt x="26" y="24"/>
                  </a:cubicBezTo>
                  <a:cubicBezTo>
                    <a:pt x="25" y="25"/>
                    <a:pt x="22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8" y="25"/>
                    <a:pt x="17" y="25"/>
                    <a:pt x="15" y="25"/>
                  </a:cubicBezTo>
                  <a:cubicBezTo>
                    <a:pt x="14" y="25"/>
                    <a:pt x="13" y="25"/>
                    <a:pt x="12" y="25"/>
                  </a:cubicBezTo>
                  <a:cubicBezTo>
                    <a:pt x="9" y="26"/>
                    <a:pt x="7" y="27"/>
                    <a:pt x="5" y="29"/>
                  </a:cubicBezTo>
                  <a:cubicBezTo>
                    <a:pt x="1" y="32"/>
                    <a:pt x="0" y="37"/>
                    <a:pt x="0" y="40"/>
                  </a:cubicBezTo>
                  <a:cubicBezTo>
                    <a:pt x="0" y="44"/>
                    <a:pt x="2" y="47"/>
                    <a:pt x="3" y="48"/>
                  </a:cubicBezTo>
                  <a:cubicBezTo>
                    <a:pt x="4" y="49"/>
                    <a:pt x="5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5" y="49"/>
                    <a:pt x="4" y="48"/>
                  </a:cubicBezTo>
                  <a:cubicBezTo>
                    <a:pt x="3" y="46"/>
                    <a:pt x="2" y="43"/>
                    <a:pt x="1" y="40"/>
                  </a:cubicBezTo>
                  <a:cubicBezTo>
                    <a:pt x="1" y="37"/>
                    <a:pt x="3" y="33"/>
                    <a:pt x="6" y="30"/>
                  </a:cubicBezTo>
                  <a:cubicBezTo>
                    <a:pt x="8" y="29"/>
                    <a:pt x="10" y="28"/>
                    <a:pt x="12" y="27"/>
                  </a:cubicBezTo>
                  <a:cubicBezTo>
                    <a:pt x="13" y="27"/>
                    <a:pt x="14" y="27"/>
                    <a:pt x="15" y="27"/>
                  </a:cubicBezTo>
                  <a:cubicBezTo>
                    <a:pt x="17" y="27"/>
                    <a:pt x="18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5" y="27"/>
                    <a:pt x="27" y="25"/>
                  </a:cubicBezTo>
                  <a:cubicBezTo>
                    <a:pt x="30" y="24"/>
                    <a:pt x="31" y="21"/>
                    <a:pt x="31" y="19"/>
                  </a:cubicBezTo>
                  <a:cubicBezTo>
                    <a:pt x="32" y="14"/>
                    <a:pt x="30" y="9"/>
                    <a:pt x="27" y="7"/>
                  </a:cubicBezTo>
                  <a:cubicBezTo>
                    <a:pt x="25" y="4"/>
                    <a:pt x="22" y="3"/>
                    <a:pt x="21" y="2"/>
                  </a:cubicBezTo>
                  <a:cubicBezTo>
                    <a:pt x="19" y="1"/>
                    <a:pt x="18" y="0"/>
                    <a:pt x="18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xmlns="" id="{098FC96B-2772-4858-999A-D2897FB1A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5113338"/>
              <a:ext cx="111125" cy="101600"/>
            </a:xfrm>
            <a:custGeom>
              <a:avLst/>
              <a:gdLst>
                <a:gd name="T0" fmla="*/ 7 w 42"/>
                <a:gd name="T1" fmla="*/ 0 h 39"/>
                <a:gd name="T2" fmla="*/ 2 w 42"/>
                <a:gd name="T3" fmla="*/ 1 h 39"/>
                <a:gd name="T4" fmla="*/ 0 w 42"/>
                <a:gd name="T5" fmla="*/ 3 h 39"/>
                <a:gd name="T6" fmla="*/ 0 w 42"/>
                <a:gd name="T7" fmla="*/ 3 h 39"/>
                <a:gd name="T8" fmla="*/ 3 w 42"/>
                <a:gd name="T9" fmla="*/ 2 h 39"/>
                <a:gd name="T10" fmla="*/ 6 w 42"/>
                <a:gd name="T11" fmla="*/ 2 h 39"/>
                <a:gd name="T12" fmla="*/ 10 w 42"/>
                <a:gd name="T13" fmla="*/ 2 h 39"/>
                <a:gd name="T14" fmla="*/ 18 w 42"/>
                <a:gd name="T15" fmla="*/ 10 h 39"/>
                <a:gd name="T16" fmla="*/ 19 w 42"/>
                <a:gd name="T17" fmla="*/ 16 h 39"/>
                <a:gd name="T18" fmla="*/ 16 w 42"/>
                <a:gd name="T19" fmla="*/ 24 h 39"/>
                <a:gd name="T20" fmla="*/ 15 w 42"/>
                <a:gd name="T21" fmla="*/ 32 h 39"/>
                <a:gd name="T22" fmla="*/ 20 w 42"/>
                <a:gd name="T23" fmla="*/ 38 h 39"/>
                <a:gd name="T24" fmla="*/ 27 w 42"/>
                <a:gd name="T25" fmla="*/ 39 h 39"/>
                <a:gd name="T26" fmla="*/ 33 w 42"/>
                <a:gd name="T27" fmla="*/ 38 h 39"/>
                <a:gd name="T28" fmla="*/ 40 w 42"/>
                <a:gd name="T29" fmla="*/ 33 h 39"/>
                <a:gd name="T30" fmla="*/ 42 w 42"/>
                <a:gd name="T31" fmla="*/ 31 h 39"/>
                <a:gd name="T32" fmla="*/ 42 w 42"/>
                <a:gd name="T33" fmla="*/ 31 h 39"/>
                <a:gd name="T34" fmla="*/ 39 w 42"/>
                <a:gd name="T35" fmla="*/ 33 h 39"/>
                <a:gd name="T36" fmla="*/ 32 w 42"/>
                <a:gd name="T37" fmla="*/ 36 h 39"/>
                <a:gd name="T38" fmla="*/ 27 w 42"/>
                <a:gd name="T39" fmla="*/ 37 h 39"/>
                <a:gd name="T40" fmla="*/ 21 w 42"/>
                <a:gd name="T41" fmla="*/ 36 h 39"/>
                <a:gd name="T42" fmla="*/ 17 w 42"/>
                <a:gd name="T43" fmla="*/ 31 h 39"/>
                <a:gd name="T44" fmla="*/ 18 w 42"/>
                <a:gd name="T45" fmla="*/ 24 h 39"/>
                <a:gd name="T46" fmla="*/ 21 w 42"/>
                <a:gd name="T47" fmla="*/ 17 h 39"/>
                <a:gd name="T48" fmla="*/ 20 w 42"/>
                <a:gd name="T49" fmla="*/ 9 h 39"/>
                <a:gd name="T50" fmla="*/ 11 w 42"/>
                <a:gd name="T51" fmla="*/ 1 h 39"/>
                <a:gd name="T52" fmla="*/ 7 w 4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39">
                  <a:moveTo>
                    <a:pt x="7" y="0"/>
                  </a:moveTo>
                  <a:cubicBezTo>
                    <a:pt x="5" y="0"/>
                    <a:pt x="3" y="1"/>
                    <a:pt x="2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7" y="2"/>
                    <a:pt x="9" y="2"/>
                    <a:pt x="10" y="2"/>
                  </a:cubicBezTo>
                  <a:cubicBezTo>
                    <a:pt x="13" y="3"/>
                    <a:pt x="17" y="6"/>
                    <a:pt x="18" y="10"/>
                  </a:cubicBezTo>
                  <a:cubicBezTo>
                    <a:pt x="19" y="12"/>
                    <a:pt x="19" y="14"/>
                    <a:pt x="19" y="16"/>
                  </a:cubicBezTo>
                  <a:cubicBezTo>
                    <a:pt x="18" y="19"/>
                    <a:pt x="17" y="21"/>
                    <a:pt x="16" y="24"/>
                  </a:cubicBezTo>
                  <a:cubicBezTo>
                    <a:pt x="15" y="26"/>
                    <a:pt x="15" y="29"/>
                    <a:pt x="15" y="32"/>
                  </a:cubicBezTo>
                  <a:cubicBezTo>
                    <a:pt x="16" y="34"/>
                    <a:pt x="18" y="37"/>
                    <a:pt x="20" y="38"/>
                  </a:cubicBezTo>
                  <a:cubicBezTo>
                    <a:pt x="22" y="39"/>
                    <a:pt x="25" y="39"/>
                    <a:pt x="27" y="39"/>
                  </a:cubicBezTo>
                  <a:cubicBezTo>
                    <a:pt x="29" y="39"/>
                    <a:pt x="31" y="39"/>
                    <a:pt x="33" y="38"/>
                  </a:cubicBezTo>
                  <a:cubicBezTo>
                    <a:pt x="36" y="36"/>
                    <a:pt x="38" y="35"/>
                    <a:pt x="40" y="33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1" y="32"/>
                    <a:pt x="39" y="33"/>
                  </a:cubicBezTo>
                  <a:cubicBezTo>
                    <a:pt x="38" y="34"/>
                    <a:pt x="35" y="35"/>
                    <a:pt x="32" y="36"/>
                  </a:cubicBezTo>
                  <a:cubicBezTo>
                    <a:pt x="31" y="37"/>
                    <a:pt x="29" y="37"/>
                    <a:pt x="27" y="37"/>
                  </a:cubicBezTo>
                  <a:cubicBezTo>
                    <a:pt x="25" y="37"/>
                    <a:pt x="23" y="37"/>
                    <a:pt x="21" y="36"/>
                  </a:cubicBezTo>
                  <a:cubicBezTo>
                    <a:pt x="19" y="35"/>
                    <a:pt x="18" y="33"/>
                    <a:pt x="17" y="31"/>
                  </a:cubicBezTo>
                  <a:cubicBezTo>
                    <a:pt x="17" y="29"/>
                    <a:pt x="17" y="27"/>
                    <a:pt x="18" y="24"/>
                  </a:cubicBezTo>
                  <a:cubicBezTo>
                    <a:pt x="19" y="22"/>
                    <a:pt x="20" y="19"/>
                    <a:pt x="21" y="17"/>
                  </a:cubicBezTo>
                  <a:cubicBezTo>
                    <a:pt x="21" y="14"/>
                    <a:pt x="21" y="11"/>
                    <a:pt x="20" y="9"/>
                  </a:cubicBezTo>
                  <a:cubicBezTo>
                    <a:pt x="18" y="5"/>
                    <a:pt x="14" y="2"/>
                    <a:pt x="11" y="1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xmlns="" id="{427527FD-F8C8-4BED-A42B-A1E6F8677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6" y="4614863"/>
              <a:ext cx="106363" cy="112713"/>
            </a:xfrm>
            <a:custGeom>
              <a:avLst/>
              <a:gdLst>
                <a:gd name="T0" fmla="*/ 36 w 40"/>
                <a:gd name="T1" fmla="*/ 0 h 43"/>
                <a:gd name="T2" fmla="*/ 36 w 40"/>
                <a:gd name="T3" fmla="*/ 0 h 43"/>
                <a:gd name="T4" fmla="*/ 37 w 40"/>
                <a:gd name="T5" fmla="*/ 3 h 43"/>
                <a:gd name="T6" fmla="*/ 37 w 40"/>
                <a:gd name="T7" fmla="*/ 10 h 43"/>
                <a:gd name="T8" fmla="*/ 30 w 40"/>
                <a:gd name="T9" fmla="*/ 19 h 43"/>
                <a:gd name="T10" fmla="*/ 25 w 40"/>
                <a:gd name="T11" fmla="*/ 19 h 43"/>
                <a:gd name="T12" fmla="*/ 23 w 40"/>
                <a:gd name="T13" fmla="*/ 19 h 43"/>
                <a:gd name="T14" fmla="*/ 16 w 40"/>
                <a:gd name="T15" fmla="*/ 17 h 43"/>
                <a:gd name="T16" fmla="*/ 11 w 40"/>
                <a:gd name="T17" fmla="*/ 16 h 43"/>
                <a:gd name="T18" fmla="*/ 8 w 40"/>
                <a:gd name="T19" fmla="*/ 17 h 43"/>
                <a:gd name="T20" fmla="*/ 2 w 40"/>
                <a:gd name="T21" fmla="*/ 22 h 43"/>
                <a:gd name="T22" fmla="*/ 3 w 40"/>
                <a:gd name="T23" fmla="*/ 34 h 43"/>
                <a:gd name="T24" fmla="*/ 7 w 40"/>
                <a:gd name="T25" fmla="*/ 41 h 43"/>
                <a:gd name="T26" fmla="*/ 9 w 40"/>
                <a:gd name="T27" fmla="*/ 43 h 43"/>
                <a:gd name="T28" fmla="*/ 10 w 40"/>
                <a:gd name="T29" fmla="*/ 43 h 43"/>
                <a:gd name="T30" fmla="*/ 8 w 40"/>
                <a:gd name="T31" fmla="*/ 41 h 43"/>
                <a:gd name="T32" fmla="*/ 4 w 40"/>
                <a:gd name="T33" fmla="*/ 34 h 43"/>
                <a:gd name="T34" fmla="*/ 4 w 40"/>
                <a:gd name="T35" fmla="*/ 23 h 43"/>
                <a:gd name="T36" fmla="*/ 9 w 40"/>
                <a:gd name="T37" fmla="*/ 19 h 43"/>
                <a:gd name="T38" fmla="*/ 11 w 40"/>
                <a:gd name="T39" fmla="*/ 18 h 43"/>
                <a:gd name="T40" fmla="*/ 16 w 40"/>
                <a:gd name="T41" fmla="*/ 19 h 43"/>
                <a:gd name="T42" fmla="*/ 23 w 40"/>
                <a:gd name="T43" fmla="*/ 21 h 43"/>
                <a:gd name="T44" fmla="*/ 25 w 40"/>
                <a:gd name="T45" fmla="*/ 21 h 43"/>
                <a:gd name="T46" fmla="*/ 31 w 40"/>
                <a:gd name="T47" fmla="*/ 20 h 43"/>
                <a:gd name="T48" fmla="*/ 39 w 40"/>
                <a:gd name="T49" fmla="*/ 11 h 43"/>
                <a:gd name="T50" fmla="*/ 38 w 40"/>
                <a:gd name="T51" fmla="*/ 2 h 43"/>
                <a:gd name="T52" fmla="*/ 36 w 40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3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8" y="4"/>
                    <a:pt x="38" y="7"/>
                    <a:pt x="37" y="10"/>
                  </a:cubicBezTo>
                  <a:cubicBezTo>
                    <a:pt x="37" y="14"/>
                    <a:pt x="34" y="17"/>
                    <a:pt x="30" y="19"/>
                  </a:cubicBezTo>
                  <a:cubicBezTo>
                    <a:pt x="29" y="19"/>
                    <a:pt x="27" y="19"/>
                    <a:pt x="25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1" y="19"/>
                    <a:pt x="19" y="18"/>
                    <a:pt x="16" y="17"/>
                  </a:cubicBezTo>
                  <a:cubicBezTo>
                    <a:pt x="15" y="17"/>
                    <a:pt x="13" y="16"/>
                    <a:pt x="11" y="16"/>
                  </a:cubicBezTo>
                  <a:cubicBezTo>
                    <a:pt x="10" y="16"/>
                    <a:pt x="9" y="16"/>
                    <a:pt x="8" y="17"/>
                  </a:cubicBezTo>
                  <a:cubicBezTo>
                    <a:pt x="5" y="17"/>
                    <a:pt x="3" y="20"/>
                    <a:pt x="2" y="22"/>
                  </a:cubicBezTo>
                  <a:cubicBezTo>
                    <a:pt x="0" y="26"/>
                    <a:pt x="1" y="31"/>
                    <a:pt x="3" y="34"/>
                  </a:cubicBezTo>
                  <a:cubicBezTo>
                    <a:pt x="4" y="38"/>
                    <a:pt x="6" y="40"/>
                    <a:pt x="7" y="41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10" y="43"/>
                    <a:pt x="10" y="43"/>
                  </a:cubicBezTo>
                  <a:cubicBezTo>
                    <a:pt x="10" y="43"/>
                    <a:pt x="9" y="42"/>
                    <a:pt x="8" y="41"/>
                  </a:cubicBezTo>
                  <a:cubicBezTo>
                    <a:pt x="7" y="39"/>
                    <a:pt x="5" y="37"/>
                    <a:pt x="4" y="34"/>
                  </a:cubicBezTo>
                  <a:cubicBezTo>
                    <a:pt x="3" y="31"/>
                    <a:pt x="2" y="27"/>
                    <a:pt x="4" y="23"/>
                  </a:cubicBezTo>
                  <a:cubicBezTo>
                    <a:pt x="5" y="21"/>
                    <a:pt x="7" y="19"/>
                    <a:pt x="9" y="19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9"/>
                    <a:pt x="16" y="19"/>
                  </a:cubicBezTo>
                  <a:cubicBezTo>
                    <a:pt x="18" y="20"/>
                    <a:pt x="21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7" y="21"/>
                    <a:pt x="29" y="21"/>
                    <a:pt x="31" y="20"/>
                  </a:cubicBezTo>
                  <a:cubicBezTo>
                    <a:pt x="35" y="18"/>
                    <a:pt x="38" y="14"/>
                    <a:pt x="39" y="11"/>
                  </a:cubicBezTo>
                  <a:cubicBezTo>
                    <a:pt x="40" y="7"/>
                    <a:pt x="39" y="4"/>
                    <a:pt x="38" y="2"/>
                  </a:cubicBezTo>
                  <a:cubicBezTo>
                    <a:pt x="37" y="1"/>
                    <a:pt x="36" y="0"/>
                    <a:pt x="36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xmlns="" id="{7500B05A-F924-49F6-9BAA-91E8AC1A8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126" y="4814888"/>
              <a:ext cx="128588" cy="58738"/>
            </a:xfrm>
            <a:custGeom>
              <a:avLst/>
              <a:gdLst>
                <a:gd name="T0" fmla="*/ 13 w 49"/>
                <a:gd name="T1" fmla="*/ 0 h 22"/>
                <a:gd name="T2" fmla="*/ 9 w 49"/>
                <a:gd name="T3" fmla="*/ 1 h 22"/>
                <a:gd name="T4" fmla="*/ 1 w 49"/>
                <a:gd name="T5" fmla="*/ 11 h 22"/>
                <a:gd name="T6" fmla="*/ 0 w 49"/>
                <a:gd name="T7" fmla="*/ 19 h 22"/>
                <a:gd name="T8" fmla="*/ 0 w 49"/>
                <a:gd name="T9" fmla="*/ 22 h 22"/>
                <a:gd name="T10" fmla="*/ 0 w 49"/>
                <a:gd name="T11" fmla="*/ 22 h 22"/>
                <a:gd name="T12" fmla="*/ 1 w 49"/>
                <a:gd name="T13" fmla="*/ 19 h 22"/>
                <a:gd name="T14" fmla="*/ 2 w 49"/>
                <a:gd name="T15" fmla="*/ 11 h 22"/>
                <a:gd name="T16" fmla="*/ 10 w 49"/>
                <a:gd name="T17" fmla="*/ 3 h 22"/>
                <a:gd name="T18" fmla="*/ 13 w 49"/>
                <a:gd name="T19" fmla="*/ 2 h 22"/>
                <a:gd name="T20" fmla="*/ 16 w 49"/>
                <a:gd name="T21" fmla="*/ 3 h 22"/>
                <a:gd name="T22" fmla="*/ 21 w 49"/>
                <a:gd name="T23" fmla="*/ 8 h 22"/>
                <a:gd name="T24" fmla="*/ 25 w 49"/>
                <a:gd name="T25" fmla="*/ 15 h 22"/>
                <a:gd name="T26" fmla="*/ 31 w 49"/>
                <a:gd name="T27" fmla="*/ 19 h 22"/>
                <a:gd name="T28" fmla="*/ 36 w 49"/>
                <a:gd name="T29" fmla="*/ 20 h 22"/>
                <a:gd name="T30" fmla="*/ 44 w 49"/>
                <a:gd name="T31" fmla="*/ 17 h 22"/>
                <a:gd name="T32" fmla="*/ 49 w 49"/>
                <a:gd name="T33" fmla="*/ 11 h 22"/>
                <a:gd name="T34" fmla="*/ 49 w 49"/>
                <a:gd name="T35" fmla="*/ 8 h 22"/>
                <a:gd name="T36" fmla="*/ 49 w 49"/>
                <a:gd name="T37" fmla="*/ 8 h 22"/>
                <a:gd name="T38" fmla="*/ 48 w 49"/>
                <a:gd name="T39" fmla="*/ 10 h 22"/>
                <a:gd name="T40" fmla="*/ 43 w 49"/>
                <a:gd name="T41" fmla="*/ 16 h 22"/>
                <a:gd name="T42" fmla="*/ 36 w 49"/>
                <a:gd name="T43" fmla="*/ 18 h 22"/>
                <a:gd name="T44" fmla="*/ 32 w 49"/>
                <a:gd name="T45" fmla="*/ 17 h 22"/>
                <a:gd name="T46" fmla="*/ 26 w 49"/>
                <a:gd name="T47" fmla="*/ 13 h 22"/>
                <a:gd name="T48" fmla="*/ 23 w 49"/>
                <a:gd name="T49" fmla="*/ 7 h 22"/>
                <a:gd name="T50" fmla="*/ 17 w 49"/>
                <a:gd name="T51" fmla="*/ 1 h 22"/>
                <a:gd name="T52" fmla="*/ 13 w 49"/>
                <a:gd name="T5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2">
                  <a:moveTo>
                    <a:pt x="13" y="0"/>
                  </a:moveTo>
                  <a:cubicBezTo>
                    <a:pt x="12" y="0"/>
                    <a:pt x="10" y="1"/>
                    <a:pt x="9" y="1"/>
                  </a:cubicBezTo>
                  <a:cubicBezTo>
                    <a:pt x="4" y="3"/>
                    <a:pt x="2" y="7"/>
                    <a:pt x="1" y="11"/>
                  </a:cubicBezTo>
                  <a:cubicBezTo>
                    <a:pt x="0" y="14"/>
                    <a:pt x="0" y="17"/>
                    <a:pt x="0" y="19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19"/>
                  </a:cubicBezTo>
                  <a:cubicBezTo>
                    <a:pt x="1" y="17"/>
                    <a:pt x="1" y="14"/>
                    <a:pt x="2" y="11"/>
                  </a:cubicBezTo>
                  <a:cubicBezTo>
                    <a:pt x="3" y="8"/>
                    <a:pt x="6" y="4"/>
                    <a:pt x="10" y="3"/>
                  </a:cubicBezTo>
                  <a:cubicBezTo>
                    <a:pt x="11" y="3"/>
                    <a:pt x="12" y="2"/>
                    <a:pt x="13" y="2"/>
                  </a:cubicBezTo>
                  <a:cubicBezTo>
                    <a:pt x="14" y="2"/>
                    <a:pt x="15" y="3"/>
                    <a:pt x="16" y="3"/>
                  </a:cubicBezTo>
                  <a:cubicBezTo>
                    <a:pt x="18" y="4"/>
                    <a:pt x="19" y="6"/>
                    <a:pt x="21" y="8"/>
                  </a:cubicBezTo>
                  <a:cubicBezTo>
                    <a:pt x="22" y="10"/>
                    <a:pt x="23" y="13"/>
                    <a:pt x="25" y="15"/>
                  </a:cubicBezTo>
                  <a:cubicBezTo>
                    <a:pt x="27" y="17"/>
                    <a:pt x="29" y="18"/>
                    <a:pt x="31" y="19"/>
                  </a:cubicBezTo>
                  <a:cubicBezTo>
                    <a:pt x="33" y="20"/>
                    <a:pt x="34" y="20"/>
                    <a:pt x="36" y="20"/>
                  </a:cubicBezTo>
                  <a:cubicBezTo>
                    <a:pt x="39" y="20"/>
                    <a:pt x="42" y="19"/>
                    <a:pt x="44" y="17"/>
                  </a:cubicBezTo>
                  <a:cubicBezTo>
                    <a:pt x="47" y="15"/>
                    <a:pt x="48" y="12"/>
                    <a:pt x="49" y="11"/>
                  </a:cubicBezTo>
                  <a:cubicBezTo>
                    <a:pt x="49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9"/>
                    <a:pt x="48" y="10"/>
                  </a:cubicBezTo>
                  <a:cubicBezTo>
                    <a:pt x="47" y="12"/>
                    <a:pt x="45" y="14"/>
                    <a:pt x="43" y="16"/>
                  </a:cubicBezTo>
                  <a:cubicBezTo>
                    <a:pt x="41" y="17"/>
                    <a:pt x="39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0" y="17"/>
                    <a:pt x="28" y="15"/>
                    <a:pt x="26" y="13"/>
                  </a:cubicBezTo>
                  <a:cubicBezTo>
                    <a:pt x="25" y="12"/>
                    <a:pt x="24" y="9"/>
                    <a:pt x="23" y="7"/>
                  </a:cubicBezTo>
                  <a:cubicBezTo>
                    <a:pt x="21" y="5"/>
                    <a:pt x="19" y="2"/>
                    <a:pt x="17" y="1"/>
                  </a:cubicBezTo>
                  <a:cubicBezTo>
                    <a:pt x="16" y="1"/>
                    <a:pt x="14" y="0"/>
                    <a:pt x="13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xmlns="" id="{110C81F1-0072-417F-891F-FBA3FC631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5126038"/>
              <a:ext cx="131763" cy="55563"/>
            </a:xfrm>
            <a:custGeom>
              <a:avLst/>
              <a:gdLst>
                <a:gd name="T0" fmla="*/ 14 w 50"/>
                <a:gd name="T1" fmla="*/ 0 h 21"/>
                <a:gd name="T2" fmla="*/ 10 w 50"/>
                <a:gd name="T3" fmla="*/ 1 h 21"/>
                <a:gd name="T4" fmla="*/ 2 w 50"/>
                <a:gd name="T5" fmla="*/ 10 h 21"/>
                <a:gd name="T6" fmla="*/ 0 w 50"/>
                <a:gd name="T7" fmla="*/ 18 h 21"/>
                <a:gd name="T8" fmla="*/ 1 w 50"/>
                <a:gd name="T9" fmla="*/ 21 h 21"/>
                <a:gd name="T10" fmla="*/ 1 w 50"/>
                <a:gd name="T11" fmla="*/ 21 h 21"/>
                <a:gd name="T12" fmla="*/ 1 w 50"/>
                <a:gd name="T13" fmla="*/ 18 h 21"/>
                <a:gd name="T14" fmla="*/ 3 w 50"/>
                <a:gd name="T15" fmla="*/ 11 h 21"/>
                <a:gd name="T16" fmla="*/ 11 w 50"/>
                <a:gd name="T17" fmla="*/ 2 h 21"/>
                <a:gd name="T18" fmla="*/ 14 w 50"/>
                <a:gd name="T19" fmla="*/ 2 h 21"/>
                <a:gd name="T20" fmla="*/ 17 w 50"/>
                <a:gd name="T21" fmla="*/ 2 h 21"/>
                <a:gd name="T22" fmla="*/ 21 w 50"/>
                <a:gd name="T23" fmla="*/ 8 h 21"/>
                <a:gd name="T24" fmla="*/ 26 w 50"/>
                <a:gd name="T25" fmla="*/ 14 h 21"/>
                <a:gd name="T26" fmla="*/ 32 w 50"/>
                <a:gd name="T27" fmla="*/ 18 h 21"/>
                <a:gd name="T28" fmla="*/ 36 w 50"/>
                <a:gd name="T29" fmla="*/ 19 h 21"/>
                <a:gd name="T30" fmla="*/ 44 w 50"/>
                <a:gd name="T31" fmla="*/ 17 h 21"/>
                <a:gd name="T32" fmla="*/ 49 w 50"/>
                <a:gd name="T33" fmla="*/ 10 h 21"/>
                <a:gd name="T34" fmla="*/ 50 w 50"/>
                <a:gd name="T35" fmla="*/ 7 h 21"/>
                <a:gd name="T36" fmla="*/ 50 w 50"/>
                <a:gd name="T37" fmla="*/ 7 h 21"/>
                <a:gd name="T38" fmla="*/ 49 w 50"/>
                <a:gd name="T39" fmla="*/ 10 h 21"/>
                <a:gd name="T40" fmla="*/ 43 w 50"/>
                <a:gd name="T41" fmla="*/ 16 h 21"/>
                <a:gd name="T42" fmla="*/ 37 w 50"/>
                <a:gd name="T43" fmla="*/ 17 h 21"/>
                <a:gd name="T44" fmla="*/ 33 w 50"/>
                <a:gd name="T45" fmla="*/ 17 h 21"/>
                <a:gd name="T46" fmla="*/ 27 w 50"/>
                <a:gd name="T47" fmla="*/ 13 h 21"/>
                <a:gd name="T48" fmla="*/ 23 w 50"/>
                <a:gd name="T49" fmla="*/ 6 h 21"/>
                <a:gd name="T50" fmla="*/ 18 w 50"/>
                <a:gd name="T51" fmla="*/ 1 h 21"/>
                <a:gd name="T52" fmla="*/ 14 w 50"/>
                <a:gd name="T5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21">
                  <a:moveTo>
                    <a:pt x="14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5" y="2"/>
                    <a:pt x="3" y="7"/>
                    <a:pt x="2" y="10"/>
                  </a:cubicBezTo>
                  <a:cubicBezTo>
                    <a:pt x="1" y="13"/>
                    <a:pt x="1" y="16"/>
                    <a:pt x="0" y="18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0"/>
                    <a:pt x="1" y="18"/>
                  </a:cubicBezTo>
                  <a:cubicBezTo>
                    <a:pt x="2" y="16"/>
                    <a:pt x="2" y="14"/>
                    <a:pt x="3" y="11"/>
                  </a:cubicBezTo>
                  <a:cubicBezTo>
                    <a:pt x="4" y="7"/>
                    <a:pt x="6" y="4"/>
                    <a:pt x="11" y="2"/>
                  </a:cubicBezTo>
                  <a:cubicBezTo>
                    <a:pt x="12" y="2"/>
                    <a:pt x="13" y="2"/>
                    <a:pt x="14" y="2"/>
                  </a:cubicBezTo>
                  <a:cubicBezTo>
                    <a:pt x="15" y="2"/>
                    <a:pt x="16" y="2"/>
                    <a:pt x="17" y="2"/>
                  </a:cubicBezTo>
                  <a:cubicBezTo>
                    <a:pt x="19" y="3"/>
                    <a:pt x="20" y="5"/>
                    <a:pt x="21" y="8"/>
                  </a:cubicBezTo>
                  <a:cubicBezTo>
                    <a:pt x="23" y="10"/>
                    <a:pt x="24" y="12"/>
                    <a:pt x="26" y="14"/>
                  </a:cubicBezTo>
                  <a:cubicBezTo>
                    <a:pt x="27" y="16"/>
                    <a:pt x="30" y="18"/>
                    <a:pt x="32" y="18"/>
                  </a:cubicBezTo>
                  <a:cubicBezTo>
                    <a:pt x="33" y="19"/>
                    <a:pt x="35" y="19"/>
                    <a:pt x="36" y="19"/>
                  </a:cubicBezTo>
                  <a:cubicBezTo>
                    <a:pt x="40" y="19"/>
                    <a:pt x="42" y="18"/>
                    <a:pt x="44" y="17"/>
                  </a:cubicBezTo>
                  <a:cubicBezTo>
                    <a:pt x="47" y="15"/>
                    <a:pt x="49" y="12"/>
                    <a:pt x="49" y="10"/>
                  </a:cubicBezTo>
                  <a:cubicBezTo>
                    <a:pt x="50" y="8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9" y="8"/>
                    <a:pt x="49" y="10"/>
                  </a:cubicBezTo>
                  <a:cubicBezTo>
                    <a:pt x="48" y="11"/>
                    <a:pt x="46" y="14"/>
                    <a:pt x="43" y="16"/>
                  </a:cubicBezTo>
                  <a:cubicBezTo>
                    <a:pt x="42" y="17"/>
                    <a:pt x="39" y="17"/>
                    <a:pt x="37" y="17"/>
                  </a:cubicBezTo>
                  <a:cubicBezTo>
                    <a:pt x="35" y="17"/>
                    <a:pt x="34" y="17"/>
                    <a:pt x="33" y="17"/>
                  </a:cubicBezTo>
                  <a:cubicBezTo>
                    <a:pt x="31" y="16"/>
                    <a:pt x="29" y="15"/>
                    <a:pt x="27" y="13"/>
                  </a:cubicBezTo>
                  <a:cubicBezTo>
                    <a:pt x="26" y="11"/>
                    <a:pt x="25" y="9"/>
                    <a:pt x="23" y="6"/>
                  </a:cubicBezTo>
                  <a:cubicBezTo>
                    <a:pt x="22" y="4"/>
                    <a:pt x="20" y="2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xmlns="" id="{B4C69CED-884F-4168-863D-0FBA8BDF7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4187826"/>
              <a:ext cx="131763" cy="58738"/>
            </a:xfrm>
            <a:custGeom>
              <a:avLst/>
              <a:gdLst>
                <a:gd name="T0" fmla="*/ 14 w 50"/>
                <a:gd name="T1" fmla="*/ 0 h 22"/>
                <a:gd name="T2" fmla="*/ 10 w 50"/>
                <a:gd name="T3" fmla="*/ 1 h 22"/>
                <a:gd name="T4" fmla="*/ 2 w 50"/>
                <a:gd name="T5" fmla="*/ 10 h 22"/>
                <a:gd name="T6" fmla="*/ 1 w 50"/>
                <a:gd name="T7" fmla="*/ 19 h 22"/>
                <a:gd name="T8" fmla="*/ 1 w 50"/>
                <a:gd name="T9" fmla="*/ 22 h 22"/>
                <a:gd name="T10" fmla="*/ 1 w 50"/>
                <a:gd name="T11" fmla="*/ 22 h 22"/>
                <a:gd name="T12" fmla="*/ 1 w 50"/>
                <a:gd name="T13" fmla="*/ 19 h 22"/>
                <a:gd name="T14" fmla="*/ 3 w 50"/>
                <a:gd name="T15" fmla="*/ 11 h 22"/>
                <a:gd name="T16" fmla="*/ 11 w 50"/>
                <a:gd name="T17" fmla="*/ 3 h 22"/>
                <a:gd name="T18" fmla="*/ 14 w 50"/>
                <a:gd name="T19" fmla="*/ 2 h 22"/>
                <a:gd name="T20" fmla="*/ 17 w 50"/>
                <a:gd name="T21" fmla="*/ 3 h 22"/>
                <a:gd name="T22" fmla="*/ 21 w 50"/>
                <a:gd name="T23" fmla="*/ 8 h 22"/>
                <a:gd name="T24" fmla="*/ 26 w 50"/>
                <a:gd name="T25" fmla="*/ 15 h 22"/>
                <a:gd name="T26" fmla="*/ 32 w 50"/>
                <a:gd name="T27" fmla="*/ 19 h 22"/>
                <a:gd name="T28" fmla="*/ 36 w 50"/>
                <a:gd name="T29" fmla="*/ 20 h 22"/>
                <a:gd name="T30" fmla="*/ 44 w 50"/>
                <a:gd name="T31" fmla="*/ 17 h 22"/>
                <a:gd name="T32" fmla="*/ 49 w 50"/>
                <a:gd name="T33" fmla="*/ 10 h 22"/>
                <a:gd name="T34" fmla="*/ 50 w 50"/>
                <a:gd name="T35" fmla="*/ 7 h 22"/>
                <a:gd name="T36" fmla="*/ 50 w 50"/>
                <a:gd name="T37" fmla="*/ 7 h 22"/>
                <a:gd name="T38" fmla="*/ 49 w 50"/>
                <a:gd name="T39" fmla="*/ 10 h 22"/>
                <a:gd name="T40" fmla="*/ 43 w 50"/>
                <a:gd name="T41" fmla="*/ 16 h 22"/>
                <a:gd name="T42" fmla="*/ 37 w 50"/>
                <a:gd name="T43" fmla="*/ 18 h 22"/>
                <a:gd name="T44" fmla="*/ 33 w 50"/>
                <a:gd name="T45" fmla="*/ 17 h 22"/>
                <a:gd name="T46" fmla="*/ 27 w 50"/>
                <a:gd name="T47" fmla="*/ 13 h 22"/>
                <a:gd name="T48" fmla="*/ 23 w 50"/>
                <a:gd name="T49" fmla="*/ 7 h 22"/>
                <a:gd name="T50" fmla="*/ 18 w 50"/>
                <a:gd name="T51" fmla="*/ 1 h 22"/>
                <a:gd name="T52" fmla="*/ 14 w 50"/>
                <a:gd name="T5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22">
                  <a:moveTo>
                    <a:pt x="14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5" y="3"/>
                    <a:pt x="3" y="7"/>
                    <a:pt x="2" y="10"/>
                  </a:cubicBezTo>
                  <a:cubicBezTo>
                    <a:pt x="1" y="14"/>
                    <a:pt x="1" y="17"/>
                    <a:pt x="1" y="19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1"/>
                    <a:pt x="1" y="19"/>
                  </a:cubicBezTo>
                  <a:cubicBezTo>
                    <a:pt x="2" y="17"/>
                    <a:pt x="2" y="14"/>
                    <a:pt x="3" y="11"/>
                  </a:cubicBezTo>
                  <a:cubicBezTo>
                    <a:pt x="4" y="8"/>
                    <a:pt x="6" y="4"/>
                    <a:pt x="11" y="3"/>
                  </a:cubicBezTo>
                  <a:cubicBezTo>
                    <a:pt x="12" y="2"/>
                    <a:pt x="13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19" y="4"/>
                    <a:pt x="20" y="6"/>
                    <a:pt x="21" y="8"/>
                  </a:cubicBezTo>
                  <a:cubicBezTo>
                    <a:pt x="23" y="10"/>
                    <a:pt x="24" y="12"/>
                    <a:pt x="26" y="15"/>
                  </a:cubicBezTo>
                  <a:cubicBezTo>
                    <a:pt x="27" y="17"/>
                    <a:pt x="30" y="18"/>
                    <a:pt x="32" y="19"/>
                  </a:cubicBezTo>
                  <a:cubicBezTo>
                    <a:pt x="33" y="19"/>
                    <a:pt x="35" y="20"/>
                    <a:pt x="36" y="20"/>
                  </a:cubicBezTo>
                  <a:cubicBezTo>
                    <a:pt x="40" y="20"/>
                    <a:pt x="42" y="19"/>
                    <a:pt x="44" y="17"/>
                  </a:cubicBezTo>
                  <a:cubicBezTo>
                    <a:pt x="47" y="15"/>
                    <a:pt x="49" y="12"/>
                    <a:pt x="49" y="10"/>
                  </a:cubicBezTo>
                  <a:cubicBezTo>
                    <a:pt x="50" y="8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9" y="8"/>
                    <a:pt x="49" y="10"/>
                  </a:cubicBezTo>
                  <a:cubicBezTo>
                    <a:pt x="48" y="12"/>
                    <a:pt x="46" y="14"/>
                    <a:pt x="43" y="16"/>
                  </a:cubicBezTo>
                  <a:cubicBezTo>
                    <a:pt x="42" y="17"/>
                    <a:pt x="39" y="18"/>
                    <a:pt x="37" y="18"/>
                  </a:cubicBezTo>
                  <a:cubicBezTo>
                    <a:pt x="36" y="18"/>
                    <a:pt x="34" y="18"/>
                    <a:pt x="33" y="17"/>
                  </a:cubicBezTo>
                  <a:cubicBezTo>
                    <a:pt x="31" y="16"/>
                    <a:pt x="29" y="15"/>
                    <a:pt x="27" y="13"/>
                  </a:cubicBezTo>
                  <a:cubicBezTo>
                    <a:pt x="26" y="11"/>
                    <a:pt x="25" y="9"/>
                    <a:pt x="23" y="7"/>
                  </a:cubicBezTo>
                  <a:cubicBezTo>
                    <a:pt x="22" y="4"/>
                    <a:pt x="20" y="2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xmlns="" id="{73AA8D4C-1F1A-427E-A4C8-85E1A41EE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363" y="5173663"/>
              <a:ext cx="77788" cy="134938"/>
            </a:xfrm>
            <a:custGeom>
              <a:avLst/>
              <a:gdLst>
                <a:gd name="T0" fmla="*/ 22 w 29"/>
                <a:gd name="T1" fmla="*/ 0 h 51"/>
                <a:gd name="T2" fmla="*/ 22 w 29"/>
                <a:gd name="T3" fmla="*/ 0 h 51"/>
                <a:gd name="T4" fmla="*/ 24 w 29"/>
                <a:gd name="T5" fmla="*/ 2 h 51"/>
                <a:gd name="T6" fmla="*/ 27 w 29"/>
                <a:gd name="T7" fmla="*/ 9 h 51"/>
                <a:gd name="T8" fmla="*/ 24 w 29"/>
                <a:gd name="T9" fmla="*/ 19 h 51"/>
                <a:gd name="T10" fmla="*/ 18 w 29"/>
                <a:gd name="T11" fmla="*/ 23 h 51"/>
                <a:gd name="T12" fmla="*/ 11 w 29"/>
                <a:gd name="T13" fmla="*/ 24 h 51"/>
                <a:gd name="T14" fmla="*/ 3 w 29"/>
                <a:gd name="T15" fmla="*/ 27 h 51"/>
                <a:gd name="T16" fmla="*/ 0 w 29"/>
                <a:gd name="T17" fmla="*/ 34 h 51"/>
                <a:gd name="T18" fmla="*/ 6 w 29"/>
                <a:gd name="T19" fmla="*/ 45 h 51"/>
                <a:gd name="T20" fmla="*/ 13 w 29"/>
                <a:gd name="T21" fmla="*/ 49 h 51"/>
                <a:gd name="T22" fmla="*/ 16 w 29"/>
                <a:gd name="T23" fmla="*/ 51 h 51"/>
                <a:gd name="T24" fmla="*/ 16 w 29"/>
                <a:gd name="T25" fmla="*/ 51 h 51"/>
                <a:gd name="T26" fmla="*/ 13 w 29"/>
                <a:gd name="T27" fmla="*/ 49 h 51"/>
                <a:gd name="T28" fmla="*/ 7 w 29"/>
                <a:gd name="T29" fmla="*/ 44 h 51"/>
                <a:gd name="T30" fmla="*/ 2 w 29"/>
                <a:gd name="T31" fmla="*/ 34 h 51"/>
                <a:gd name="T32" fmla="*/ 5 w 29"/>
                <a:gd name="T33" fmla="*/ 28 h 51"/>
                <a:gd name="T34" fmla="*/ 11 w 29"/>
                <a:gd name="T35" fmla="*/ 26 h 51"/>
                <a:gd name="T36" fmla="*/ 19 w 29"/>
                <a:gd name="T37" fmla="*/ 25 h 51"/>
                <a:gd name="T38" fmla="*/ 25 w 29"/>
                <a:gd name="T39" fmla="*/ 21 h 51"/>
                <a:gd name="T40" fmla="*/ 29 w 29"/>
                <a:gd name="T41" fmla="*/ 9 h 51"/>
                <a:gd name="T42" fmla="*/ 24 w 29"/>
                <a:gd name="T43" fmla="*/ 1 h 51"/>
                <a:gd name="T44" fmla="*/ 22 w 29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51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5" y="3"/>
                    <a:pt x="27" y="6"/>
                    <a:pt x="27" y="9"/>
                  </a:cubicBezTo>
                  <a:cubicBezTo>
                    <a:pt x="28" y="12"/>
                    <a:pt x="27" y="16"/>
                    <a:pt x="24" y="19"/>
                  </a:cubicBezTo>
                  <a:cubicBezTo>
                    <a:pt x="22" y="21"/>
                    <a:pt x="21" y="22"/>
                    <a:pt x="18" y="23"/>
                  </a:cubicBezTo>
                  <a:cubicBezTo>
                    <a:pt x="16" y="23"/>
                    <a:pt x="14" y="24"/>
                    <a:pt x="11" y="24"/>
                  </a:cubicBezTo>
                  <a:cubicBezTo>
                    <a:pt x="8" y="24"/>
                    <a:pt x="5" y="25"/>
                    <a:pt x="3" y="27"/>
                  </a:cubicBezTo>
                  <a:cubicBezTo>
                    <a:pt x="1" y="29"/>
                    <a:pt x="0" y="31"/>
                    <a:pt x="0" y="34"/>
                  </a:cubicBezTo>
                  <a:cubicBezTo>
                    <a:pt x="0" y="39"/>
                    <a:pt x="3" y="43"/>
                    <a:pt x="6" y="45"/>
                  </a:cubicBezTo>
                  <a:cubicBezTo>
                    <a:pt x="8" y="47"/>
                    <a:pt x="11" y="49"/>
                    <a:pt x="13" y="49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0"/>
                    <a:pt x="15" y="50"/>
                    <a:pt x="13" y="49"/>
                  </a:cubicBezTo>
                  <a:cubicBezTo>
                    <a:pt x="11" y="48"/>
                    <a:pt x="9" y="46"/>
                    <a:pt x="7" y="44"/>
                  </a:cubicBezTo>
                  <a:cubicBezTo>
                    <a:pt x="4" y="42"/>
                    <a:pt x="2" y="38"/>
                    <a:pt x="2" y="34"/>
                  </a:cubicBezTo>
                  <a:cubicBezTo>
                    <a:pt x="2" y="32"/>
                    <a:pt x="3" y="30"/>
                    <a:pt x="5" y="28"/>
                  </a:cubicBezTo>
                  <a:cubicBezTo>
                    <a:pt x="6" y="27"/>
                    <a:pt x="9" y="26"/>
                    <a:pt x="11" y="26"/>
                  </a:cubicBezTo>
                  <a:cubicBezTo>
                    <a:pt x="14" y="26"/>
                    <a:pt x="16" y="26"/>
                    <a:pt x="19" y="25"/>
                  </a:cubicBezTo>
                  <a:cubicBezTo>
                    <a:pt x="21" y="24"/>
                    <a:pt x="24" y="23"/>
                    <a:pt x="25" y="21"/>
                  </a:cubicBezTo>
                  <a:cubicBezTo>
                    <a:pt x="29" y="17"/>
                    <a:pt x="29" y="12"/>
                    <a:pt x="29" y="9"/>
                  </a:cubicBezTo>
                  <a:cubicBezTo>
                    <a:pt x="28" y="5"/>
                    <a:pt x="26" y="3"/>
                    <a:pt x="24" y="1"/>
                  </a:cubicBezTo>
                  <a:cubicBezTo>
                    <a:pt x="23" y="0"/>
                    <a:pt x="22" y="0"/>
                    <a:pt x="22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xmlns="" id="{583FFC5B-F7F2-40B4-BA5B-E5B9C8239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8" y="4386263"/>
              <a:ext cx="107950" cy="107950"/>
            </a:xfrm>
            <a:custGeom>
              <a:avLst/>
              <a:gdLst>
                <a:gd name="T0" fmla="*/ 33 w 41"/>
                <a:gd name="T1" fmla="*/ 0 h 41"/>
                <a:gd name="T2" fmla="*/ 33 w 41"/>
                <a:gd name="T3" fmla="*/ 0 h 41"/>
                <a:gd name="T4" fmla="*/ 34 w 41"/>
                <a:gd name="T5" fmla="*/ 3 h 41"/>
                <a:gd name="T6" fmla="*/ 37 w 41"/>
                <a:gd name="T7" fmla="*/ 10 h 41"/>
                <a:gd name="T8" fmla="*/ 36 w 41"/>
                <a:gd name="T9" fmla="*/ 21 h 41"/>
                <a:gd name="T10" fmla="*/ 31 w 41"/>
                <a:gd name="T11" fmla="*/ 25 h 41"/>
                <a:gd name="T12" fmla="*/ 30 w 41"/>
                <a:gd name="T13" fmla="*/ 25 h 41"/>
                <a:gd name="T14" fmla="*/ 24 w 41"/>
                <a:gd name="T15" fmla="*/ 24 h 41"/>
                <a:gd name="T16" fmla="*/ 17 w 41"/>
                <a:gd name="T17" fmla="*/ 21 h 41"/>
                <a:gd name="T18" fmla="*/ 14 w 41"/>
                <a:gd name="T19" fmla="*/ 21 h 41"/>
                <a:gd name="T20" fmla="*/ 10 w 41"/>
                <a:gd name="T21" fmla="*/ 21 h 41"/>
                <a:gd name="T22" fmla="*/ 1 w 41"/>
                <a:gd name="T23" fmla="*/ 30 h 41"/>
                <a:gd name="T24" fmla="*/ 1 w 41"/>
                <a:gd name="T25" fmla="*/ 38 h 41"/>
                <a:gd name="T26" fmla="*/ 2 w 41"/>
                <a:gd name="T27" fmla="*/ 41 h 41"/>
                <a:gd name="T28" fmla="*/ 2 w 41"/>
                <a:gd name="T29" fmla="*/ 41 h 41"/>
                <a:gd name="T30" fmla="*/ 1 w 41"/>
                <a:gd name="T31" fmla="*/ 38 h 41"/>
                <a:gd name="T32" fmla="*/ 2 w 41"/>
                <a:gd name="T33" fmla="*/ 31 h 41"/>
                <a:gd name="T34" fmla="*/ 10 w 41"/>
                <a:gd name="T35" fmla="*/ 23 h 41"/>
                <a:gd name="T36" fmla="*/ 14 w 41"/>
                <a:gd name="T37" fmla="*/ 23 h 41"/>
                <a:gd name="T38" fmla="*/ 17 w 41"/>
                <a:gd name="T39" fmla="*/ 23 h 41"/>
                <a:gd name="T40" fmla="*/ 24 w 41"/>
                <a:gd name="T41" fmla="*/ 26 h 41"/>
                <a:gd name="T42" fmla="*/ 30 w 41"/>
                <a:gd name="T43" fmla="*/ 27 h 41"/>
                <a:gd name="T44" fmla="*/ 32 w 41"/>
                <a:gd name="T45" fmla="*/ 27 h 41"/>
                <a:gd name="T46" fmla="*/ 38 w 41"/>
                <a:gd name="T47" fmla="*/ 22 h 41"/>
                <a:gd name="T48" fmla="*/ 39 w 41"/>
                <a:gd name="T49" fmla="*/ 10 h 41"/>
                <a:gd name="T50" fmla="*/ 35 w 41"/>
                <a:gd name="T51" fmla="*/ 3 h 41"/>
                <a:gd name="T52" fmla="*/ 33 w 41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41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1"/>
                    <a:pt x="34" y="3"/>
                  </a:cubicBezTo>
                  <a:cubicBezTo>
                    <a:pt x="35" y="5"/>
                    <a:pt x="36" y="7"/>
                    <a:pt x="37" y="10"/>
                  </a:cubicBezTo>
                  <a:cubicBezTo>
                    <a:pt x="38" y="14"/>
                    <a:pt x="39" y="18"/>
                    <a:pt x="36" y="21"/>
                  </a:cubicBezTo>
                  <a:cubicBezTo>
                    <a:pt x="35" y="23"/>
                    <a:pt x="33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8" y="25"/>
                    <a:pt x="26" y="25"/>
                    <a:pt x="24" y="24"/>
                  </a:cubicBezTo>
                  <a:cubicBezTo>
                    <a:pt x="22" y="23"/>
                    <a:pt x="20" y="22"/>
                    <a:pt x="17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5" y="23"/>
                    <a:pt x="2" y="27"/>
                    <a:pt x="1" y="30"/>
                  </a:cubicBezTo>
                  <a:cubicBezTo>
                    <a:pt x="0" y="34"/>
                    <a:pt x="0" y="37"/>
                    <a:pt x="1" y="38"/>
                  </a:cubicBezTo>
                  <a:cubicBezTo>
                    <a:pt x="1" y="40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0"/>
                    <a:pt x="1" y="38"/>
                  </a:cubicBezTo>
                  <a:cubicBezTo>
                    <a:pt x="1" y="36"/>
                    <a:pt x="1" y="34"/>
                    <a:pt x="2" y="31"/>
                  </a:cubicBezTo>
                  <a:cubicBezTo>
                    <a:pt x="3" y="27"/>
                    <a:pt x="6" y="24"/>
                    <a:pt x="10" y="23"/>
                  </a:cubicBezTo>
                  <a:cubicBezTo>
                    <a:pt x="11" y="23"/>
                    <a:pt x="12" y="23"/>
                    <a:pt x="14" y="23"/>
                  </a:cubicBezTo>
                  <a:cubicBezTo>
                    <a:pt x="15" y="23"/>
                    <a:pt x="16" y="23"/>
                    <a:pt x="17" y="23"/>
                  </a:cubicBezTo>
                  <a:cubicBezTo>
                    <a:pt x="19" y="23"/>
                    <a:pt x="21" y="25"/>
                    <a:pt x="24" y="26"/>
                  </a:cubicBezTo>
                  <a:cubicBezTo>
                    <a:pt x="26" y="27"/>
                    <a:pt x="28" y="27"/>
                    <a:pt x="30" y="27"/>
                  </a:cubicBezTo>
                  <a:cubicBezTo>
                    <a:pt x="30" y="27"/>
                    <a:pt x="31" y="27"/>
                    <a:pt x="32" y="27"/>
                  </a:cubicBezTo>
                  <a:cubicBezTo>
                    <a:pt x="35" y="27"/>
                    <a:pt x="37" y="25"/>
                    <a:pt x="38" y="22"/>
                  </a:cubicBezTo>
                  <a:cubicBezTo>
                    <a:pt x="41" y="18"/>
                    <a:pt x="40" y="13"/>
                    <a:pt x="39" y="10"/>
                  </a:cubicBezTo>
                  <a:cubicBezTo>
                    <a:pt x="38" y="7"/>
                    <a:pt x="36" y="4"/>
                    <a:pt x="35" y="3"/>
                  </a:cubicBezTo>
                  <a:cubicBezTo>
                    <a:pt x="34" y="1"/>
                    <a:pt x="33" y="0"/>
                    <a:pt x="33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xmlns="" id="{A6E3E30D-7FF4-43ED-A40A-987E279E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276" y="4292601"/>
              <a:ext cx="107950" cy="107950"/>
            </a:xfrm>
            <a:custGeom>
              <a:avLst/>
              <a:gdLst>
                <a:gd name="T0" fmla="*/ 34 w 41"/>
                <a:gd name="T1" fmla="*/ 0 h 41"/>
                <a:gd name="T2" fmla="*/ 34 w 41"/>
                <a:gd name="T3" fmla="*/ 0 h 41"/>
                <a:gd name="T4" fmla="*/ 35 w 41"/>
                <a:gd name="T5" fmla="*/ 3 h 41"/>
                <a:gd name="T6" fmla="*/ 38 w 41"/>
                <a:gd name="T7" fmla="*/ 10 h 41"/>
                <a:gd name="T8" fmla="*/ 37 w 41"/>
                <a:gd name="T9" fmla="*/ 21 h 41"/>
                <a:gd name="T10" fmla="*/ 32 w 41"/>
                <a:gd name="T11" fmla="*/ 25 h 41"/>
                <a:gd name="T12" fmla="*/ 31 w 41"/>
                <a:gd name="T13" fmla="*/ 25 h 41"/>
                <a:gd name="T14" fmla="*/ 25 w 41"/>
                <a:gd name="T15" fmla="*/ 24 h 41"/>
                <a:gd name="T16" fmla="*/ 18 w 41"/>
                <a:gd name="T17" fmla="*/ 21 h 41"/>
                <a:gd name="T18" fmla="*/ 15 w 41"/>
                <a:gd name="T19" fmla="*/ 20 h 41"/>
                <a:gd name="T20" fmla="*/ 10 w 41"/>
                <a:gd name="T21" fmla="*/ 21 h 41"/>
                <a:gd name="T22" fmla="*/ 1 w 41"/>
                <a:gd name="T23" fmla="*/ 30 h 41"/>
                <a:gd name="T24" fmla="*/ 1 w 41"/>
                <a:gd name="T25" fmla="*/ 38 h 41"/>
                <a:gd name="T26" fmla="*/ 3 w 41"/>
                <a:gd name="T27" fmla="*/ 41 h 41"/>
                <a:gd name="T28" fmla="*/ 3 w 41"/>
                <a:gd name="T29" fmla="*/ 41 h 41"/>
                <a:gd name="T30" fmla="*/ 2 w 41"/>
                <a:gd name="T31" fmla="*/ 38 h 41"/>
                <a:gd name="T32" fmla="*/ 3 w 41"/>
                <a:gd name="T33" fmla="*/ 30 h 41"/>
                <a:gd name="T34" fmla="*/ 11 w 41"/>
                <a:gd name="T35" fmla="*/ 23 h 41"/>
                <a:gd name="T36" fmla="*/ 14 w 41"/>
                <a:gd name="T37" fmla="*/ 22 h 41"/>
                <a:gd name="T38" fmla="*/ 17 w 41"/>
                <a:gd name="T39" fmla="*/ 23 h 41"/>
                <a:gd name="T40" fmla="*/ 24 w 41"/>
                <a:gd name="T41" fmla="*/ 26 h 41"/>
                <a:gd name="T42" fmla="*/ 30 w 41"/>
                <a:gd name="T43" fmla="*/ 27 h 41"/>
                <a:gd name="T44" fmla="*/ 32 w 41"/>
                <a:gd name="T45" fmla="*/ 27 h 41"/>
                <a:gd name="T46" fmla="*/ 39 w 41"/>
                <a:gd name="T47" fmla="*/ 22 h 41"/>
                <a:gd name="T48" fmla="*/ 39 w 41"/>
                <a:gd name="T49" fmla="*/ 10 h 41"/>
                <a:gd name="T50" fmla="*/ 35 w 41"/>
                <a:gd name="T51" fmla="*/ 2 h 41"/>
                <a:gd name="T52" fmla="*/ 34 w 41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4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4" y="1"/>
                    <a:pt x="35" y="3"/>
                  </a:cubicBezTo>
                  <a:cubicBezTo>
                    <a:pt x="36" y="5"/>
                    <a:pt x="37" y="7"/>
                    <a:pt x="38" y="10"/>
                  </a:cubicBezTo>
                  <a:cubicBezTo>
                    <a:pt x="39" y="13"/>
                    <a:pt x="39" y="18"/>
                    <a:pt x="37" y="21"/>
                  </a:cubicBezTo>
                  <a:cubicBezTo>
                    <a:pt x="36" y="23"/>
                    <a:pt x="34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5"/>
                    <a:pt x="27" y="24"/>
                    <a:pt x="25" y="24"/>
                  </a:cubicBezTo>
                  <a:cubicBezTo>
                    <a:pt x="23" y="23"/>
                    <a:pt x="20" y="21"/>
                    <a:pt x="18" y="21"/>
                  </a:cubicBezTo>
                  <a:cubicBezTo>
                    <a:pt x="17" y="20"/>
                    <a:pt x="16" y="20"/>
                    <a:pt x="15" y="20"/>
                  </a:cubicBezTo>
                  <a:cubicBezTo>
                    <a:pt x="13" y="20"/>
                    <a:pt x="12" y="21"/>
                    <a:pt x="10" y="21"/>
                  </a:cubicBezTo>
                  <a:cubicBezTo>
                    <a:pt x="5" y="23"/>
                    <a:pt x="2" y="26"/>
                    <a:pt x="1" y="30"/>
                  </a:cubicBezTo>
                  <a:cubicBezTo>
                    <a:pt x="0" y="33"/>
                    <a:pt x="1" y="36"/>
                    <a:pt x="1" y="38"/>
                  </a:cubicBezTo>
                  <a:cubicBezTo>
                    <a:pt x="2" y="40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2" y="40"/>
                    <a:pt x="2" y="38"/>
                  </a:cubicBezTo>
                  <a:cubicBezTo>
                    <a:pt x="2" y="36"/>
                    <a:pt x="1" y="33"/>
                    <a:pt x="3" y="30"/>
                  </a:cubicBezTo>
                  <a:cubicBezTo>
                    <a:pt x="4" y="27"/>
                    <a:pt x="7" y="24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15" y="22"/>
                    <a:pt x="16" y="22"/>
                    <a:pt x="17" y="23"/>
                  </a:cubicBezTo>
                  <a:cubicBezTo>
                    <a:pt x="20" y="23"/>
                    <a:pt x="22" y="24"/>
                    <a:pt x="24" y="26"/>
                  </a:cubicBezTo>
                  <a:cubicBezTo>
                    <a:pt x="26" y="26"/>
                    <a:pt x="28" y="27"/>
                    <a:pt x="30" y="27"/>
                  </a:cubicBezTo>
                  <a:cubicBezTo>
                    <a:pt x="31" y="27"/>
                    <a:pt x="32" y="27"/>
                    <a:pt x="32" y="27"/>
                  </a:cubicBezTo>
                  <a:cubicBezTo>
                    <a:pt x="35" y="26"/>
                    <a:pt x="37" y="24"/>
                    <a:pt x="39" y="22"/>
                  </a:cubicBezTo>
                  <a:cubicBezTo>
                    <a:pt x="41" y="18"/>
                    <a:pt x="41" y="13"/>
                    <a:pt x="39" y="10"/>
                  </a:cubicBezTo>
                  <a:cubicBezTo>
                    <a:pt x="38" y="6"/>
                    <a:pt x="37" y="4"/>
                    <a:pt x="35" y="2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xmlns="" id="{10617204-2C0A-4650-B4A7-DEFAB42CD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538" y="4216401"/>
              <a:ext cx="257175" cy="622300"/>
            </a:xfrm>
            <a:custGeom>
              <a:avLst/>
              <a:gdLst>
                <a:gd name="T0" fmla="*/ 81 w 98"/>
                <a:gd name="T1" fmla="*/ 228 h 236"/>
                <a:gd name="T2" fmla="*/ 80 w 98"/>
                <a:gd name="T3" fmla="*/ 228 h 236"/>
                <a:gd name="T4" fmla="*/ 79 w 98"/>
                <a:gd name="T5" fmla="*/ 233 h 236"/>
                <a:gd name="T6" fmla="*/ 79 w 98"/>
                <a:gd name="T7" fmla="*/ 236 h 236"/>
                <a:gd name="T8" fmla="*/ 79 w 98"/>
                <a:gd name="T9" fmla="*/ 236 h 236"/>
                <a:gd name="T10" fmla="*/ 80 w 98"/>
                <a:gd name="T11" fmla="*/ 233 h 236"/>
                <a:gd name="T12" fmla="*/ 81 w 98"/>
                <a:gd name="T13" fmla="*/ 228 h 236"/>
                <a:gd name="T14" fmla="*/ 24 w 98"/>
                <a:gd name="T15" fmla="*/ 0 h 236"/>
                <a:gd name="T16" fmla="*/ 12 w 98"/>
                <a:gd name="T17" fmla="*/ 1 h 236"/>
                <a:gd name="T18" fmla="*/ 3 w 98"/>
                <a:gd name="T19" fmla="*/ 2 h 236"/>
                <a:gd name="T20" fmla="*/ 0 w 98"/>
                <a:gd name="T21" fmla="*/ 3 h 236"/>
                <a:gd name="T22" fmla="*/ 0 w 98"/>
                <a:gd name="T23" fmla="*/ 3 h 236"/>
                <a:gd name="T24" fmla="*/ 3 w 98"/>
                <a:gd name="T25" fmla="*/ 3 h 236"/>
                <a:gd name="T26" fmla="*/ 12 w 98"/>
                <a:gd name="T27" fmla="*/ 2 h 236"/>
                <a:gd name="T28" fmla="*/ 21 w 98"/>
                <a:gd name="T29" fmla="*/ 2 h 236"/>
                <a:gd name="T30" fmla="*/ 44 w 98"/>
                <a:gd name="T31" fmla="*/ 4 h 236"/>
                <a:gd name="T32" fmla="*/ 52 w 98"/>
                <a:gd name="T33" fmla="*/ 6 h 236"/>
                <a:gd name="T34" fmla="*/ 55 w 98"/>
                <a:gd name="T35" fmla="*/ 7 h 236"/>
                <a:gd name="T36" fmla="*/ 65 w 98"/>
                <a:gd name="T37" fmla="*/ 12 h 236"/>
                <a:gd name="T38" fmla="*/ 67 w 98"/>
                <a:gd name="T39" fmla="*/ 13 h 236"/>
                <a:gd name="T40" fmla="*/ 69 w 98"/>
                <a:gd name="T41" fmla="*/ 15 h 236"/>
                <a:gd name="T42" fmla="*/ 84 w 98"/>
                <a:gd name="T43" fmla="*/ 29 h 236"/>
                <a:gd name="T44" fmla="*/ 95 w 98"/>
                <a:gd name="T45" fmla="*/ 54 h 236"/>
                <a:gd name="T46" fmla="*/ 95 w 98"/>
                <a:gd name="T47" fmla="*/ 84 h 236"/>
                <a:gd name="T48" fmla="*/ 88 w 98"/>
                <a:gd name="T49" fmla="*/ 152 h 236"/>
                <a:gd name="T50" fmla="*/ 88 w 98"/>
                <a:gd name="T51" fmla="*/ 153 h 236"/>
                <a:gd name="T52" fmla="*/ 87 w 98"/>
                <a:gd name="T53" fmla="*/ 158 h 236"/>
                <a:gd name="T54" fmla="*/ 83 w 98"/>
                <a:gd name="T55" fmla="*/ 192 h 236"/>
                <a:gd name="T56" fmla="*/ 80 w 98"/>
                <a:gd name="T57" fmla="*/ 224 h 236"/>
                <a:gd name="T58" fmla="*/ 80 w 98"/>
                <a:gd name="T59" fmla="*/ 227 h 236"/>
                <a:gd name="T60" fmla="*/ 81 w 98"/>
                <a:gd name="T61" fmla="*/ 227 h 236"/>
                <a:gd name="T62" fmla="*/ 81 w 98"/>
                <a:gd name="T63" fmla="*/ 224 h 236"/>
                <a:gd name="T64" fmla="*/ 85 w 98"/>
                <a:gd name="T65" fmla="*/ 192 h 236"/>
                <a:gd name="T66" fmla="*/ 87 w 98"/>
                <a:gd name="T67" fmla="*/ 171 h 236"/>
                <a:gd name="T68" fmla="*/ 89 w 98"/>
                <a:gd name="T69" fmla="*/ 152 h 236"/>
                <a:gd name="T70" fmla="*/ 89 w 98"/>
                <a:gd name="T71" fmla="*/ 151 h 236"/>
                <a:gd name="T72" fmla="*/ 97 w 98"/>
                <a:gd name="T73" fmla="*/ 85 h 236"/>
                <a:gd name="T74" fmla="*/ 97 w 98"/>
                <a:gd name="T75" fmla="*/ 54 h 236"/>
                <a:gd name="T76" fmla="*/ 86 w 98"/>
                <a:gd name="T77" fmla="*/ 27 h 236"/>
                <a:gd name="T78" fmla="*/ 69 w 98"/>
                <a:gd name="T79" fmla="*/ 12 h 236"/>
                <a:gd name="T80" fmla="*/ 65 w 98"/>
                <a:gd name="T81" fmla="*/ 10 h 236"/>
                <a:gd name="T82" fmla="*/ 59 w 98"/>
                <a:gd name="T83" fmla="*/ 7 h 236"/>
                <a:gd name="T84" fmla="*/ 55 w 98"/>
                <a:gd name="T85" fmla="*/ 6 h 236"/>
                <a:gd name="T86" fmla="*/ 44 w 98"/>
                <a:gd name="T87" fmla="*/ 3 h 236"/>
                <a:gd name="T88" fmla="*/ 24 w 98"/>
                <a:gd name="T8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236">
                  <a:moveTo>
                    <a:pt x="81" y="228"/>
                  </a:moveTo>
                  <a:cubicBezTo>
                    <a:pt x="80" y="228"/>
                    <a:pt x="80" y="228"/>
                    <a:pt x="80" y="228"/>
                  </a:cubicBezTo>
                  <a:cubicBezTo>
                    <a:pt x="80" y="230"/>
                    <a:pt x="80" y="231"/>
                    <a:pt x="79" y="233"/>
                  </a:cubicBezTo>
                  <a:cubicBezTo>
                    <a:pt x="79" y="235"/>
                    <a:pt x="79" y="236"/>
                    <a:pt x="79" y="236"/>
                  </a:cubicBezTo>
                  <a:cubicBezTo>
                    <a:pt x="79" y="236"/>
                    <a:pt x="79" y="236"/>
                    <a:pt x="79" y="236"/>
                  </a:cubicBezTo>
                  <a:cubicBezTo>
                    <a:pt x="79" y="236"/>
                    <a:pt x="80" y="235"/>
                    <a:pt x="80" y="233"/>
                  </a:cubicBezTo>
                  <a:cubicBezTo>
                    <a:pt x="80" y="232"/>
                    <a:pt x="80" y="230"/>
                    <a:pt x="81" y="228"/>
                  </a:cubicBezTo>
                  <a:moveTo>
                    <a:pt x="24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1"/>
                    <a:pt x="5" y="2"/>
                    <a:pt x="3" y="2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3" y="3"/>
                  </a:cubicBezTo>
                  <a:cubicBezTo>
                    <a:pt x="5" y="2"/>
                    <a:pt x="8" y="2"/>
                    <a:pt x="12" y="2"/>
                  </a:cubicBezTo>
                  <a:cubicBezTo>
                    <a:pt x="14" y="2"/>
                    <a:pt x="18" y="2"/>
                    <a:pt x="21" y="2"/>
                  </a:cubicBezTo>
                  <a:cubicBezTo>
                    <a:pt x="28" y="2"/>
                    <a:pt x="35" y="2"/>
                    <a:pt x="44" y="4"/>
                  </a:cubicBezTo>
                  <a:cubicBezTo>
                    <a:pt x="47" y="5"/>
                    <a:pt x="50" y="5"/>
                    <a:pt x="52" y="6"/>
                  </a:cubicBezTo>
                  <a:cubicBezTo>
                    <a:pt x="53" y="7"/>
                    <a:pt x="54" y="7"/>
                    <a:pt x="55" y="7"/>
                  </a:cubicBezTo>
                  <a:cubicBezTo>
                    <a:pt x="58" y="9"/>
                    <a:pt x="62" y="10"/>
                    <a:pt x="65" y="12"/>
                  </a:cubicBezTo>
                  <a:cubicBezTo>
                    <a:pt x="65" y="12"/>
                    <a:pt x="66" y="13"/>
                    <a:pt x="67" y="13"/>
                  </a:cubicBezTo>
                  <a:cubicBezTo>
                    <a:pt x="67" y="14"/>
                    <a:pt x="68" y="14"/>
                    <a:pt x="69" y="15"/>
                  </a:cubicBezTo>
                  <a:cubicBezTo>
                    <a:pt x="74" y="18"/>
                    <a:pt x="80" y="23"/>
                    <a:pt x="84" y="29"/>
                  </a:cubicBezTo>
                  <a:cubicBezTo>
                    <a:pt x="90" y="36"/>
                    <a:pt x="94" y="44"/>
                    <a:pt x="95" y="54"/>
                  </a:cubicBezTo>
                  <a:cubicBezTo>
                    <a:pt x="96" y="64"/>
                    <a:pt x="96" y="74"/>
                    <a:pt x="95" y="84"/>
                  </a:cubicBezTo>
                  <a:cubicBezTo>
                    <a:pt x="92" y="109"/>
                    <a:pt x="90" y="132"/>
                    <a:pt x="88" y="152"/>
                  </a:cubicBezTo>
                  <a:cubicBezTo>
                    <a:pt x="88" y="152"/>
                    <a:pt x="88" y="153"/>
                    <a:pt x="88" y="153"/>
                  </a:cubicBezTo>
                  <a:cubicBezTo>
                    <a:pt x="87" y="155"/>
                    <a:pt x="87" y="156"/>
                    <a:pt x="87" y="158"/>
                  </a:cubicBezTo>
                  <a:cubicBezTo>
                    <a:pt x="86" y="170"/>
                    <a:pt x="84" y="182"/>
                    <a:pt x="83" y="192"/>
                  </a:cubicBezTo>
                  <a:cubicBezTo>
                    <a:pt x="82" y="205"/>
                    <a:pt x="81" y="216"/>
                    <a:pt x="80" y="224"/>
                  </a:cubicBezTo>
                  <a:cubicBezTo>
                    <a:pt x="80" y="225"/>
                    <a:pt x="80" y="226"/>
                    <a:pt x="80" y="227"/>
                  </a:cubicBezTo>
                  <a:cubicBezTo>
                    <a:pt x="80" y="227"/>
                    <a:pt x="80" y="227"/>
                    <a:pt x="81" y="227"/>
                  </a:cubicBezTo>
                  <a:cubicBezTo>
                    <a:pt x="81" y="226"/>
                    <a:pt x="81" y="225"/>
                    <a:pt x="81" y="224"/>
                  </a:cubicBezTo>
                  <a:cubicBezTo>
                    <a:pt x="82" y="216"/>
                    <a:pt x="83" y="205"/>
                    <a:pt x="85" y="192"/>
                  </a:cubicBezTo>
                  <a:cubicBezTo>
                    <a:pt x="86" y="185"/>
                    <a:pt x="86" y="178"/>
                    <a:pt x="87" y="171"/>
                  </a:cubicBezTo>
                  <a:cubicBezTo>
                    <a:pt x="88" y="165"/>
                    <a:pt x="89" y="158"/>
                    <a:pt x="89" y="152"/>
                  </a:cubicBezTo>
                  <a:cubicBezTo>
                    <a:pt x="89" y="152"/>
                    <a:pt x="89" y="151"/>
                    <a:pt x="89" y="151"/>
                  </a:cubicBezTo>
                  <a:cubicBezTo>
                    <a:pt x="92" y="131"/>
                    <a:pt x="94" y="109"/>
                    <a:pt x="97" y="85"/>
                  </a:cubicBezTo>
                  <a:cubicBezTo>
                    <a:pt x="98" y="74"/>
                    <a:pt x="98" y="64"/>
                    <a:pt x="97" y="54"/>
                  </a:cubicBezTo>
                  <a:cubicBezTo>
                    <a:pt x="95" y="44"/>
                    <a:pt x="91" y="35"/>
                    <a:pt x="86" y="27"/>
                  </a:cubicBezTo>
                  <a:cubicBezTo>
                    <a:pt x="81" y="21"/>
                    <a:pt x="75" y="16"/>
                    <a:pt x="69" y="12"/>
                  </a:cubicBezTo>
                  <a:cubicBezTo>
                    <a:pt x="67" y="11"/>
                    <a:pt x="66" y="11"/>
                    <a:pt x="65" y="10"/>
                  </a:cubicBezTo>
                  <a:cubicBezTo>
                    <a:pt x="63" y="9"/>
                    <a:pt x="61" y="8"/>
                    <a:pt x="59" y="7"/>
                  </a:cubicBezTo>
                  <a:cubicBezTo>
                    <a:pt x="58" y="7"/>
                    <a:pt x="57" y="6"/>
                    <a:pt x="55" y="6"/>
                  </a:cubicBezTo>
                  <a:cubicBezTo>
                    <a:pt x="51" y="4"/>
                    <a:pt x="48" y="3"/>
                    <a:pt x="44" y="3"/>
                  </a:cubicBezTo>
                  <a:cubicBezTo>
                    <a:pt x="37" y="1"/>
                    <a:pt x="30" y="0"/>
                    <a:pt x="24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xmlns="" id="{81ECBA60-D3A8-4DF8-A617-675FEE2E2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1" y="4811713"/>
              <a:ext cx="471488" cy="50800"/>
            </a:xfrm>
            <a:custGeom>
              <a:avLst/>
              <a:gdLst>
                <a:gd name="T0" fmla="*/ 179 w 179"/>
                <a:gd name="T1" fmla="*/ 0 h 19"/>
                <a:gd name="T2" fmla="*/ 176 w 179"/>
                <a:gd name="T3" fmla="*/ 1 h 19"/>
                <a:gd name="T4" fmla="*/ 173 w 179"/>
                <a:gd name="T5" fmla="*/ 1 h 19"/>
                <a:gd name="T6" fmla="*/ 172 w 179"/>
                <a:gd name="T7" fmla="*/ 1 h 19"/>
                <a:gd name="T8" fmla="*/ 90 w 179"/>
                <a:gd name="T9" fmla="*/ 9 h 19"/>
                <a:gd name="T10" fmla="*/ 2 w 179"/>
                <a:gd name="T11" fmla="*/ 19 h 19"/>
                <a:gd name="T12" fmla="*/ 0 w 179"/>
                <a:gd name="T13" fmla="*/ 19 h 19"/>
                <a:gd name="T14" fmla="*/ 1 w 179"/>
                <a:gd name="T15" fmla="*/ 19 h 19"/>
                <a:gd name="T16" fmla="*/ 2 w 179"/>
                <a:gd name="T17" fmla="*/ 19 h 19"/>
                <a:gd name="T18" fmla="*/ 12 w 179"/>
                <a:gd name="T19" fmla="*/ 19 h 19"/>
                <a:gd name="T20" fmla="*/ 22 w 179"/>
                <a:gd name="T21" fmla="*/ 18 h 19"/>
                <a:gd name="T22" fmla="*/ 90 w 179"/>
                <a:gd name="T23" fmla="*/ 11 h 19"/>
                <a:gd name="T24" fmla="*/ 160 w 179"/>
                <a:gd name="T25" fmla="*/ 3 h 19"/>
                <a:gd name="T26" fmla="*/ 172 w 179"/>
                <a:gd name="T27" fmla="*/ 2 h 19"/>
                <a:gd name="T28" fmla="*/ 173 w 179"/>
                <a:gd name="T29" fmla="*/ 2 h 19"/>
                <a:gd name="T30" fmla="*/ 179 w 179"/>
                <a:gd name="T31" fmla="*/ 1 h 19"/>
                <a:gd name="T32" fmla="*/ 179 w 17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9" h="19">
                  <a:moveTo>
                    <a:pt x="179" y="0"/>
                  </a:moveTo>
                  <a:cubicBezTo>
                    <a:pt x="178" y="0"/>
                    <a:pt x="177" y="0"/>
                    <a:pt x="176" y="1"/>
                  </a:cubicBezTo>
                  <a:cubicBezTo>
                    <a:pt x="175" y="1"/>
                    <a:pt x="174" y="1"/>
                    <a:pt x="173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58" y="2"/>
                    <a:pt x="127" y="5"/>
                    <a:pt x="90" y="9"/>
                  </a:cubicBezTo>
                  <a:cubicBezTo>
                    <a:pt x="46" y="14"/>
                    <a:pt x="10" y="18"/>
                    <a:pt x="2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9"/>
                    <a:pt x="0" y="19"/>
                    <a:pt x="1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4" y="19"/>
                    <a:pt x="7" y="19"/>
                    <a:pt x="12" y="19"/>
                  </a:cubicBezTo>
                  <a:cubicBezTo>
                    <a:pt x="15" y="18"/>
                    <a:pt x="18" y="18"/>
                    <a:pt x="22" y="18"/>
                  </a:cubicBezTo>
                  <a:cubicBezTo>
                    <a:pt x="38" y="16"/>
                    <a:pt x="63" y="14"/>
                    <a:pt x="90" y="11"/>
                  </a:cubicBezTo>
                  <a:cubicBezTo>
                    <a:pt x="118" y="8"/>
                    <a:pt x="143" y="5"/>
                    <a:pt x="160" y="3"/>
                  </a:cubicBezTo>
                  <a:cubicBezTo>
                    <a:pt x="165" y="3"/>
                    <a:pt x="169" y="2"/>
                    <a:pt x="172" y="2"/>
                  </a:cubicBezTo>
                  <a:cubicBezTo>
                    <a:pt x="172" y="2"/>
                    <a:pt x="172" y="2"/>
                    <a:pt x="173" y="2"/>
                  </a:cubicBezTo>
                  <a:cubicBezTo>
                    <a:pt x="177" y="1"/>
                    <a:pt x="179" y="1"/>
                    <a:pt x="179" y="1"/>
                  </a:cubicBezTo>
                  <a:cubicBezTo>
                    <a:pt x="179" y="0"/>
                    <a:pt x="179" y="0"/>
                    <a:pt x="179" y="0"/>
                  </a:cubicBezTo>
                </a:path>
              </a:pathLst>
            </a:custGeom>
            <a:solidFill>
              <a:srgbClr val="D1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xmlns="" id="{D567B4B1-8249-46E2-8DC6-5DAA11DF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8" y="3160713"/>
              <a:ext cx="701675" cy="1122363"/>
            </a:xfrm>
            <a:custGeom>
              <a:avLst/>
              <a:gdLst>
                <a:gd name="T0" fmla="*/ 208 w 266"/>
                <a:gd name="T1" fmla="*/ 8 h 426"/>
                <a:gd name="T2" fmla="*/ 150 w 266"/>
                <a:gd name="T3" fmla="*/ 13 h 426"/>
                <a:gd name="T4" fmla="*/ 124 w 266"/>
                <a:gd name="T5" fmla="*/ 65 h 426"/>
                <a:gd name="T6" fmla="*/ 121 w 266"/>
                <a:gd name="T7" fmla="*/ 111 h 426"/>
                <a:gd name="T8" fmla="*/ 88 w 266"/>
                <a:gd name="T9" fmla="*/ 126 h 426"/>
                <a:gd name="T10" fmla="*/ 66 w 266"/>
                <a:gd name="T11" fmla="*/ 185 h 426"/>
                <a:gd name="T12" fmla="*/ 80 w 266"/>
                <a:gd name="T13" fmla="*/ 219 h 426"/>
                <a:gd name="T14" fmla="*/ 65 w 266"/>
                <a:gd name="T15" fmla="*/ 238 h 426"/>
                <a:gd name="T16" fmla="*/ 43 w 266"/>
                <a:gd name="T17" fmla="*/ 248 h 426"/>
                <a:gd name="T18" fmla="*/ 1 w 266"/>
                <a:gd name="T19" fmla="*/ 321 h 426"/>
                <a:gd name="T20" fmla="*/ 41 w 266"/>
                <a:gd name="T21" fmla="*/ 397 h 426"/>
                <a:gd name="T22" fmla="*/ 124 w 266"/>
                <a:gd name="T23" fmla="*/ 425 h 426"/>
                <a:gd name="T24" fmla="*/ 208 w 266"/>
                <a:gd name="T25" fmla="*/ 400 h 426"/>
                <a:gd name="T26" fmla="*/ 244 w 266"/>
                <a:gd name="T27" fmla="*/ 345 h 426"/>
                <a:gd name="T28" fmla="*/ 262 w 266"/>
                <a:gd name="T29" fmla="*/ 220 h 426"/>
                <a:gd name="T30" fmla="*/ 241 w 266"/>
                <a:gd name="T31" fmla="*/ 89 h 426"/>
                <a:gd name="T32" fmla="*/ 237 w 266"/>
                <a:gd name="T33" fmla="*/ 45 h 426"/>
                <a:gd name="T34" fmla="*/ 214 w 266"/>
                <a:gd name="T35" fmla="*/ 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6" h="426">
                  <a:moveTo>
                    <a:pt x="208" y="8"/>
                  </a:moveTo>
                  <a:cubicBezTo>
                    <a:pt x="190" y="0"/>
                    <a:pt x="167" y="2"/>
                    <a:pt x="150" y="13"/>
                  </a:cubicBezTo>
                  <a:cubicBezTo>
                    <a:pt x="134" y="24"/>
                    <a:pt x="123" y="45"/>
                    <a:pt x="124" y="65"/>
                  </a:cubicBezTo>
                  <a:cubicBezTo>
                    <a:pt x="125" y="81"/>
                    <a:pt x="131" y="99"/>
                    <a:pt x="121" y="111"/>
                  </a:cubicBezTo>
                  <a:cubicBezTo>
                    <a:pt x="113" y="120"/>
                    <a:pt x="99" y="121"/>
                    <a:pt x="88" y="126"/>
                  </a:cubicBezTo>
                  <a:cubicBezTo>
                    <a:pt x="67" y="136"/>
                    <a:pt x="57" y="164"/>
                    <a:pt x="66" y="185"/>
                  </a:cubicBezTo>
                  <a:cubicBezTo>
                    <a:pt x="71" y="196"/>
                    <a:pt x="82" y="207"/>
                    <a:pt x="80" y="219"/>
                  </a:cubicBezTo>
                  <a:cubicBezTo>
                    <a:pt x="78" y="227"/>
                    <a:pt x="72" y="234"/>
                    <a:pt x="65" y="238"/>
                  </a:cubicBezTo>
                  <a:cubicBezTo>
                    <a:pt x="58" y="242"/>
                    <a:pt x="50" y="244"/>
                    <a:pt x="43" y="248"/>
                  </a:cubicBezTo>
                  <a:cubicBezTo>
                    <a:pt x="16" y="261"/>
                    <a:pt x="0" y="291"/>
                    <a:pt x="1" y="321"/>
                  </a:cubicBezTo>
                  <a:cubicBezTo>
                    <a:pt x="1" y="351"/>
                    <a:pt x="18" y="379"/>
                    <a:pt x="41" y="397"/>
                  </a:cubicBezTo>
                  <a:cubicBezTo>
                    <a:pt x="65" y="415"/>
                    <a:pt x="94" y="424"/>
                    <a:pt x="124" y="425"/>
                  </a:cubicBezTo>
                  <a:cubicBezTo>
                    <a:pt x="154" y="426"/>
                    <a:pt x="185" y="419"/>
                    <a:pt x="208" y="400"/>
                  </a:cubicBezTo>
                  <a:cubicBezTo>
                    <a:pt x="225" y="386"/>
                    <a:pt x="236" y="365"/>
                    <a:pt x="244" y="345"/>
                  </a:cubicBezTo>
                  <a:cubicBezTo>
                    <a:pt x="260" y="305"/>
                    <a:pt x="266" y="262"/>
                    <a:pt x="262" y="220"/>
                  </a:cubicBezTo>
                  <a:cubicBezTo>
                    <a:pt x="259" y="176"/>
                    <a:pt x="244" y="133"/>
                    <a:pt x="241" y="89"/>
                  </a:cubicBezTo>
                  <a:cubicBezTo>
                    <a:pt x="240" y="75"/>
                    <a:pt x="240" y="60"/>
                    <a:pt x="237" y="45"/>
                  </a:cubicBezTo>
                  <a:cubicBezTo>
                    <a:pt x="234" y="31"/>
                    <a:pt x="226" y="17"/>
                    <a:pt x="214" y="9"/>
                  </a:cubicBezTo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xmlns="" id="{8A4F0D03-5B2A-4E4D-A0CD-36BD67CDB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2997201"/>
              <a:ext cx="723900" cy="1143000"/>
            </a:xfrm>
            <a:custGeom>
              <a:avLst/>
              <a:gdLst>
                <a:gd name="T0" fmla="*/ 12 w 275"/>
                <a:gd name="T1" fmla="*/ 76 h 434"/>
                <a:gd name="T2" fmla="*/ 100 w 275"/>
                <a:gd name="T3" fmla="*/ 6 h 434"/>
                <a:gd name="T4" fmla="*/ 170 w 275"/>
                <a:gd name="T5" fmla="*/ 14 h 434"/>
                <a:gd name="T6" fmla="*/ 201 w 275"/>
                <a:gd name="T7" fmla="*/ 74 h 434"/>
                <a:gd name="T8" fmla="*/ 186 w 275"/>
                <a:gd name="T9" fmla="*/ 116 h 434"/>
                <a:gd name="T10" fmla="*/ 189 w 275"/>
                <a:gd name="T11" fmla="*/ 159 h 434"/>
                <a:gd name="T12" fmla="*/ 223 w 275"/>
                <a:gd name="T13" fmla="*/ 178 h 434"/>
                <a:gd name="T14" fmla="*/ 249 w 275"/>
                <a:gd name="T15" fmla="*/ 226 h 434"/>
                <a:gd name="T16" fmla="*/ 218 w 275"/>
                <a:gd name="T17" fmla="*/ 270 h 434"/>
                <a:gd name="T18" fmla="*/ 262 w 275"/>
                <a:gd name="T19" fmla="*/ 296 h 434"/>
                <a:gd name="T20" fmla="*/ 271 w 275"/>
                <a:gd name="T21" fmla="*/ 346 h 434"/>
                <a:gd name="T22" fmla="*/ 225 w 275"/>
                <a:gd name="T23" fmla="*/ 402 h 434"/>
                <a:gd name="T24" fmla="*/ 126 w 275"/>
                <a:gd name="T25" fmla="*/ 432 h 434"/>
                <a:gd name="T26" fmla="*/ 29 w 275"/>
                <a:gd name="T27" fmla="*/ 392 h 434"/>
                <a:gd name="T28" fmla="*/ 12 w 275"/>
                <a:gd name="T29" fmla="*/ 322 h 434"/>
                <a:gd name="T30" fmla="*/ 1 w 275"/>
                <a:gd name="T31" fmla="*/ 103 h 434"/>
                <a:gd name="T32" fmla="*/ 3 w 275"/>
                <a:gd name="T33" fmla="*/ 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5" h="434">
                  <a:moveTo>
                    <a:pt x="12" y="76"/>
                  </a:moveTo>
                  <a:cubicBezTo>
                    <a:pt x="28" y="41"/>
                    <a:pt x="62" y="14"/>
                    <a:pt x="100" y="6"/>
                  </a:cubicBezTo>
                  <a:cubicBezTo>
                    <a:pt x="124" y="0"/>
                    <a:pt x="149" y="2"/>
                    <a:pt x="170" y="14"/>
                  </a:cubicBezTo>
                  <a:cubicBezTo>
                    <a:pt x="190" y="27"/>
                    <a:pt x="204" y="51"/>
                    <a:pt x="201" y="74"/>
                  </a:cubicBezTo>
                  <a:cubicBezTo>
                    <a:pt x="199" y="89"/>
                    <a:pt x="191" y="102"/>
                    <a:pt x="186" y="116"/>
                  </a:cubicBezTo>
                  <a:cubicBezTo>
                    <a:pt x="181" y="130"/>
                    <a:pt x="180" y="147"/>
                    <a:pt x="189" y="159"/>
                  </a:cubicBezTo>
                  <a:cubicBezTo>
                    <a:pt x="197" y="169"/>
                    <a:pt x="212" y="171"/>
                    <a:pt x="223" y="178"/>
                  </a:cubicBezTo>
                  <a:cubicBezTo>
                    <a:pt x="240" y="188"/>
                    <a:pt x="250" y="207"/>
                    <a:pt x="249" y="226"/>
                  </a:cubicBezTo>
                  <a:cubicBezTo>
                    <a:pt x="248" y="245"/>
                    <a:pt x="236" y="262"/>
                    <a:pt x="218" y="270"/>
                  </a:cubicBezTo>
                  <a:cubicBezTo>
                    <a:pt x="235" y="272"/>
                    <a:pt x="252" y="282"/>
                    <a:pt x="262" y="296"/>
                  </a:cubicBezTo>
                  <a:cubicBezTo>
                    <a:pt x="272" y="310"/>
                    <a:pt x="275" y="329"/>
                    <a:pt x="271" y="346"/>
                  </a:cubicBezTo>
                  <a:cubicBezTo>
                    <a:pt x="266" y="370"/>
                    <a:pt x="246" y="389"/>
                    <a:pt x="225" y="402"/>
                  </a:cubicBezTo>
                  <a:cubicBezTo>
                    <a:pt x="195" y="420"/>
                    <a:pt x="161" y="431"/>
                    <a:pt x="126" y="432"/>
                  </a:cubicBezTo>
                  <a:cubicBezTo>
                    <a:pt x="89" y="434"/>
                    <a:pt x="49" y="423"/>
                    <a:pt x="29" y="392"/>
                  </a:cubicBezTo>
                  <a:cubicBezTo>
                    <a:pt x="15" y="372"/>
                    <a:pt x="13" y="346"/>
                    <a:pt x="12" y="322"/>
                  </a:cubicBezTo>
                  <a:cubicBezTo>
                    <a:pt x="8" y="249"/>
                    <a:pt x="5" y="176"/>
                    <a:pt x="1" y="103"/>
                  </a:cubicBezTo>
                  <a:cubicBezTo>
                    <a:pt x="1" y="92"/>
                    <a:pt x="0" y="80"/>
                    <a:pt x="3" y="68"/>
                  </a:cubicBezTo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xmlns="" id="{387D3C5E-F804-4127-8828-31811ED68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3983038"/>
              <a:ext cx="1257300" cy="735013"/>
            </a:xfrm>
            <a:custGeom>
              <a:avLst/>
              <a:gdLst>
                <a:gd name="T0" fmla="*/ 0 w 477"/>
                <a:gd name="T1" fmla="*/ 31 h 279"/>
                <a:gd name="T2" fmla="*/ 330 w 477"/>
                <a:gd name="T3" fmla="*/ 155 h 279"/>
                <a:gd name="T4" fmla="*/ 299 w 477"/>
                <a:gd name="T5" fmla="*/ 22 h 279"/>
                <a:gd name="T6" fmla="*/ 385 w 477"/>
                <a:gd name="T7" fmla="*/ 0 h 279"/>
                <a:gd name="T8" fmla="*/ 413 w 477"/>
                <a:gd name="T9" fmla="*/ 267 h 279"/>
                <a:gd name="T10" fmla="*/ 131 w 477"/>
                <a:gd name="T11" fmla="*/ 235 h 279"/>
                <a:gd name="T12" fmla="*/ 0 w 477"/>
                <a:gd name="T13" fmla="*/ 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279">
                  <a:moveTo>
                    <a:pt x="0" y="31"/>
                  </a:moveTo>
                  <a:cubicBezTo>
                    <a:pt x="330" y="155"/>
                    <a:pt x="330" y="155"/>
                    <a:pt x="330" y="155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85" y="0"/>
                    <a:pt x="477" y="260"/>
                    <a:pt x="413" y="267"/>
                  </a:cubicBezTo>
                  <a:cubicBezTo>
                    <a:pt x="301" y="279"/>
                    <a:pt x="131" y="235"/>
                    <a:pt x="131" y="235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8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xmlns="" id="{3013AF30-5A74-48C7-A1F2-A4DD6E27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726" y="4416426"/>
              <a:ext cx="2768600" cy="1684338"/>
            </a:xfrm>
            <a:custGeom>
              <a:avLst/>
              <a:gdLst>
                <a:gd name="T0" fmla="*/ 0 w 1050"/>
                <a:gd name="T1" fmla="*/ 435 h 639"/>
                <a:gd name="T2" fmla="*/ 667 w 1050"/>
                <a:gd name="T3" fmla="*/ 95 h 639"/>
                <a:gd name="T4" fmla="*/ 1050 w 1050"/>
                <a:gd name="T5" fmla="*/ 633 h 639"/>
                <a:gd name="T6" fmla="*/ 836 w 1050"/>
                <a:gd name="T7" fmla="*/ 629 h 639"/>
                <a:gd name="T8" fmla="*/ 584 w 1050"/>
                <a:gd name="T9" fmla="*/ 308 h 639"/>
                <a:gd name="T10" fmla="*/ 246 w 1050"/>
                <a:gd name="T11" fmla="*/ 639 h 639"/>
                <a:gd name="T12" fmla="*/ 0 w 1050"/>
                <a:gd name="T13" fmla="*/ 43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639">
                  <a:moveTo>
                    <a:pt x="0" y="435"/>
                  </a:moveTo>
                  <a:cubicBezTo>
                    <a:pt x="0" y="435"/>
                    <a:pt x="398" y="0"/>
                    <a:pt x="667" y="95"/>
                  </a:cubicBezTo>
                  <a:cubicBezTo>
                    <a:pt x="937" y="190"/>
                    <a:pt x="1050" y="633"/>
                    <a:pt x="1050" y="633"/>
                  </a:cubicBezTo>
                  <a:cubicBezTo>
                    <a:pt x="836" y="629"/>
                    <a:pt x="836" y="629"/>
                    <a:pt x="836" y="629"/>
                  </a:cubicBezTo>
                  <a:cubicBezTo>
                    <a:pt x="836" y="629"/>
                    <a:pt x="667" y="295"/>
                    <a:pt x="584" y="308"/>
                  </a:cubicBezTo>
                  <a:cubicBezTo>
                    <a:pt x="501" y="321"/>
                    <a:pt x="246" y="639"/>
                    <a:pt x="246" y="639"/>
                  </a:cubicBezTo>
                  <a:cubicBezTo>
                    <a:pt x="0" y="435"/>
                    <a:pt x="0" y="435"/>
                    <a:pt x="0" y="435"/>
                  </a:cubicBezTo>
                </a:path>
              </a:pathLst>
            </a:custGeom>
            <a:solidFill>
              <a:srgbClr val="145A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xmlns="" id="{40FA5BCE-9BFD-4ABF-AE26-2D2C59615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6" y="4029076"/>
              <a:ext cx="1092200" cy="1790700"/>
            </a:xfrm>
            <a:custGeom>
              <a:avLst/>
              <a:gdLst>
                <a:gd name="T0" fmla="*/ 379 w 414"/>
                <a:gd name="T1" fmla="*/ 318 h 679"/>
                <a:gd name="T2" fmla="*/ 395 w 414"/>
                <a:gd name="T3" fmla="*/ 573 h 679"/>
                <a:gd name="T4" fmla="*/ 10 w 414"/>
                <a:gd name="T5" fmla="*/ 542 h 679"/>
                <a:gd name="T6" fmla="*/ 7 w 414"/>
                <a:gd name="T7" fmla="*/ 435 h 679"/>
                <a:gd name="T8" fmla="*/ 0 w 414"/>
                <a:gd name="T9" fmla="*/ 181 h 679"/>
                <a:gd name="T10" fmla="*/ 101 w 414"/>
                <a:gd name="T11" fmla="*/ 30 h 679"/>
                <a:gd name="T12" fmla="*/ 252 w 414"/>
                <a:gd name="T13" fmla="*/ 2 h 679"/>
                <a:gd name="T14" fmla="*/ 345 w 414"/>
                <a:gd name="T15" fmla="*/ 83 h 679"/>
                <a:gd name="T16" fmla="*/ 379 w 414"/>
                <a:gd name="T17" fmla="*/ 318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679">
                  <a:moveTo>
                    <a:pt x="379" y="318"/>
                  </a:moveTo>
                  <a:cubicBezTo>
                    <a:pt x="395" y="573"/>
                    <a:pt x="395" y="573"/>
                    <a:pt x="395" y="573"/>
                  </a:cubicBezTo>
                  <a:cubicBezTo>
                    <a:pt x="309" y="679"/>
                    <a:pt x="10" y="542"/>
                    <a:pt x="10" y="542"/>
                  </a:cubicBezTo>
                  <a:cubicBezTo>
                    <a:pt x="7" y="435"/>
                    <a:pt x="7" y="435"/>
                    <a:pt x="7" y="435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7" y="80"/>
                    <a:pt x="101" y="30"/>
                    <a:pt x="101" y="30"/>
                  </a:cubicBezTo>
                  <a:cubicBezTo>
                    <a:pt x="139" y="11"/>
                    <a:pt x="199" y="0"/>
                    <a:pt x="252" y="2"/>
                  </a:cubicBezTo>
                  <a:cubicBezTo>
                    <a:pt x="308" y="5"/>
                    <a:pt x="322" y="32"/>
                    <a:pt x="345" y="83"/>
                  </a:cubicBezTo>
                  <a:cubicBezTo>
                    <a:pt x="363" y="124"/>
                    <a:pt x="414" y="191"/>
                    <a:pt x="379" y="318"/>
                  </a:cubicBezTo>
                  <a:close/>
                </a:path>
              </a:pathLst>
            </a:custGeom>
            <a:solidFill>
              <a:srgbClr val="FCC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xmlns="" id="{B6BA07C8-9B16-4C5E-8DA9-3CFEF04CE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3" y="5510213"/>
              <a:ext cx="3867150" cy="720725"/>
            </a:xfrm>
            <a:custGeom>
              <a:avLst/>
              <a:gdLst>
                <a:gd name="T0" fmla="*/ 46 w 1467"/>
                <a:gd name="T1" fmla="*/ 28 h 273"/>
                <a:gd name="T2" fmla="*/ 140 w 1467"/>
                <a:gd name="T3" fmla="*/ 244 h 273"/>
                <a:gd name="T4" fmla="*/ 926 w 1467"/>
                <a:gd name="T5" fmla="*/ 216 h 273"/>
                <a:gd name="T6" fmla="*/ 1439 w 1467"/>
                <a:gd name="T7" fmla="*/ 250 h 273"/>
                <a:gd name="T8" fmla="*/ 1467 w 1467"/>
                <a:gd name="T9" fmla="*/ 29 h 273"/>
                <a:gd name="T10" fmla="*/ 809 w 1467"/>
                <a:gd name="T11" fmla="*/ 17 h 273"/>
                <a:gd name="T12" fmla="*/ 46 w 1467"/>
                <a:gd name="T13" fmla="*/ 2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7" h="273">
                  <a:moveTo>
                    <a:pt x="46" y="28"/>
                  </a:moveTo>
                  <a:cubicBezTo>
                    <a:pt x="46" y="28"/>
                    <a:pt x="0" y="214"/>
                    <a:pt x="140" y="244"/>
                  </a:cubicBezTo>
                  <a:cubicBezTo>
                    <a:pt x="279" y="273"/>
                    <a:pt x="792" y="204"/>
                    <a:pt x="926" y="216"/>
                  </a:cubicBezTo>
                  <a:cubicBezTo>
                    <a:pt x="1059" y="228"/>
                    <a:pt x="1439" y="250"/>
                    <a:pt x="1439" y="250"/>
                  </a:cubicBezTo>
                  <a:cubicBezTo>
                    <a:pt x="1467" y="29"/>
                    <a:pt x="1467" y="29"/>
                    <a:pt x="1467" y="29"/>
                  </a:cubicBezTo>
                  <a:cubicBezTo>
                    <a:pt x="1467" y="29"/>
                    <a:pt x="876" y="0"/>
                    <a:pt x="809" y="17"/>
                  </a:cubicBezTo>
                  <a:cubicBezTo>
                    <a:pt x="742" y="34"/>
                    <a:pt x="46" y="28"/>
                    <a:pt x="46" y="28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xmlns="" id="{8E980A43-B4FB-404C-8F8E-127A6E21B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3" y="4725988"/>
              <a:ext cx="1409700" cy="1058863"/>
            </a:xfrm>
            <a:custGeom>
              <a:avLst/>
              <a:gdLst>
                <a:gd name="T0" fmla="*/ 176 w 535"/>
                <a:gd name="T1" fmla="*/ 0 h 402"/>
                <a:gd name="T2" fmla="*/ 193 w 535"/>
                <a:gd name="T3" fmla="*/ 241 h 402"/>
                <a:gd name="T4" fmla="*/ 503 w 535"/>
                <a:gd name="T5" fmla="*/ 218 h 402"/>
                <a:gd name="T6" fmla="*/ 535 w 535"/>
                <a:gd name="T7" fmla="*/ 285 h 402"/>
                <a:gd name="T8" fmla="*/ 108 w 535"/>
                <a:gd name="T9" fmla="*/ 367 h 402"/>
                <a:gd name="T10" fmla="*/ 30 w 535"/>
                <a:gd name="T11" fmla="*/ 78 h 402"/>
                <a:gd name="T12" fmla="*/ 37 w 535"/>
                <a:gd name="T13" fmla="*/ 12 h 402"/>
                <a:gd name="T14" fmla="*/ 176 w 535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402">
                  <a:moveTo>
                    <a:pt x="176" y="0"/>
                  </a:moveTo>
                  <a:cubicBezTo>
                    <a:pt x="176" y="0"/>
                    <a:pt x="134" y="247"/>
                    <a:pt x="193" y="241"/>
                  </a:cubicBezTo>
                  <a:cubicBezTo>
                    <a:pt x="387" y="221"/>
                    <a:pt x="503" y="218"/>
                    <a:pt x="503" y="218"/>
                  </a:cubicBezTo>
                  <a:cubicBezTo>
                    <a:pt x="535" y="285"/>
                    <a:pt x="535" y="285"/>
                    <a:pt x="535" y="285"/>
                  </a:cubicBezTo>
                  <a:cubicBezTo>
                    <a:pt x="535" y="296"/>
                    <a:pt x="167" y="402"/>
                    <a:pt x="108" y="367"/>
                  </a:cubicBezTo>
                  <a:cubicBezTo>
                    <a:pt x="66" y="342"/>
                    <a:pt x="0" y="276"/>
                    <a:pt x="30" y="78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rgbClr val="F8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xmlns="" id="{6542E002-BF00-4513-94BB-0E45DC4AB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776" y="4913313"/>
              <a:ext cx="1520825" cy="744538"/>
            </a:xfrm>
            <a:custGeom>
              <a:avLst/>
              <a:gdLst>
                <a:gd name="T0" fmla="*/ 0 w 958"/>
                <a:gd name="T1" fmla="*/ 469 h 469"/>
                <a:gd name="T2" fmla="*/ 0 w 958"/>
                <a:gd name="T3" fmla="*/ 443 h 469"/>
                <a:gd name="T4" fmla="*/ 403 w 958"/>
                <a:gd name="T5" fmla="*/ 385 h 469"/>
                <a:gd name="T6" fmla="*/ 511 w 958"/>
                <a:gd name="T7" fmla="*/ 9 h 469"/>
                <a:gd name="T8" fmla="*/ 958 w 958"/>
                <a:gd name="T9" fmla="*/ 0 h 469"/>
                <a:gd name="T10" fmla="*/ 838 w 958"/>
                <a:gd name="T11" fmla="*/ 405 h 469"/>
                <a:gd name="T12" fmla="*/ 0 w 958"/>
                <a:gd name="T1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469">
                  <a:moveTo>
                    <a:pt x="0" y="469"/>
                  </a:moveTo>
                  <a:lnTo>
                    <a:pt x="0" y="443"/>
                  </a:lnTo>
                  <a:lnTo>
                    <a:pt x="403" y="385"/>
                  </a:lnTo>
                  <a:lnTo>
                    <a:pt x="511" y="9"/>
                  </a:lnTo>
                  <a:lnTo>
                    <a:pt x="958" y="0"/>
                  </a:lnTo>
                  <a:lnTo>
                    <a:pt x="838" y="405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9C8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xmlns="" id="{4402F4ED-A935-4125-A894-5C00851AF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776" y="4913313"/>
              <a:ext cx="1520825" cy="744538"/>
            </a:xfrm>
            <a:custGeom>
              <a:avLst/>
              <a:gdLst>
                <a:gd name="T0" fmla="*/ 0 w 958"/>
                <a:gd name="T1" fmla="*/ 469 h 469"/>
                <a:gd name="T2" fmla="*/ 0 w 958"/>
                <a:gd name="T3" fmla="*/ 443 h 469"/>
                <a:gd name="T4" fmla="*/ 403 w 958"/>
                <a:gd name="T5" fmla="*/ 385 h 469"/>
                <a:gd name="T6" fmla="*/ 511 w 958"/>
                <a:gd name="T7" fmla="*/ 9 h 469"/>
                <a:gd name="T8" fmla="*/ 958 w 958"/>
                <a:gd name="T9" fmla="*/ 0 h 469"/>
                <a:gd name="T10" fmla="*/ 838 w 958"/>
                <a:gd name="T11" fmla="*/ 405 h 469"/>
                <a:gd name="T12" fmla="*/ 0 w 958"/>
                <a:gd name="T1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469">
                  <a:moveTo>
                    <a:pt x="0" y="469"/>
                  </a:moveTo>
                  <a:lnTo>
                    <a:pt x="0" y="443"/>
                  </a:lnTo>
                  <a:lnTo>
                    <a:pt x="403" y="385"/>
                  </a:lnTo>
                  <a:lnTo>
                    <a:pt x="511" y="9"/>
                  </a:lnTo>
                  <a:lnTo>
                    <a:pt x="958" y="0"/>
                  </a:lnTo>
                  <a:lnTo>
                    <a:pt x="838" y="405"/>
                  </a:lnTo>
                  <a:lnTo>
                    <a:pt x="0" y="4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xmlns="" id="{49C1D539-BCEB-4757-A79C-3C66D778C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5160963"/>
              <a:ext cx="107950" cy="104775"/>
            </a:xfrm>
            <a:custGeom>
              <a:avLst/>
              <a:gdLst>
                <a:gd name="T0" fmla="*/ 41 w 41"/>
                <a:gd name="T1" fmla="*/ 19 h 40"/>
                <a:gd name="T2" fmla="*/ 21 w 41"/>
                <a:gd name="T3" fmla="*/ 40 h 40"/>
                <a:gd name="T4" fmla="*/ 1 w 41"/>
                <a:gd name="T5" fmla="*/ 20 h 40"/>
                <a:gd name="T6" fmla="*/ 20 w 41"/>
                <a:gd name="T7" fmla="*/ 0 h 40"/>
                <a:gd name="T8" fmla="*/ 41 w 41"/>
                <a:gd name="T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41" y="19"/>
                  </a:moveTo>
                  <a:cubicBezTo>
                    <a:pt x="41" y="30"/>
                    <a:pt x="32" y="40"/>
                    <a:pt x="21" y="40"/>
                  </a:cubicBezTo>
                  <a:cubicBezTo>
                    <a:pt x="10" y="40"/>
                    <a:pt x="1" y="31"/>
                    <a:pt x="1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8"/>
                    <a:pt x="4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xmlns="" id="{5E35ED95-6814-4482-B850-19717AC04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5138738"/>
              <a:ext cx="150813" cy="147638"/>
            </a:xfrm>
            <a:custGeom>
              <a:avLst/>
              <a:gdLst>
                <a:gd name="T0" fmla="*/ 29 w 57"/>
                <a:gd name="T1" fmla="*/ 48 h 56"/>
                <a:gd name="T2" fmla="*/ 9 w 57"/>
                <a:gd name="T3" fmla="*/ 28 h 56"/>
                <a:gd name="T4" fmla="*/ 28 w 57"/>
                <a:gd name="T5" fmla="*/ 8 h 56"/>
                <a:gd name="T6" fmla="*/ 29 w 57"/>
                <a:gd name="T7" fmla="*/ 8 h 56"/>
                <a:gd name="T8" fmla="*/ 49 w 57"/>
                <a:gd name="T9" fmla="*/ 27 h 56"/>
                <a:gd name="T10" fmla="*/ 29 w 57"/>
                <a:gd name="T11" fmla="*/ 48 h 56"/>
                <a:gd name="T12" fmla="*/ 29 w 57"/>
                <a:gd name="T13" fmla="*/ 48 h 56"/>
                <a:gd name="T14" fmla="*/ 29 w 57"/>
                <a:gd name="T15" fmla="*/ 0 h 56"/>
                <a:gd name="T16" fmla="*/ 28 w 57"/>
                <a:gd name="T17" fmla="*/ 0 h 56"/>
                <a:gd name="T18" fmla="*/ 1 w 57"/>
                <a:gd name="T19" fmla="*/ 29 h 56"/>
                <a:gd name="T20" fmla="*/ 29 w 57"/>
                <a:gd name="T21" fmla="*/ 56 h 56"/>
                <a:gd name="T22" fmla="*/ 29 w 57"/>
                <a:gd name="T23" fmla="*/ 56 h 56"/>
                <a:gd name="T24" fmla="*/ 57 w 57"/>
                <a:gd name="T25" fmla="*/ 27 h 56"/>
                <a:gd name="T26" fmla="*/ 29 w 57"/>
                <a:gd name="T2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6">
                  <a:moveTo>
                    <a:pt x="29" y="48"/>
                  </a:moveTo>
                  <a:cubicBezTo>
                    <a:pt x="18" y="48"/>
                    <a:pt x="9" y="39"/>
                    <a:pt x="9" y="28"/>
                  </a:cubicBezTo>
                  <a:cubicBezTo>
                    <a:pt x="8" y="17"/>
                    <a:pt x="17" y="8"/>
                    <a:pt x="28" y="8"/>
                  </a:cubicBezTo>
                  <a:cubicBezTo>
                    <a:pt x="28" y="8"/>
                    <a:pt x="29" y="8"/>
                    <a:pt x="29" y="8"/>
                  </a:cubicBezTo>
                  <a:cubicBezTo>
                    <a:pt x="39" y="8"/>
                    <a:pt x="48" y="17"/>
                    <a:pt x="49" y="27"/>
                  </a:cubicBezTo>
                  <a:cubicBezTo>
                    <a:pt x="49" y="38"/>
                    <a:pt x="40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1" y="29"/>
                  </a:cubicBezTo>
                  <a:cubicBezTo>
                    <a:pt x="1" y="44"/>
                    <a:pt x="14" y="56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45" y="56"/>
                    <a:pt x="57" y="43"/>
                    <a:pt x="57" y="27"/>
                  </a:cubicBezTo>
                  <a:cubicBezTo>
                    <a:pt x="56" y="12"/>
                    <a:pt x="44" y="0"/>
                    <a:pt x="29" y="0"/>
                  </a:cubicBezTo>
                </a:path>
              </a:pathLst>
            </a:custGeom>
            <a:solidFill>
              <a:srgbClr val="BEB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xmlns="" id="{5420AFB6-6F80-4C99-A472-65A1D5A3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5160963"/>
              <a:ext cx="107950" cy="104775"/>
            </a:xfrm>
            <a:custGeom>
              <a:avLst/>
              <a:gdLst>
                <a:gd name="T0" fmla="*/ 21 w 41"/>
                <a:gd name="T1" fmla="*/ 0 h 40"/>
                <a:gd name="T2" fmla="*/ 20 w 41"/>
                <a:gd name="T3" fmla="*/ 0 h 40"/>
                <a:gd name="T4" fmla="*/ 1 w 41"/>
                <a:gd name="T5" fmla="*/ 20 h 40"/>
                <a:gd name="T6" fmla="*/ 21 w 41"/>
                <a:gd name="T7" fmla="*/ 40 h 40"/>
                <a:gd name="T8" fmla="*/ 21 w 41"/>
                <a:gd name="T9" fmla="*/ 40 h 40"/>
                <a:gd name="T10" fmla="*/ 41 w 41"/>
                <a:gd name="T11" fmla="*/ 19 h 40"/>
                <a:gd name="T12" fmla="*/ 21 w 41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0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9" y="0"/>
                    <a:pt x="0" y="9"/>
                    <a:pt x="1" y="20"/>
                  </a:cubicBezTo>
                  <a:cubicBezTo>
                    <a:pt x="1" y="31"/>
                    <a:pt x="10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2" y="40"/>
                    <a:pt x="41" y="30"/>
                    <a:pt x="41" y="19"/>
                  </a:cubicBezTo>
                  <a:cubicBezTo>
                    <a:pt x="40" y="9"/>
                    <a:pt x="3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xmlns="" id="{F34AD2B2-39B8-4479-B69F-53202614D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6" y="4052888"/>
              <a:ext cx="538163" cy="790575"/>
            </a:xfrm>
            <a:custGeom>
              <a:avLst/>
              <a:gdLst>
                <a:gd name="T0" fmla="*/ 55 w 204"/>
                <a:gd name="T1" fmla="*/ 92 h 300"/>
                <a:gd name="T2" fmla="*/ 0 w 204"/>
                <a:gd name="T3" fmla="*/ 300 h 300"/>
                <a:gd name="T4" fmla="*/ 175 w 204"/>
                <a:gd name="T5" fmla="*/ 280 h 300"/>
                <a:gd name="T6" fmla="*/ 55 w 204"/>
                <a:gd name="T7" fmla="*/ 9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300">
                  <a:moveTo>
                    <a:pt x="55" y="92"/>
                  </a:moveTo>
                  <a:cubicBezTo>
                    <a:pt x="55" y="92"/>
                    <a:pt x="10" y="135"/>
                    <a:pt x="0" y="300"/>
                  </a:cubicBezTo>
                  <a:cubicBezTo>
                    <a:pt x="175" y="280"/>
                    <a:pt x="175" y="280"/>
                    <a:pt x="175" y="280"/>
                  </a:cubicBezTo>
                  <a:cubicBezTo>
                    <a:pt x="175" y="280"/>
                    <a:pt x="204" y="0"/>
                    <a:pt x="55" y="92"/>
                  </a:cubicBezTo>
                  <a:close/>
                </a:path>
              </a:pathLst>
            </a:custGeom>
            <a:solidFill>
              <a:srgbClr val="FCC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xmlns="" id="{5526C497-041A-4749-A631-F57B7EDD3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63" y="3130551"/>
              <a:ext cx="673100" cy="852488"/>
            </a:xfrm>
            <a:custGeom>
              <a:avLst/>
              <a:gdLst>
                <a:gd name="T0" fmla="*/ 41 w 255"/>
                <a:gd name="T1" fmla="*/ 97 h 323"/>
                <a:gd name="T2" fmla="*/ 45 w 255"/>
                <a:gd name="T3" fmla="*/ 150 h 323"/>
                <a:gd name="T4" fmla="*/ 13 w 255"/>
                <a:gd name="T5" fmla="*/ 196 h 323"/>
                <a:gd name="T6" fmla="*/ 56 w 255"/>
                <a:gd name="T7" fmla="*/ 219 h 323"/>
                <a:gd name="T8" fmla="*/ 170 w 255"/>
                <a:gd name="T9" fmla="*/ 290 h 323"/>
                <a:gd name="T10" fmla="*/ 239 w 255"/>
                <a:gd name="T11" fmla="*/ 61 h 323"/>
                <a:gd name="T12" fmla="*/ 165 w 255"/>
                <a:gd name="T13" fmla="*/ 6 h 323"/>
                <a:gd name="T14" fmla="*/ 101 w 255"/>
                <a:gd name="T15" fmla="*/ 19 h 323"/>
                <a:gd name="T16" fmla="*/ 41 w 255"/>
                <a:gd name="T17" fmla="*/ 9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323">
                  <a:moveTo>
                    <a:pt x="41" y="97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0" y="156"/>
                    <a:pt x="13" y="196"/>
                  </a:cubicBezTo>
                  <a:cubicBezTo>
                    <a:pt x="26" y="236"/>
                    <a:pt x="56" y="219"/>
                    <a:pt x="56" y="219"/>
                  </a:cubicBezTo>
                  <a:cubicBezTo>
                    <a:pt x="56" y="219"/>
                    <a:pt x="64" y="323"/>
                    <a:pt x="170" y="290"/>
                  </a:cubicBezTo>
                  <a:cubicBezTo>
                    <a:pt x="255" y="263"/>
                    <a:pt x="249" y="154"/>
                    <a:pt x="239" y="61"/>
                  </a:cubicBezTo>
                  <a:cubicBezTo>
                    <a:pt x="234" y="24"/>
                    <a:pt x="200" y="0"/>
                    <a:pt x="165" y="6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64" y="26"/>
                    <a:pt x="38" y="60"/>
                    <a:pt x="41" y="97"/>
                  </a:cubicBezTo>
                  <a:close/>
                </a:path>
              </a:pathLst>
            </a:custGeom>
            <a:solidFill>
              <a:srgbClr val="F8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xmlns="" id="{A6B19489-1A3E-4B34-A761-F041BA9F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6" y="3640138"/>
              <a:ext cx="407988" cy="550863"/>
            </a:xfrm>
            <a:custGeom>
              <a:avLst/>
              <a:gdLst>
                <a:gd name="T0" fmla="*/ 0 w 155"/>
                <a:gd name="T1" fmla="*/ 0 h 209"/>
                <a:gd name="T2" fmla="*/ 28 w 155"/>
                <a:gd name="T3" fmla="*/ 153 h 209"/>
                <a:gd name="T4" fmla="*/ 103 w 155"/>
                <a:gd name="T5" fmla="*/ 201 h 209"/>
                <a:gd name="T6" fmla="*/ 149 w 155"/>
                <a:gd name="T7" fmla="*/ 131 h 209"/>
                <a:gd name="T8" fmla="*/ 133 w 155"/>
                <a:gd name="T9" fmla="*/ 43 h 209"/>
                <a:gd name="T10" fmla="*/ 0 w 155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209">
                  <a:moveTo>
                    <a:pt x="0" y="0"/>
                  </a:moveTo>
                  <a:cubicBezTo>
                    <a:pt x="28" y="153"/>
                    <a:pt x="28" y="153"/>
                    <a:pt x="28" y="153"/>
                  </a:cubicBezTo>
                  <a:cubicBezTo>
                    <a:pt x="35" y="187"/>
                    <a:pt x="69" y="209"/>
                    <a:pt x="103" y="201"/>
                  </a:cubicBezTo>
                  <a:cubicBezTo>
                    <a:pt x="134" y="193"/>
                    <a:pt x="155" y="162"/>
                    <a:pt x="149" y="131"/>
                  </a:cubicBezTo>
                  <a:cubicBezTo>
                    <a:pt x="133" y="43"/>
                    <a:pt x="133" y="43"/>
                    <a:pt x="133" y="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xmlns="" id="{E380DC0E-F34C-42FD-9CDF-D4227B3E9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063" y="3865563"/>
              <a:ext cx="265113" cy="50800"/>
            </a:xfrm>
            <a:custGeom>
              <a:avLst/>
              <a:gdLst>
                <a:gd name="T0" fmla="*/ 101 w 101"/>
                <a:gd name="T1" fmla="*/ 0 h 19"/>
                <a:gd name="T2" fmla="*/ 98 w 101"/>
                <a:gd name="T3" fmla="*/ 3 h 19"/>
                <a:gd name="T4" fmla="*/ 88 w 101"/>
                <a:gd name="T5" fmla="*/ 9 h 19"/>
                <a:gd name="T6" fmla="*/ 51 w 101"/>
                <a:gd name="T7" fmla="*/ 18 h 19"/>
                <a:gd name="T8" fmla="*/ 13 w 101"/>
                <a:gd name="T9" fmla="*/ 11 h 19"/>
                <a:gd name="T10" fmla="*/ 3 w 101"/>
                <a:gd name="T11" fmla="*/ 5 h 19"/>
                <a:gd name="T12" fmla="*/ 0 w 101"/>
                <a:gd name="T13" fmla="*/ 2 h 19"/>
                <a:gd name="T14" fmla="*/ 14 w 101"/>
                <a:gd name="T15" fmla="*/ 9 h 19"/>
                <a:gd name="T16" fmla="*/ 51 w 101"/>
                <a:gd name="T17" fmla="*/ 16 h 19"/>
                <a:gd name="T18" fmla="*/ 87 w 101"/>
                <a:gd name="T19" fmla="*/ 8 h 19"/>
                <a:gd name="T20" fmla="*/ 101 w 101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9">
                  <a:moveTo>
                    <a:pt x="101" y="0"/>
                  </a:moveTo>
                  <a:cubicBezTo>
                    <a:pt x="101" y="0"/>
                    <a:pt x="100" y="1"/>
                    <a:pt x="98" y="3"/>
                  </a:cubicBezTo>
                  <a:cubicBezTo>
                    <a:pt x="95" y="4"/>
                    <a:pt x="92" y="7"/>
                    <a:pt x="88" y="9"/>
                  </a:cubicBezTo>
                  <a:cubicBezTo>
                    <a:pt x="79" y="14"/>
                    <a:pt x="66" y="18"/>
                    <a:pt x="51" y="18"/>
                  </a:cubicBezTo>
                  <a:cubicBezTo>
                    <a:pt x="35" y="19"/>
                    <a:pt x="22" y="15"/>
                    <a:pt x="13" y="11"/>
                  </a:cubicBezTo>
                  <a:cubicBezTo>
                    <a:pt x="9" y="8"/>
                    <a:pt x="5" y="6"/>
                    <a:pt x="3" y="5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5" y="5"/>
                    <a:pt x="14" y="9"/>
                  </a:cubicBezTo>
                  <a:cubicBezTo>
                    <a:pt x="23" y="13"/>
                    <a:pt x="36" y="17"/>
                    <a:pt x="51" y="16"/>
                  </a:cubicBezTo>
                  <a:cubicBezTo>
                    <a:pt x="65" y="16"/>
                    <a:pt x="78" y="12"/>
                    <a:pt x="87" y="8"/>
                  </a:cubicBezTo>
                  <a:cubicBezTo>
                    <a:pt x="96" y="3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xmlns="" id="{FB01A28F-28F9-4B81-B85C-18D861951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589338"/>
              <a:ext cx="34925" cy="74613"/>
            </a:xfrm>
            <a:custGeom>
              <a:avLst/>
              <a:gdLst>
                <a:gd name="T0" fmla="*/ 13 w 13"/>
                <a:gd name="T1" fmla="*/ 27 h 28"/>
                <a:gd name="T2" fmla="*/ 6 w 13"/>
                <a:gd name="T3" fmla="*/ 26 h 28"/>
                <a:gd name="T4" fmla="*/ 1 w 13"/>
                <a:gd name="T5" fmla="*/ 21 h 28"/>
                <a:gd name="T6" fmla="*/ 1 w 13"/>
                <a:gd name="T7" fmla="*/ 16 h 28"/>
                <a:gd name="T8" fmla="*/ 4 w 13"/>
                <a:gd name="T9" fmla="*/ 13 h 28"/>
                <a:gd name="T10" fmla="*/ 11 w 13"/>
                <a:gd name="T11" fmla="*/ 14 h 28"/>
                <a:gd name="T12" fmla="*/ 9 w 13"/>
                <a:gd name="T13" fmla="*/ 15 h 28"/>
                <a:gd name="T14" fmla="*/ 4 w 13"/>
                <a:gd name="T15" fmla="*/ 1 h 28"/>
                <a:gd name="T16" fmla="*/ 11 w 13"/>
                <a:gd name="T17" fmla="*/ 15 h 28"/>
                <a:gd name="T18" fmla="*/ 9 w 13"/>
                <a:gd name="T19" fmla="*/ 15 h 28"/>
                <a:gd name="T20" fmla="*/ 5 w 13"/>
                <a:gd name="T21" fmla="*/ 14 h 28"/>
                <a:gd name="T22" fmla="*/ 3 w 13"/>
                <a:gd name="T23" fmla="*/ 20 h 28"/>
                <a:gd name="T24" fmla="*/ 7 w 13"/>
                <a:gd name="T25" fmla="*/ 25 h 28"/>
                <a:gd name="T26" fmla="*/ 13 w 13"/>
                <a:gd name="T2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8">
                  <a:moveTo>
                    <a:pt x="13" y="27"/>
                  </a:moveTo>
                  <a:cubicBezTo>
                    <a:pt x="13" y="27"/>
                    <a:pt x="10" y="28"/>
                    <a:pt x="6" y="26"/>
                  </a:cubicBezTo>
                  <a:cubicBezTo>
                    <a:pt x="4" y="26"/>
                    <a:pt x="2" y="24"/>
                    <a:pt x="1" y="21"/>
                  </a:cubicBezTo>
                  <a:cubicBezTo>
                    <a:pt x="0" y="20"/>
                    <a:pt x="0" y="18"/>
                    <a:pt x="1" y="16"/>
                  </a:cubicBezTo>
                  <a:cubicBezTo>
                    <a:pt x="1" y="15"/>
                    <a:pt x="2" y="13"/>
                    <a:pt x="4" y="13"/>
                  </a:cubicBezTo>
                  <a:cubicBezTo>
                    <a:pt x="6" y="12"/>
                    <a:pt x="10" y="12"/>
                    <a:pt x="11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7"/>
                    <a:pt x="3" y="1"/>
                    <a:pt x="4" y="1"/>
                  </a:cubicBezTo>
                  <a:cubicBezTo>
                    <a:pt x="4" y="0"/>
                    <a:pt x="7" y="6"/>
                    <a:pt x="11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4"/>
                    <a:pt x="6" y="14"/>
                    <a:pt x="5" y="14"/>
                  </a:cubicBezTo>
                  <a:cubicBezTo>
                    <a:pt x="2" y="15"/>
                    <a:pt x="2" y="18"/>
                    <a:pt x="3" y="20"/>
                  </a:cubicBezTo>
                  <a:cubicBezTo>
                    <a:pt x="3" y="23"/>
                    <a:pt x="5" y="24"/>
                    <a:pt x="7" y="25"/>
                  </a:cubicBezTo>
                  <a:cubicBezTo>
                    <a:pt x="10" y="27"/>
                    <a:pt x="13" y="27"/>
                    <a:pt x="13" y="27"/>
                  </a:cubicBezTo>
                  <a:close/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0">
              <a:extLst>
                <a:ext uri="{FF2B5EF4-FFF2-40B4-BE49-F238E27FC236}">
                  <a16:creationId xmlns:a16="http://schemas.microsoft.com/office/drawing/2014/main" xmlns="" id="{F35269AD-661F-43A9-946D-5D241A68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3065463"/>
              <a:ext cx="603250" cy="466725"/>
            </a:xfrm>
            <a:custGeom>
              <a:avLst/>
              <a:gdLst>
                <a:gd name="T0" fmla="*/ 27 w 229"/>
                <a:gd name="T1" fmla="*/ 175 h 177"/>
                <a:gd name="T2" fmla="*/ 73 w 229"/>
                <a:gd name="T3" fmla="*/ 57 h 177"/>
                <a:gd name="T4" fmla="*/ 170 w 229"/>
                <a:gd name="T5" fmla="*/ 69 h 177"/>
                <a:gd name="T6" fmla="*/ 205 w 229"/>
                <a:gd name="T7" fmla="*/ 100 h 177"/>
                <a:gd name="T8" fmla="*/ 217 w 229"/>
                <a:gd name="T9" fmla="*/ 103 h 177"/>
                <a:gd name="T10" fmla="*/ 225 w 229"/>
                <a:gd name="T11" fmla="*/ 91 h 177"/>
                <a:gd name="T12" fmla="*/ 224 w 229"/>
                <a:gd name="T13" fmla="*/ 42 h 177"/>
                <a:gd name="T14" fmla="*/ 191 w 229"/>
                <a:gd name="T15" fmla="*/ 6 h 177"/>
                <a:gd name="T16" fmla="*/ 138 w 229"/>
                <a:gd name="T17" fmla="*/ 7 h 177"/>
                <a:gd name="T18" fmla="*/ 64 w 229"/>
                <a:gd name="T19" fmla="*/ 38 h 177"/>
                <a:gd name="T20" fmla="*/ 10 w 229"/>
                <a:gd name="T21" fmla="*/ 93 h 177"/>
                <a:gd name="T22" fmla="*/ 24 w 229"/>
                <a:gd name="T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177">
                  <a:moveTo>
                    <a:pt x="27" y="175"/>
                  </a:moveTo>
                  <a:cubicBezTo>
                    <a:pt x="57" y="146"/>
                    <a:pt x="65" y="97"/>
                    <a:pt x="73" y="57"/>
                  </a:cubicBezTo>
                  <a:cubicBezTo>
                    <a:pt x="101" y="77"/>
                    <a:pt x="139" y="82"/>
                    <a:pt x="170" y="69"/>
                  </a:cubicBezTo>
                  <a:cubicBezTo>
                    <a:pt x="180" y="81"/>
                    <a:pt x="192" y="91"/>
                    <a:pt x="205" y="100"/>
                  </a:cubicBezTo>
                  <a:cubicBezTo>
                    <a:pt x="208" y="102"/>
                    <a:pt x="213" y="104"/>
                    <a:pt x="217" y="103"/>
                  </a:cubicBezTo>
                  <a:cubicBezTo>
                    <a:pt x="222" y="101"/>
                    <a:pt x="224" y="96"/>
                    <a:pt x="225" y="91"/>
                  </a:cubicBezTo>
                  <a:cubicBezTo>
                    <a:pt x="229" y="75"/>
                    <a:pt x="229" y="57"/>
                    <a:pt x="224" y="42"/>
                  </a:cubicBezTo>
                  <a:cubicBezTo>
                    <a:pt x="218" y="26"/>
                    <a:pt x="206" y="12"/>
                    <a:pt x="191" y="6"/>
                  </a:cubicBezTo>
                  <a:cubicBezTo>
                    <a:pt x="174" y="0"/>
                    <a:pt x="155" y="2"/>
                    <a:pt x="138" y="7"/>
                  </a:cubicBezTo>
                  <a:cubicBezTo>
                    <a:pt x="112" y="14"/>
                    <a:pt x="87" y="24"/>
                    <a:pt x="64" y="38"/>
                  </a:cubicBezTo>
                  <a:cubicBezTo>
                    <a:pt x="41" y="51"/>
                    <a:pt x="20" y="68"/>
                    <a:pt x="10" y="93"/>
                  </a:cubicBezTo>
                  <a:cubicBezTo>
                    <a:pt x="0" y="117"/>
                    <a:pt x="0" y="165"/>
                    <a:pt x="24" y="177"/>
                  </a:cubicBezTo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1">
              <a:extLst>
                <a:ext uri="{FF2B5EF4-FFF2-40B4-BE49-F238E27FC236}">
                  <a16:creationId xmlns:a16="http://schemas.microsoft.com/office/drawing/2014/main" xmlns="" id="{01683FB1-FE0C-4824-B9FA-719ACD1A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1" y="3692526"/>
              <a:ext cx="15875" cy="196850"/>
            </a:xfrm>
            <a:custGeom>
              <a:avLst/>
              <a:gdLst>
                <a:gd name="T0" fmla="*/ 5 w 6"/>
                <a:gd name="T1" fmla="*/ 75 h 75"/>
                <a:gd name="T2" fmla="*/ 4 w 6"/>
                <a:gd name="T3" fmla="*/ 64 h 75"/>
                <a:gd name="T4" fmla="*/ 3 w 6"/>
                <a:gd name="T5" fmla="*/ 37 h 75"/>
                <a:gd name="T6" fmla="*/ 1 w 6"/>
                <a:gd name="T7" fmla="*/ 11 h 75"/>
                <a:gd name="T8" fmla="*/ 1 w 6"/>
                <a:gd name="T9" fmla="*/ 0 h 75"/>
                <a:gd name="T10" fmla="*/ 3 w 6"/>
                <a:gd name="T11" fmla="*/ 11 h 75"/>
                <a:gd name="T12" fmla="*/ 5 w 6"/>
                <a:gd name="T13" fmla="*/ 37 h 75"/>
                <a:gd name="T14" fmla="*/ 5 w 6"/>
                <a:gd name="T15" fmla="*/ 64 h 75"/>
                <a:gd name="T16" fmla="*/ 5 w 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5">
                  <a:moveTo>
                    <a:pt x="5" y="75"/>
                  </a:moveTo>
                  <a:cubicBezTo>
                    <a:pt x="4" y="75"/>
                    <a:pt x="4" y="70"/>
                    <a:pt x="4" y="64"/>
                  </a:cubicBezTo>
                  <a:cubicBezTo>
                    <a:pt x="4" y="57"/>
                    <a:pt x="3" y="48"/>
                    <a:pt x="3" y="37"/>
                  </a:cubicBezTo>
                  <a:cubicBezTo>
                    <a:pt x="2" y="27"/>
                    <a:pt x="2" y="18"/>
                    <a:pt x="1" y="11"/>
                  </a:cubicBezTo>
                  <a:cubicBezTo>
                    <a:pt x="1" y="4"/>
                    <a:pt x="0" y="0"/>
                    <a:pt x="1" y="0"/>
                  </a:cubicBezTo>
                  <a:cubicBezTo>
                    <a:pt x="1" y="0"/>
                    <a:pt x="2" y="4"/>
                    <a:pt x="3" y="11"/>
                  </a:cubicBezTo>
                  <a:cubicBezTo>
                    <a:pt x="4" y="17"/>
                    <a:pt x="4" y="27"/>
                    <a:pt x="5" y="37"/>
                  </a:cubicBezTo>
                  <a:cubicBezTo>
                    <a:pt x="6" y="48"/>
                    <a:pt x="6" y="57"/>
                    <a:pt x="5" y="64"/>
                  </a:cubicBezTo>
                  <a:cubicBezTo>
                    <a:pt x="5" y="71"/>
                    <a:pt x="5" y="75"/>
                    <a:pt x="5" y="75"/>
                  </a:cubicBezTo>
                  <a:close/>
                </a:path>
              </a:pathLst>
            </a:custGeom>
            <a:solidFill>
              <a:srgbClr val="5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2">
              <a:extLst>
                <a:ext uri="{FF2B5EF4-FFF2-40B4-BE49-F238E27FC236}">
                  <a16:creationId xmlns:a16="http://schemas.microsoft.com/office/drawing/2014/main" xmlns="" id="{D87B9D95-2EDC-4DFA-B242-06ECFC493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01" y="4032251"/>
              <a:ext cx="582613" cy="614363"/>
            </a:xfrm>
            <a:custGeom>
              <a:avLst/>
              <a:gdLst>
                <a:gd name="T0" fmla="*/ 29 w 221"/>
                <a:gd name="T1" fmla="*/ 11 h 233"/>
                <a:gd name="T2" fmla="*/ 221 w 221"/>
                <a:gd name="T3" fmla="*/ 82 h 233"/>
                <a:gd name="T4" fmla="*/ 199 w 221"/>
                <a:gd name="T5" fmla="*/ 233 h 233"/>
                <a:gd name="T6" fmla="*/ 115 w 221"/>
                <a:gd name="T7" fmla="*/ 205 h 233"/>
                <a:gd name="T8" fmla="*/ 29 w 221"/>
                <a:gd name="T9" fmla="*/ 1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33">
                  <a:moveTo>
                    <a:pt x="29" y="11"/>
                  </a:moveTo>
                  <a:cubicBezTo>
                    <a:pt x="0" y="0"/>
                    <a:pt x="221" y="82"/>
                    <a:pt x="221" y="82"/>
                  </a:cubicBezTo>
                  <a:cubicBezTo>
                    <a:pt x="199" y="233"/>
                    <a:pt x="199" y="233"/>
                    <a:pt x="199" y="233"/>
                  </a:cubicBezTo>
                  <a:cubicBezTo>
                    <a:pt x="115" y="205"/>
                    <a:pt x="115" y="205"/>
                    <a:pt x="115" y="205"/>
                  </a:cubicBezTo>
                  <a:lnTo>
                    <a:pt x="29" y="11"/>
                  </a:lnTo>
                  <a:close/>
                </a:path>
              </a:pathLst>
            </a:custGeom>
            <a:solidFill>
              <a:srgbClr val="FCC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3">
              <a:extLst>
                <a:ext uri="{FF2B5EF4-FFF2-40B4-BE49-F238E27FC236}">
                  <a16:creationId xmlns:a16="http://schemas.microsoft.com/office/drawing/2014/main" xmlns="" id="{B85A6793-C4D2-4D71-8F8C-A2C2C0638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6" y="3009901"/>
              <a:ext cx="139700" cy="174625"/>
            </a:xfrm>
            <a:custGeom>
              <a:avLst/>
              <a:gdLst>
                <a:gd name="T0" fmla="*/ 44 w 53"/>
                <a:gd name="T1" fmla="*/ 57 h 66"/>
                <a:gd name="T2" fmla="*/ 50 w 53"/>
                <a:gd name="T3" fmla="*/ 21 h 66"/>
                <a:gd name="T4" fmla="*/ 29 w 53"/>
                <a:gd name="T5" fmla="*/ 1 h 66"/>
                <a:gd name="T6" fmla="*/ 13 w 53"/>
                <a:gd name="T7" fmla="*/ 7 h 66"/>
                <a:gd name="T8" fmla="*/ 7 w 53"/>
                <a:gd name="T9" fmla="*/ 47 h 66"/>
                <a:gd name="T10" fmla="*/ 44 w 53"/>
                <a:gd name="T11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6">
                  <a:moveTo>
                    <a:pt x="44" y="57"/>
                  </a:moveTo>
                  <a:cubicBezTo>
                    <a:pt x="50" y="47"/>
                    <a:pt x="53" y="33"/>
                    <a:pt x="50" y="21"/>
                  </a:cubicBezTo>
                  <a:cubicBezTo>
                    <a:pt x="47" y="11"/>
                    <a:pt x="40" y="1"/>
                    <a:pt x="29" y="1"/>
                  </a:cubicBezTo>
                  <a:cubicBezTo>
                    <a:pt x="23" y="0"/>
                    <a:pt x="18" y="3"/>
                    <a:pt x="13" y="7"/>
                  </a:cubicBezTo>
                  <a:cubicBezTo>
                    <a:pt x="3" y="17"/>
                    <a:pt x="0" y="34"/>
                    <a:pt x="7" y="47"/>
                  </a:cubicBezTo>
                  <a:cubicBezTo>
                    <a:pt x="14" y="60"/>
                    <a:pt x="30" y="66"/>
                    <a:pt x="44" y="63"/>
                  </a:cubicBezTo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4">
              <a:extLst>
                <a:ext uri="{FF2B5EF4-FFF2-40B4-BE49-F238E27FC236}">
                  <a16:creationId xmlns:a16="http://schemas.microsoft.com/office/drawing/2014/main" xmlns="" id="{2D4C10F6-88A1-4F1C-93E8-DA586BEFD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5440363"/>
              <a:ext cx="238125" cy="660400"/>
            </a:xfrm>
            <a:custGeom>
              <a:avLst/>
              <a:gdLst>
                <a:gd name="T0" fmla="*/ 18 w 90"/>
                <a:gd name="T1" fmla="*/ 103 h 251"/>
                <a:gd name="T2" fmla="*/ 81 w 90"/>
                <a:gd name="T3" fmla="*/ 39 h 251"/>
                <a:gd name="T4" fmla="*/ 0 w 90"/>
                <a:gd name="T5" fmla="*/ 251 h 251"/>
                <a:gd name="T6" fmla="*/ 18 w 90"/>
                <a:gd name="T7" fmla="*/ 10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51">
                  <a:moveTo>
                    <a:pt x="18" y="103"/>
                  </a:moveTo>
                  <a:cubicBezTo>
                    <a:pt x="18" y="103"/>
                    <a:pt x="90" y="0"/>
                    <a:pt x="81" y="39"/>
                  </a:cubicBezTo>
                  <a:cubicBezTo>
                    <a:pt x="73" y="78"/>
                    <a:pt x="0" y="251"/>
                    <a:pt x="0" y="251"/>
                  </a:cubicBezTo>
                  <a:lnTo>
                    <a:pt x="18" y="103"/>
                  </a:lnTo>
                  <a:close/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5">
              <a:extLst>
                <a:ext uri="{FF2B5EF4-FFF2-40B4-BE49-F238E27FC236}">
                  <a16:creationId xmlns:a16="http://schemas.microsoft.com/office/drawing/2014/main" xmlns="" id="{C8AD6AFE-F633-41B5-A8F7-D26F66C1F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5221288"/>
              <a:ext cx="458788" cy="312738"/>
            </a:xfrm>
            <a:custGeom>
              <a:avLst/>
              <a:gdLst>
                <a:gd name="T0" fmla="*/ 12 w 174"/>
                <a:gd name="T1" fmla="*/ 30 h 119"/>
                <a:gd name="T2" fmla="*/ 104 w 174"/>
                <a:gd name="T3" fmla="*/ 10 h 119"/>
                <a:gd name="T4" fmla="*/ 68 w 174"/>
                <a:gd name="T5" fmla="*/ 36 h 119"/>
                <a:gd name="T6" fmla="*/ 169 w 174"/>
                <a:gd name="T7" fmla="*/ 46 h 119"/>
                <a:gd name="T8" fmla="*/ 95 w 174"/>
                <a:gd name="T9" fmla="*/ 59 h 119"/>
                <a:gd name="T10" fmla="*/ 169 w 174"/>
                <a:gd name="T11" fmla="*/ 70 h 119"/>
                <a:gd name="T12" fmla="*/ 96 w 174"/>
                <a:gd name="T13" fmla="*/ 76 h 119"/>
                <a:gd name="T14" fmla="*/ 160 w 174"/>
                <a:gd name="T15" fmla="*/ 92 h 119"/>
                <a:gd name="T16" fmla="*/ 99 w 174"/>
                <a:gd name="T17" fmla="*/ 94 h 119"/>
                <a:gd name="T18" fmla="*/ 148 w 174"/>
                <a:gd name="T19" fmla="*/ 108 h 119"/>
                <a:gd name="T20" fmla="*/ 0 w 174"/>
                <a:gd name="T21" fmla="*/ 117 h 119"/>
                <a:gd name="T22" fmla="*/ 12 w 174"/>
                <a:gd name="T23" fmla="*/ 3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" h="119">
                  <a:moveTo>
                    <a:pt x="12" y="30"/>
                  </a:moveTo>
                  <a:cubicBezTo>
                    <a:pt x="12" y="30"/>
                    <a:pt x="107" y="0"/>
                    <a:pt x="104" y="10"/>
                  </a:cubicBezTo>
                  <a:cubicBezTo>
                    <a:pt x="101" y="20"/>
                    <a:pt x="84" y="20"/>
                    <a:pt x="68" y="36"/>
                  </a:cubicBezTo>
                  <a:cubicBezTo>
                    <a:pt x="68" y="36"/>
                    <a:pt x="174" y="37"/>
                    <a:pt x="169" y="46"/>
                  </a:cubicBezTo>
                  <a:cubicBezTo>
                    <a:pt x="164" y="55"/>
                    <a:pt x="95" y="57"/>
                    <a:pt x="95" y="59"/>
                  </a:cubicBezTo>
                  <a:cubicBezTo>
                    <a:pt x="94" y="60"/>
                    <a:pt x="170" y="62"/>
                    <a:pt x="169" y="70"/>
                  </a:cubicBezTo>
                  <a:cubicBezTo>
                    <a:pt x="167" y="78"/>
                    <a:pt x="96" y="76"/>
                    <a:pt x="96" y="76"/>
                  </a:cubicBezTo>
                  <a:cubicBezTo>
                    <a:pt x="96" y="76"/>
                    <a:pt x="162" y="83"/>
                    <a:pt x="160" y="92"/>
                  </a:cubicBezTo>
                  <a:cubicBezTo>
                    <a:pt x="159" y="100"/>
                    <a:pt x="99" y="94"/>
                    <a:pt x="99" y="94"/>
                  </a:cubicBezTo>
                  <a:cubicBezTo>
                    <a:pt x="99" y="94"/>
                    <a:pt x="149" y="100"/>
                    <a:pt x="148" y="108"/>
                  </a:cubicBezTo>
                  <a:cubicBezTo>
                    <a:pt x="147" y="113"/>
                    <a:pt x="0" y="114"/>
                    <a:pt x="0" y="117"/>
                  </a:cubicBezTo>
                  <a:cubicBezTo>
                    <a:pt x="0" y="119"/>
                    <a:pt x="12" y="30"/>
                    <a:pt x="12" y="30"/>
                  </a:cubicBezTo>
                </a:path>
              </a:pathLst>
            </a:custGeom>
            <a:solidFill>
              <a:srgbClr val="F8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6">
              <a:extLst>
                <a:ext uri="{FF2B5EF4-FFF2-40B4-BE49-F238E27FC236}">
                  <a16:creationId xmlns:a16="http://schemas.microsoft.com/office/drawing/2014/main" xmlns="" id="{69B42461-FB05-4BC9-B38F-5EBA86251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3636963"/>
              <a:ext cx="363538" cy="423863"/>
            </a:xfrm>
            <a:custGeom>
              <a:avLst/>
              <a:gdLst>
                <a:gd name="T0" fmla="*/ 58 w 138"/>
                <a:gd name="T1" fmla="*/ 161 h 161"/>
                <a:gd name="T2" fmla="*/ 11 w 138"/>
                <a:gd name="T3" fmla="*/ 80 h 161"/>
                <a:gd name="T4" fmla="*/ 46 w 138"/>
                <a:gd name="T5" fmla="*/ 106 h 161"/>
                <a:gd name="T6" fmla="*/ 24 w 138"/>
                <a:gd name="T7" fmla="*/ 7 h 161"/>
                <a:gd name="T8" fmla="*/ 59 w 138"/>
                <a:gd name="T9" fmla="*/ 74 h 161"/>
                <a:gd name="T10" fmla="*/ 47 w 138"/>
                <a:gd name="T11" fmla="*/ 1 h 161"/>
                <a:gd name="T12" fmla="*/ 75 w 138"/>
                <a:gd name="T13" fmla="*/ 67 h 161"/>
                <a:gd name="T14" fmla="*/ 70 w 138"/>
                <a:gd name="T15" fmla="*/ 2 h 161"/>
                <a:gd name="T16" fmla="*/ 92 w 138"/>
                <a:gd name="T17" fmla="*/ 59 h 161"/>
                <a:gd name="T18" fmla="*/ 89 w 138"/>
                <a:gd name="T19" fmla="*/ 8 h 161"/>
                <a:gd name="T20" fmla="*/ 138 w 138"/>
                <a:gd name="T21" fmla="*/ 131 h 161"/>
                <a:gd name="T22" fmla="*/ 58 w 138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61">
                  <a:moveTo>
                    <a:pt x="58" y="161"/>
                  </a:moveTo>
                  <a:cubicBezTo>
                    <a:pt x="58" y="161"/>
                    <a:pt x="0" y="80"/>
                    <a:pt x="11" y="80"/>
                  </a:cubicBezTo>
                  <a:cubicBezTo>
                    <a:pt x="21" y="80"/>
                    <a:pt x="26" y="96"/>
                    <a:pt x="46" y="106"/>
                  </a:cubicBezTo>
                  <a:cubicBezTo>
                    <a:pt x="46" y="106"/>
                    <a:pt x="15" y="5"/>
                    <a:pt x="24" y="7"/>
                  </a:cubicBezTo>
                  <a:cubicBezTo>
                    <a:pt x="34" y="9"/>
                    <a:pt x="58" y="74"/>
                    <a:pt x="59" y="74"/>
                  </a:cubicBezTo>
                  <a:cubicBezTo>
                    <a:pt x="61" y="74"/>
                    <a:pt x="39" y="2"/>
                    <a:pt x="47" y="1"/>
                  </a:cubicBezTo>
                  <a:cubicBezTo>
                    <a:pt x="55" y="0"/>
                    <a:pt x="75" y="67"/>
                    <a:pt x="75" y="67"/>
                  </a:cubicBezTo>
                  <a:cubicBezTo>
                    <a:pt x="75" y="67"/>
                    <a:pt x="62" y="3"/>
                    <a:pt x="70" y="2"/>
                  </a:cubicBezTo>
                  <a:cubicBezTo>
                    <a:pt x="79" y="0"/>
                    <a:pt x="92" y="59"/>
                    <a:pt x="92" y="59"/>
                  </a:cubicBezTo>
                  <a:cubicBezTo>
                    <a:pt x="92" y="59"/>
                    <a:pt x="82" y="10"/>
                    <a:pt x="89" y="8"/>
                  </a:cubicBezTo>
                  <a:cubicBezTo>
                    <a:pt x="94" y="8"/>
                    <a:pt x="138" y="131"/>
                    <a:pt x="138" y="131"/>
                  </a:cubicBezTo>
                  <a:cubicBezTo>
                    <a:pt x="137" y="131"/>
                    <a:pt x="58" y="161"/>
                    <a:pt x="58" y="161"/>
                  </a:cubicBezTo>
                </a:path>
              </a:pathLst>
            </a:custGeom>
            <a:solidFill>
              <a:srgbClr val="F8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7">
              <a:extLst>
                <a:ext uri="{FF2B5EF4-FFF2-40B4-BE49-F238E27FC236}">
                  <a16:creationId xmlns:a16="http://schemas.microsoft.com/office/drawing/2014/main" xmlns="" id="{5091676F-881D-4A99-9F55-92AD5727A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8" y="4646613"/>
              <a:ext cx="123825" cy="63500"/>
            </a:xfrm>
            <a:custGeom>
              <a:avLst/>
              <a:gdLst>
                <a:gd name="T0" fmla="*/ 45 w 47"/>
                <a:gd name="T1" fmla="*/ 0 h 24"/>
                <a:gd name="T2" fmla="*/ 46 w 47"/>
                <a:gd name="T3" fmla="*/ 3 h 24"/>
                <a:gd name="T4" fmla="*/ 47 w 47"/>
                <a:gd name="T5" fmla="*/ 11 h 24"/>
                <a:gd name="T6" fmla="*/ 41 w 47"/>
                <a:gd name="T7" fmla="*/ 22 h 24"/>
                <a:gd name="T8" fmla="*/ 34 w 47"/>
                <a:gd name="T9" fmla="*/ 24 h 24"/>
                <a:gd name="T10" fmla="*/ 27 w 47"/>
                <a:gd name="T11" fmla="*/ 19 h 24"/>
                <a:gd name="T12" fmla="*/ 21 w 47"/>
                <a:gd name="T13" fmla="*/ 14 h 24"/>
                <a:gd name="T14" fmla="*/ 15 w 47"/>
                <a:gd name="T15" fmla="*/ 11 h 24"/>
                <a:gd name="T16" fmla="*/ 5 w 47"/>
                <a:gd name="T17" fmla="*/ 15 h 24"/>
                <a:gd name="T18" fmla="*/ 1 w 47"/>
                <a:gd name="T19" fmla="*/ 22 h 24"/>
                <a:gd name="T20" fmla="*/ 1 w 47"/>
                <a:gd name="T21" fmla="*/ 24 h 24"/>
                <a:gd name="T22" fmla="*/ 0 w 47"/>
                <a:gd name="T23" fmla="*/ 21 h 24"/>
                <a:gd name="T24" fmla="*/ 4 w 47"/>
                <a:gd name="T25" fmla="*/ 14 h 24"/>
                <a:gd name="T26" fmla="*/ 16 w 47"/>
                <a:gd name="T27" fmla="*/ 9 h 24"/>
                <a:gd name="T28" fmla="*/ 23 w 47"/>
                <a:gd name="T29" fmla="*/ 12 h 24"/>
                <a:gd name="T30" fmla="*/ 28 w 47"/>
                <a:gd name="T31" fmla="*/ 18 h 24"/>
                <a:gd name="T32" fmla="*/ 34 w 47"/>
                <a:gd name="T33" fmla="*/ 22 h 24"/>
                <a:gd name="T34" fmla="*/ 40 w 47"/>
                <a:gd name="T35" fmla="*/ 20 h 24"/>
                <a:gd name="T36" fmla="*/ 45 w 47"/>
                <a:gd name="T37" fmla="*/ 11 h 24"/>
                <a:gd name="T38" fmla="*/ 46 w 47"/>
                <a:gd name="T39" fmla="*/ 3 h 24"/>
                <a:gd name="T40" fmla="*/ 45 w 47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24">
                  <a:moveTo>
                    <a:pt x="45" y="0"/>
                  </a:moveTo>
                  <a:cubicBezTo>
                    <a:pt x="46" y="0"/>
                    <a:pt x="46" y="1"/>
                    <a:pt x="46" y="3"/>
                  </a:cubicBezTo>
                  <a:cubicBezTo>
                    <a:pt x="47" y="5"/>
                    <a:pt x="47" y="7"/>
                    <a:pt x="47" y="11"/>
                  </a:cubicBezTo>
                  <a:cubicBezTo>
                    <a:pt x="47" y="14"/>
                    <a:pt x="45" y="19"/>
                    <a:pt x="41" y="22"/>
                  </a:cubicBezTo>
                  <a:cubicBezTo>
                    <a:pt x="39" y="23"/>
                    <a:pt x="36" y="24"/>
                    <a:pt x="34" y="24"/>
                  </a:cubicBezTo>
                  <a:cubicBezTo>
                    <a:pt x="31" y="23"/>
                    <a:pt x="28" y="21"/>
                    <a:pt x="27" y="19"/>
                  </a:cubicBezTo>
                  <a:cubicBezTo>
                    <a:pt x="25" y="17"/>
                    <a:pt x="23" y="15"/>
                    <a:pt x="21" y="14"/>
                  </a:cubicBezTo>
                  <a:cubicBezTo>
                    <a:pt x="20" y="12"/>
                    <a:pt x="18" y="12"/>
                    <a:pt x="15" y="11"/>
                  </a:cubicBezTo>
                  <a:cubicBezTo>
                    <a:pt x="11" y="11"/>
                    <a:pt x="7" y="12"/>
                    <a:pt x="5" y="15"/>
                  </a:cubicBezTo>
                  <a:cubicBezTo>
                    <a:pt x="3" y="17"/>
                    <a:pt x="2" y="20"/>
                    <a:pt x="1" y="22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1" y="19"/>
                    <a:pt x="1" y="16"/>
                    <a:pt x="4" y="14"/>
                  </a:cubicBezTo>
                  <a:cubicBezTo>
                    <a:pt x="6" y="11"/>
                    <a:pt x="11" y="9"/>
                    <a:pt x="16" y="9"/>
                  </a:cubicBezTo>
                  <a:cubicBezTo>
                    <a:pt x="18" y="10"/>
                    <a:pt x="21" y="10"/>
                    <a:pt x="23" y="12"/>
                  </a:cubicBezTo>
                  <a:cubicBezTo>
                    <a:pt x="25" y="14"/>
                    <a:pt x="26" y="16"/>
                    <a:pt x="28" y="18"/>
                  </a:cubicBezTo>
                  <a:cubicBezTo>
                    <a:pt x="30" y="20"/>
                    <a:pt x="32" y="21"/>
                    <a:pt x="34" y="22"/>
                  </a:cubicBezTo>
                  <a:cubicBezTo>
                    <a:pt x="36" y="22"/>
                    <a:pt x="38" y="22"/>
                    <a:pt x="40" y="20"/>
                  </a:cubicBezTo>
                  <a:cubicBezTo>
                    <a:pt x="44" y="18"/>
                    <a:pt x="45" y="14"/>
                    <a:pt x="45" y="11"/>
                  </a:cubicBezTo>
                  <a:cubicBezTo>
                    <a:pt x="46" y="7"/>
                    <a:pt x="46" y="5"/>
                    <a:pt x="46" y="3"/>
                  </a:cubicBezTo>
                  <a:cubicBezTo>
                    <a:pt x="45" y="1"/>
                    <a:pt x="45" y="0"/>
                    <a:pt x="45" y="0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8">
              <a:extLst>
                <a:ext uri="{FF2B5EF4-FFF2-40B4-BE49-F238E27FC236}">
                  <a16:creationId xmlns:a16="http://schemas.microsoft.com/office/drawing/2014/main" xmlns="" id="{29B30F00-071B-419A-A963-0E189C238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6" y="4502151"/>
              <a:ext cx="119063" cy="101600"/>
            </a:xfrm>
            <a:custGeom>
              <a:avLst/>
              <a:gdLst>
                <a:gd name="T0" fmla="*/ 0 w 45"/>
                <a:gd name="T1" fmla="*/ 10 h 39"/>
                <a:gd name="T2" fmla="*/ 2 w 45"/>
                <a:gd name="T3" fmla="*/ 8 h 39"/>
                <a:gd name="T4" fmla="*/ 9 w 45"/>
                <a:gd name="T5" fmla="*/ 3 h 39"/>
                <a:gd name="T6" fmla="*/ 22 w 45"/>
                <a:gd name="T7" fmla="*/ 2 h 39"/>
                <a:gd name="T8" fmla="*/ 27 w 45"/>
                <a:gd name="T9" fmla="*/ 8 h 39"/>
                <a:gd name="T10" fmla="*/ 27 w 45"/>
                <a:gd name="T11" fmla="*/ 16 h 39"/>
                <a:gd name="T12" fmla="*/ 25 w 45"/>
                <a:gd name="T13" fmla="*/ 23 h 39"/>
                <a:gd name="T14" fmla="*/ 26 w 45"/>
                <a:gd name="T15" fmla="*/ 30 h 39"/>
                <a:gd name="T16" fmla="*/ 34 w 45"/>
                <a:gd name="T17" fmla="*/ 37 h 39"/>
                <a:gd name="T18" fmla="*/ 42 w 45"/>
                <a:gd name="T19" fmla="*/ 36 h 39"/>
                <a:gd name="T20" fmla="*/ 45 w 45"/>
                <a:gd name="T21" fmla="*/ 35 h 39"/>
                <a:gd name="T22" fmla="*/ 42 w 45"/>
                <a:gd name="T23" fmla="*/ 37 h 39"/>
                <a:gd name="T24" fmla="*/ 34 w 45"/>
                <a:gd name="T25" fmla="*/ 38 h 39"/>
                <a:gd name="T26" fmla="*/ 24 w 45"/>
                <a:gd name="T27" fmla="*/ 30 h 39"/>
                <a:gd name="T28" fmla="*/ 23 w 45"/>
                <a:gd name="T29" fmla="*/ 23 h 39"/>
                <a:gd name="T30" fmla="*/ 25 w 45"/>
                <a:gd name="T31" fmla="*/ 15 h 39"/>
                <a:gd name="T32" fmla="*/ 25 w 45"/>
                <a:gd name="T33" fmla="*/ 8 h 39"/>
                <a:gd name="T34" fmla="*/ 21 w 45"/>
                <a:gd name="T35" fmla="*/ 4 h 39"/>
                <a:gd name="T36" fmla="*/ 10 w 45"/>
                <a:gd name="T37" fmla="*/ 4 h 39"/>
                <a:gd name="T38" fmla="*/ 3 w 45"/>
                <a:gd name="T39" fmla="*/ 8 h 39"/>
                <a:gd name="T40" fmla="*/ 0 w 45"/>
                <a:gd name="T41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9">
                  <a:moveTo>
                    <a:pt x="0" y="10"/>
                  </a:moveTo>
                  <a:cubicBezTo>
                    <a:pt x="0" y="10"/>
                    <a:pt x="1" y="9"/>
                    <a:pt x="2" y="8"/>
                  </a:cubicBezTo>
                  <a:cubicBezTo>
                    <a:pt x="4" y="6"/>
                    <a:pt x="6" y="4"/>
                    <a:pt x="9" y="3"/>
                  </a:cubicBezTo>
                  <a:cubicBezTo>
                    <a:pt x="12" y="1"/>
                    <a:pt x="17" y="0"/>
                    <a:pt x="22" y="2"/>
                  </a:cubicBezTo>
                  <a:cubicBezTo>
                    <a:pt x="24" y="3"/>
                    <a:pt x="26" y="5"/>
                    <a:pt x="27" y="8"/>
                  </a:cubicBezTo>
                  <a:cubicBezTo>
                    <a:pt x="28" y="10"/>
                    <a:pt x="27" y="13"/>
                    <a:pt x="27" y="16"/>
                  </a:cubicBezTo>
                  <a:cubicBezTo>
                    <a:pt x="26" y="18"/>
                    <a:pt x="25" y="21"/>
                    <a:pt x="25" y="23"/>
                  </a:cubicBezTo>
                  <a:cubicBezTo>
                    <a:pt x="25" y="25"/>
                    <a:pt x="25" y="28"/>
                    <a:pt x="26" y="30"/>
                  </a:cubicBezTo>
                  <a:cubicBezTo>
                    <a:pt x="28" y="34"/>
                    <a:pt x="31" y="36"/>
                    <a:pt x="34" y="37"/>
                  </a:cubicBezTo>
                  <a:cubicBezTo>
                    <a:pt x="37" y="37"/>
                    <a:pt x="40" y="37"/>
                    <a:pt x="42" y="36"/>
                  </a:cubicBezTo>
                  <a:cubicBezTo>
                    <a:pt x="44" y="36"/>
                    <a:pt x="45" y="35"/>
                    <a:pt x="45" y="35"/>
                  </a:cubicBezTo>
                  <a:cubicBezTo>
                    <a:pt x="45" y="35"/>
                    <a:pt x="44" y="36"/>
                    <a:pt x="42" y="37"/>
                  </a:cubicBezTo>
                  <a:cubicBezTo>
                    <a:pt x="40" y="38"/>
                    <a:pt x="38" y="39"/>
                    <a:pt x="34" y="38"/>
                  </a:cubicBezTo>
                  <a:cubicBezTo>
                    <a:pt x="30" y="38"/>
                    <a:pt x="26" y="35"/>
                    <a:pt x="24" y="30"/>
                  </a:cubicBezTo>
                  <a:cubicBezTo>
                    <a:pt x="23" y="28"/>
                    <a:pt x="22" y="26"/>
                    <a:pt x="23" y="23"/>
                  </a:cubicBezTo>
                  <a:cubicBezTo>
                    <a:pt x="23" y="20"/>
                    <a:pt x="24" y="18"/>
                    <a:pt x="25" y="15"/>
                  </a:cubicBezTo>
                  <a:cubicBezTo>
                    <a:pt x="25" y="13"/>
                    <a:pt x="26" y="10"/>
                    <a:pt x="25" y="8"/>
                  </a:cubicBezTo>
                  <a:cubicBezTo>
                    <a:pt x="24" y="6"/>
                    <a:pt x="23" y="5"/>
                    <a:pt x="21" y="4"/>
                  </a:cubicBezTo>
                  <a:cubicBezTo>
                    <a:pt x="17" y="2"/>
                    <a:pt x="13" y="3"/>
                    <a:pt x="10" y="4"/>
                  </a:cubicBezTo>
                  <a:cubicBezTo>
                    <a:pt x="7" y="6"/>
                    <a:pt x="4" y="7"/>
                    <a:pt x="3" y="8"/>
                  </a:cubicBezTo>
                  <a:cubicBezTo>
                    <a:pt x="1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9">
              <a:extLst>
                <a:ext uri="{FF2B5EF4-FFF2-40B4-BE49-F238E27FC236}">
                  <a16:creationId xmlns:a16="http://schemas.microsoft.com/office/drawing/2014/main" xmlns="" id="{826B6A2A-8AD4-4C04-B215-BE207D828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438" y="4208463"/>
              <a:ext cx="115888" cy="100013"/>
            </a:xfrm>
            <a:custGeom>
              <a:avLst/>
              <a:gdLst>
                <a:gd name="T0" fmla="*/ 0 w 44"/>
                <a:gd name="T1" fmla="*/ 9 h 38"/>
                <a:gd name="T2" fmla="*/ 2 w 44"/>
                <a:gd name="T3" fmla="*/ 7 h 38"/>
                <a:gd name="T4" fmla="*/ 9 w 44"/>
                <a:gd name="T5" fmla="*/ 2 h 38"/>
                <a:gd name="T6" fmla="*/ 21 w 44"/>
                <a:gd name="T7" fmla="*/ 2 h 38"/>
                <a:gd name="T8" fmla="*/ 27 w 44"/>
                <a:gd name="T9" fmla="*/ 7 h 38"/>
                <a:gd name="T10" fmla="*/ 26 w 44"/>
                <a:gd name="T11" fmla="*/ 15 h 38"/>
                <a:gd name="T12" fmla="*/ 24 w 44"/>
                <a:gd name="T13" fmla="*/ 23 h 38"/>
                <a:gd name="T14" fmla="*/ 25 w 44"/>
                <a:gd name="T15" fmla="*/ 29 h 38"/>
                <a:gd name="T16" fmla="*/ 34 w 44"/>
                <a:gd name="T17" fmla="*/ 36 h 38"/>
                <a:gd name="T18" fmla="*/ 41 w 44"/>
                <a:gd name="T19" fmla="*/ 36 h 38"/>
                <a:gd name="T20" fmla="*/ 44 w 44"/>
                <a:gd name="T21" fmla="*/ 35 h 38"/>
                <a:gd name="T22" fmla="*/ 42 w 44"/>
                <a:gd name="T23" fmla="*/ 37 h 38"/>
                <a:gd name="T24" fmla="*/ 33 w 44"/>
                <a:gd name="T25" fmla="*/ 38 h 38"/>
                <a:gd name="T26" fmla="*/ 24 w 44"/>
                <a:gd name="T27" fmla="*/ 30 h 38"/>
                <a:gd name="T28" fmla="*/ 22 w 44"/>
                <a:gd name="T29" fmla="*/ 22 h 38"/>
                <a:gd name="T30" fmla="*/ 24 w 44"/>
                <a:gd name="T31" fmla="*/ 15 h 38"/>
                <a:gd name="T32" fmla="*/ 25 w 44"/>
                <a:gd name="T33" fmla="*/ 8 h 38"/>
                <a:gd name="T34" fmla="*/ 20 w 44"/>
                <a:gd name="T35" fmla="*/ 3 h 38"/>
                <a:gd name="T36" fmla="*/ 9 w 44"/>
                <a:gd name="T37" fmla="*/ 4 h 38"/>
                <a:gd name="T38" fmla="*/ 2 w 44"/>
                <a:gd name="T39" fmla="*/ 8 h 38"/>
                <a:gd name="T40" fmla="*/ 0 w 44"/>
                <a:gd name="T41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8">
                  <a:moveTo>
                    <a:pt x="0" y="9"/>
                  </a:moveTo>
                  <a:cubicBezTo>
                    <a:pt x="0" y="9"/>
                    <a:pt x="0" y="9"/>
                    <a:pt x="2" y="7"/>
                  </a:cubicBezTo>
                  <a:cubicBezTo>
                    <a:pt x="3" y="6"/>
                    <a:pt x="5" y="4"/>
                    <a:pt x="9" y="2"/>
                  </a:cubicBezTo>
                  <a:cubicBezTo>
                    <a:pt x="12" y="1"/>
                    <a:pt x="16" y="0"/>
                    <a:pt x="21" y="2"/>
                  </a:cubicBezTo>
                  <a:cubicBezTo>
                    <a:pt x="23" y="3"/>
                    <a:pt x="26" y="4"/>
                    <a:pt x="27" y="7"/>
                  </a:cubicBezTo>
                  <a:cubicBezTo>
                    <a:pt x="27" y="10"/>
                    <a:pt x="27" y="13"/>
                    <a:pt x="26" y="15"/>
                  </a:cubicBezTo>
                  <a:cubicBezTo>
                    <a:pt x="25" y="18"/>
                    <a:pt x="25" y="20"/>
                    <a:pt x="24" y="23"/>
                  </a:cubicBezTo>
                  <a:cubicBezTo>
                    <a:pt x="24" y="25"/>
                    <a:pt x="24" y="27"/>
                    <a:pt x="25" y="29"/>
                  </a:cubicBezTo>
                  <a:cubicBezTo>
                    <a:pt x="27" y="33"/>
                    <a:pt x="31" y="35"/>
                    <a:pt x="34" y="36"/>
                  </a:cubicBezTo>
                  <a:cubicBezTo>
                    <a:pt x="37" y="37"/>
                    <a:pt x="40" y="36"/>
                    <a:pt x="41" y="36"/>
                  </a:cubicBezTo>
                  <a:cubicBezTo>
                    <a:pt x="43" y="35"/>
                    <a:pt x="44" y="35"/>
                    <a:pt x="44" y="35"/>
                  </a:cubicBezTo>
                  <a:cubicBezTo>
                    <a:pt x="44" y="35"/>
                    <a:pt x="44" y="36"/>
                    <a:pt x="42" y="37"/>
                  </a:cubicBezTo>
                  <a:cubicBezTo>
                    <a:pt x="40" y="37"/>
                    <a:pt x="37" y="38"/>
                    <a:pt x="33" y="38"/>
                  </a:cubicBezTo>
                  <a:cubicBezTo>
                    <a:pt x="30" y="37"/>
                    <a:pt x="26" y="34"/>
                    <a:pt x="24" y="30"/>
                  </a:cubicBezTo>
                  <a:cubicBezTo>
                    <a:pt x="23" y="28"/>
                    <a:pt x="22" y="25"/>
                    <a:pt x="22" y="22"/>
                  </a:cubicBezTo>
                  <a:cubicBezTo>
                    <a:pt x="23" y="20"/>
                    <a:pt x="23" y="17"/>
                    <a:pt x="24" y="15"/>
                  </a:cubicBezTo>
                  <a:cubicBezTo>
                    <a:pt x="25" y="12"/>
                    <a:pt x="25" y="10"/>
                    <a:pt x="25" y="8"/>
                  </a:cubicBezTo>
                  <a:cubicBezTo>
                    <a:pt x="24" y="6"/>
                    <a:pt x="22" y="4"/>
                    <a:pt x="20" y="3"/>
                  </a:cubicBezTo>
                  <a:cubicBezTo>
                    <a:pt x="16" y="1"/>
                    <a:pt x="12" y="2"/>
                    <a:pt x="9" y="4"/>
                  </a:cubicBezTo>
                  <a:cubicBezTo>
                    <a:pt x="6" y="5"/>
                    <a:pt x="4" y="7"/>
                    <a:pt x="2" y="8"/>
                  </a:cubicBezTo>
                  <a:cubicBezTo>
                    <a:pt x="1" y="9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0">
              <a:extLst>
                <a:ext uri="{FF2B5EF4-FFF2-40B4-BE49-F238E27FC236}">
                  <a16:creationId xmlns:a16="http://schemas.microsoft.com/office/drawing/2014/main" xmlns="" id="{355EB8F4-EC9E-45EB-8C89-2E279C46D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76" y="4494213"/>
              <a:ext cx="96838" cy="123825"/>
            </a:xfrm>
            <a:custGeom>
              <a:avLst/>
              <a:gdLst>
                <a:gd name="T0" fmla="*/ 11 w 37"/>
                <a:gd name="T1" fmla="*/ 47 h 47"/>
                <a:gd name="T2" fmla="*/ 9 w 37"/>
                <a:gd name="T3" fmla="*/ 45 h 47"/>
                <a:gd name="T4" fmla="*/ 4 w 37"/>
                <a:gd name="T5" fmla="*/ 38 h 47"/>
                <a:gd name="T6" fmla="*/ 2 w 37"/>
                <a:gd name="T7" fmla="*/ 26 h 47"/>
                <a:gd name="T8" fmla="*/ 7 w 37"/>
                <a:gd name="T9" fmla="*/ 20 h 47"/>
                <a:gd name="T10" fmla="*/ 15 w 37"/>
                <a:gd name="T11" fmla="*/ 20 h 47"/>
                <a:gd name="T12" fmla="*/ 22 w 37"/>
                <a:gd name="T13" fmla="*/ 21 h 47"/>
                <a:gd name="T14" fmla="*/ 29 w 37"/>
                <a:gd name="T15" fmla="*/ 20 h 47"/>
                <a:gd name="T16" fmla="*/ 35 w 37"/>
                <a:gd name="T17" fmla="*/ 11 h 47"/>
                <a:gd name="T18" fmla="*/ 34 w 37"/>
                <a:gd name="T19" fmla="*/ 3 h 47"/>
                <a:gd name="T20" fmla="*/ 33 w 37"/>
                <a:gd name="T21" fmla="*/ 0 h 47"/>
                <a:gd name="T22" fmla="*/ 35 w 37"/>
                <a:gd name="T23" fmla="*/ 3 h 47"/>
                <a:gd name="T24" fmla="*/ 37 w 37"/>
                <a:gd name="T25" fmla="*/ 11 h 47"/>
                <a:gd name="T26" fmla="*/ 30 w 37"/>
                <a:gd name="T27" fmla="*/ 21 h 47"/>
                <a:gd name="T28" fmla="*/ 22 w 37"/>
                <a:gd name="T29" fmla="*/ 23 h 47"/>
                <a:gd name="T30" fmla="*/ 15 w 37"/>
                <a:gd name="T31" fmla="*/ 22 h 47"/>
                <a:gd name="T32" fmla="*/ 8 w 37"/>
                <a:gd name="T33" fmla="*/ 22 h 47"/>
                <a:gd name="T34" fmla="*/ 4 w 37"/>
                <a:gd name="T35" fmla="*/ 27 h 47"/>
                <a:gd name="T36" fmla="*/ 5 w 37"/>
                <a:gd name="T37" fmla="*/ 38 h 47"/>
                <a:gd name="T38" fmla="*/ 10 w 37"/>
                <a:gd name="T39" fmla="*/ 44 h 47"/>
                <a:gd name="T40" fmla="*/ 11 w 37"/>
                <a:gd name="T4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7">
                  <a:moveTo>
                    <a:pt x="11" y="47"/>
                  </a:moveTo>
                  <a:cubicBezTo>
                    <a:pt x="11" y="47"/>
                    <a:pt x="10" y="46"/>
                    <a:pt x="9" y="45"/>
                  </a:cubicBezTo>
                  <a:cubicBezTo>
                    <a:pt x="8" y="43"/>
                    <a:pt x="5" y="42"/>
                    <a:pt x="4" y="38"/>
                  </a:cubicBezTo>
                  <a:cubicBezTo>
                    <a:pt x="2" y="36"/>
                    <a:pt x="0" y="31"/>
                    <a:pt x="2" y="26"/>
                  </a:cubicBezTo>
                  <a:cubicBezTo>
                    <a:pt x="2" y="24"/>
                    <a:pt x="4" y="21"/>
                    <a:pt x="7" y="20"/>
                  </a:cubicBezTo>
                  <a:cubicBezTo>
                    <a:pt x="9" y="19"/>
                    <a:pt x="12" y="19"/>
                    <a:pt x="15" y="20"/>
                  </a:cubicBezTo>
                  <a:cubicBezTo>
                    <a:pt x="18" y="20"/>
                    <a:pt x="20" y="21"/>
                    <a:pt x="22" y="21"/>
                  </a:cubicBezTo>
                  <a:cubicBezTo>
                    <a:pt x="25" y="21"/>
                    <a:pt x="27" y="21"/>
                    <a:pt x="29" y="20"/>
                  </a:cubicBezTo>
                  <a:cubicBezTo>
                    <a:pt x="33" y="17"/>
                    <a:pt x="35" y="14"/>
                    <a:pt x="35" y="11"/>
                  </a:cubicBezTo>
                  <a:cubicBezTo>
                    <a:pt x="36" y="7"/>
                    <a:pt x="35" y="5"/>
                    <a:pt x="34" y="3"/>
                  </a:cubicBezTo>
                  <a:cubicBezTo>
                    <a:pt x="33" y="1"/>
                    <a:pt x="33" y="0"/>
                    <a:pt x="33" y="0"/>
                  </a:cubicBezTo>
                  <a:cubicBezTo>
                    <a:pt x="33" y="0"/>
                    <a:pt x="34" y="1"/>
                    <a:pt x="35" y="3"/>
                  </a:cubicBezTo>
                  <a:cubicBezTo>
                    <a:pt x="36" y="4"/>
                    <a:pt x="37" y="7"/>
                    <a:pt x="37" y="11"/>
                  </a:cubicBezTo>
                  <a:cubicBezTo>
                    <a:pt x="36" y="14"/>
                    <a:pt x="34" y="19"/>
                    <a:pt x="30" y="21"/>
                  </a:cubicBezTo>
                  <a:cubicBezTo>
                    <a:pt x="28" y="22"/>
                    <a:pt x="25" y="23"/>
                    <a:pt x="22" y="23"/>
                  </a:cubicBezTo>
                  <a:cubicBezTo>
                    <a:pt x="20" y="23"/>
                    <a:pt x="17" y="22"/>
                    <a:pt x="15" y="22"/>
                  </a:cubicBezTo>
                  <a:cubicBezTo>
                    <a:pt x="12" y="21"/>
                    <a:pt x="10" y="21"/>
                    <a:pt x="8" y="22"/>
                  </a:cubicBezTo>
                  <a:cubicBezTo>
                    <a:pt x="6" y="23"/>
                    <a:pt x="4" y="25"/>
                    <a:pt x="4" y="27"/>
                  </a:cubicBezTo>
                  <a:cubicBezTo>
                    <a:pt x="2" y="31"/>
                    <a:pt x="3" y="35"/>
                    <a:pt x="5" y="38"/>
                  </a:cubicBezTo>
                  <a:cubicBezTo>
                    <a:pt x="6" y="41"/>
                    <a:pt x="8" y="43"/>
                    <a:pt x="10" y="44"/>
                  </a:cubicBezTo>
                  <a:cubicBezTo>
                    <a:pt x="11" y="46"/>
                    <a:pt x="12" y="47"/>
                    <a:pt x="11" y="47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1">
              <a:extLst>
                <a:ext uri="{FF2B5EF4-FFF2-40B4-BE49-F238E27FC236}">
                  <a16:creationId xmlns:a16="http://schemas.microsoft.com/office/drawing/2014/main" xmlns="" id="{6645B031-4216-4CC5-895C-E5A7EA946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4841876"/>
              <a:ext cx="112713" cy="104775"/>
            </a:xfrm>
            <a:custGeom>
              <a:avLst/>
              <a:gdLst>
                <a:gd name="T0" fmla="*/ 43 w 43"/>
                <a:gd name="T1" fmla="*/ 31 h 40"/>
                <a:gd name="T2" fmla="*/ 41 w 43"/>
                <a:gd name="T3" fmla="*/ 33 h 40"/>
                <a:gd name="T4" fmla="*/ 33 w 43"/>
                <a:gd name="T5" fmla="*/ 38 h 40"/>
                <a:gd name="T6" fmla="*/ 21 w 43"/>
                <a:gd name="T7" fmla="*/ 38 h 40"/>
                <a:gd name="T8" fmla="*/ 16 w 43"/>
                <a:gd name="T9" fmla="*/ 32 h 40"/>
                <a:gd name="T10" fmla="*/ 17 w 43"/>
                <a:gd name="T11" fmla="*/ 23 h 40"/>
                <a:gd name="T12" fmla="*/ 19 w 43"/>
                <a:gd name="T13" fmla="*/ 16 h 40"/>
                <a:gd name="T14" fmla="*/ 19 w 43"/>
                <a:gd name="T15" fmla="*/ 10 h 40"/>
                <a:gd name="T16" fmla="*/ 11 w 43"/>
                <a:gd name="T17" fmla="*/ 2 h 40"/>
                <a:gd name="T18" fmla="*/ 3 w 43"/>
                <a:gd name="T19" fmla="*/ 2 h 40"/>
                <a:gd name="T20" fmla="*/ 0 w 43"/>
                <a:gd name="T21" fmla="*/ 3 h 40"/>
                <a:gd name="T22" fmla="*/ 3 w 43"/>
                <a:gd name="T23" fmla="*/ 1 h 40"/>
                <a:gd name="T24" fmla="*/ 11 w 43"/>
                <a:gd name="T25" fmla="*/ 1 h 40"/>
                <a:gd name="T26" fmla="*/ 21 w 43"/>
                <a:gd name="T27" fmla="*/ 9 h 40"/>
                <a:gd name="T28" fmla="*/ 21 w 43"/>
                <a:gd name="T29" fmla="*/ 17 h 40"/>
                <a:gd name="T30" fmla="*/ 19 w 43"/>
                <a:gd name="T31" fmla="*/ 24 h 40"/>
                <a:gd name="T32" fmla="*/ 18 w 43"/>
                <a:gd name="T33" fmla="*/ 31 h 40"/>
                <a:gd name="T34" fmla="*/ 22 w 43"/>
                <a:gd name="T35" fmla="*/ 36 h 40"/>
                <a:gd name="T36" fmla="*/ 33 w 43"/>
                <a:gd name="T37" fmla="*/ 36 h 40"/>
                <a:gd name="T38" fmla="*/ 40 w 43"/>
                <a:gd name="T39" fmla="*/ 33 h 40"/>
                <a:gd name="T40" fmla="*/ 43 w 43"/>
                <a:gd name="T4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40">
                  <a:moveTo>
                    <a:pt x="43" y="31"/>
                  </a:moveTo>
                  <a:cubicBezTo>
                    <a:pt x="43" y="31"/>
                    <a:pt x="42" y="32"/>
                    <a:pt x="41" y="33"/>
                  </a:cubicBezTo>
                  <a:cubicBezTo>
                    <a:pt x="39" y="35"/>
                    <a:pt x="37" y="36"/>
                    <a:pt x="33" y="38"/>
                  </a:cubicBezTo>
                  <a:cubicBezTo>
                    <a:pt x="30" y="39"/>
                    <a:pt x="25" y="40"/>
                    <a:pt x="21" y="38"/>
                  </a:cubicBezTo>
                  <a:cubicBezTo>
                    <a:pt x="19" y="36"/>
                    <a:pt x="17" y="34"/>
                    <a:pt x="16" y="32"/>
                  </a:cubicBezTo>
                  <a:cubicBezTo>
                    <a:pt x="15" y="29"/>
                    <a:pt x="16" y="26"/>
                    <a:pt x="17" y="23"/>
                  </a:cubicBezTo>
                  <a:cubicBezTo>
                    <a:pt x="18" y="21"/>
                    <a:pt x="19" y="19"/>
                    <a:pt x="19" y="16"/>
                  </a:cubicBezTo>
                  <a:cubicBezTo>
                    <a:pt x="20" y="14"/>
                    <a:pt x="20" y="12"/>
                    <a:pt x="19" y="10"/>
                  </a:cubicBezTo>
                  <a:cubicBezTo>
                    <a:pt x="17" y="6"/>
                    <a:pt x="14" y="3"/>
                    <a:pt x="11" y="2"/>
                  </a:cubicBezTo>
                  <a:cubicBezTo>
                    <a:pt x="8" y="1"/>
                    <a:pt x="5" y="1"/>
                    <a:pt x="3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2"/>
                    <a:pt x="3" y="1"/>
                  </a:cubicBezTo>
                  <a:cubicBezTo>
                    <a:pt x="5" y="0"/>
                    <a:pt x="8" y="0"/>
                    <a:pt x="11" y="1"/>
                  </a:cubicBezTo>
                  <a:cubicBezTo>
                    <a:pt x="15" y="2"/>
                    <a:pt x="19" y="4"/>
                    <a:pt x="21" y="9"/>
                  </a:cubicBezTo>
                  <a:cubicBezTo>
                    <a:pt x="22" y="11"/>
                    <a:pt x="22" y="14"/>
                    <a:pt x="21" y="17"/>
                  </a:cubicBezTo>
                  <a:cubicBezTo>
                    <a:pt x="21" y="19"/>
                    <a:pt x="20" y="22"/>
                    <a:pt x="19" y="24"/>
                  </a:cubicBezTo>
                  <a:cubicBezTo>
                    <a:pt x="18" y="27"/>
                    <a:pt x="17" y="29"/>
                    <a:pt x="18" y="31"/>
                  </a:cubicBezTo>
                  <a:cubicBezTo>
                    <a:pt x="19" y="33"/>
                    <a:pt x="20" y="35"/>
                    <a:pt x="22" y="36"/>
                  </a:cubicBezTo>
                  <a:cubicBezTo>
                    <a:pt x="26" y="38"/>
                    <a:pt x="30" y="38"/>
                    <a:pt x="33" y="36"/>
                  </a:cubicBezTo>
                  <a:cubicBezTo>
                    <a:pt x="36" y="35"/>
                    <a:pt x="38" y="34"/>
                    <a:pt x="40" y="33"/>
                  </a:cubicBezTo>
                  <a:cubicBezTo>
                    <a:pt x="42" y="32"/>
                    <a:pt x="43" y="31"/>
                    <a:pt x="43" y="31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2">
              <a:extLst>
                <a:ext uri="{FF2B5EF4-FFF2-40B4-BE49-F238E27FC236}">
                  <a16:creationId xmlns:a16="http://schemas.microsoft.com/office/drawing/2014/main" xmlns="" id="{36D97F0A-31C7-4A20-B7FE-0B4EE230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626" y="4356101"/>
              <a:ext cx="114300" cy="106363"/>
            </a:xfrm>
            <a:custGeom>
              <a:avLst/>
              <a:gdLst>
                <a:gd name="T0" fmla="*/ 43 w 43"/>
                <a:gd name="T1" fmla="*/ 31 h 40"/>
                <a:gd name="T2" fmla="*/ 40 w 43"/>
                <a:gd name="T3" fmla="*/ 33 h 40"/>
                <a:gd name="T4" fmla="*/ 33 w 43"/>
                <a:gd name="T5" fmla="*/ 38 h 40"/>
                <a:gd name="T6" fmla="*/ 21 w 43"/>
                <a:gd name="T7" fmla="*/ 38 h 40"/>
                <a:gd name="T8" fmla="*/ 16 w 43"/>
                <a:gd name="T9" fmla="*/ 32 h 40"/>
                <a:gd name="T10" fmla="*/ 17 w 43"/>
                <a:gd name="T11" fmla="*/ 23 h 40"/>
                <a:gd name="T12" fmla="*/ 19 w 43"/>
                <a:gd name="T13" fmla="*/ 16 h 40"/>
                <a:gd name="T14" fmla="*/ 19 w 43"/>
                <a:gd name="T15" fmla="*/ 10 h 40"/>
                <a:gd name="T16" fmla="*/ 11 w 43"/>
                <a:gd name="T17" fmla="*/ 2 h 40"/>
                <a:gd name="T18" fmla="*/ 3 w 43"/>
                <a:gd name="T19" fmla="*/ 2 h 40"/>
                <a:gd name="T20" fmla="*/ 0 w 43"/>
                <a:gd name="T21" fmla="*/ 3 h 40"/>
                <a:gd name="T22" fmla="*/ 3 w 43"/>
                <a:gd name="T23" fmla="*/ 1 h 40"/>
                <a:gd name="T24" fmla="*/ 11 w 43"/>
                <a:gd name="T25" fmla="*/ 1 h 40"/>
                <a:gd name="T26" fmla="*/ 20 w 43"/>
                <a:gd name="T27" fmla="*/ 9 h 40"/>
                <a:gd name="T28" fmla="*/ 21 w 43"/>
                <a:gd name="T29" fmla="*/ 17 h 40"/>
                <a:gd name="T30" fmla="*/ 19 w 43"/>
                <a:gd name="T31" fmla="*/ 24 h 40"/>
                <a:gd name="T32" fmla="*/ 18 w 43"/>
                <a:gd name="T33" fmla="*/ 31 h 40"/>
                <a:gd name="T34" fmla="*/ 22 w 43"/>
                <a:gd name="T35" fmla="*/ 36 h 40"/>
                <a:gd name="T36" fmla="*/ 33 w 43"/>
                <a:gd name="T37" fmla="*/ 36 h 40"/>
                <a:gd name="T38" fmla="*/ 40 w 43"/>
                <a:gd name="T39" fmla="*/ 33 h 40"/>
                <a:gd name="T40" fmla="*/ 43 w 43"/>
                <a:gd name="T4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40">
                  <a:moveTo>
                    <a:pt x="43" y="31"/>
                  </a:moveTo>
                  <a:cubicBezTo>
                    <a:pt x="43" y="31"/>
                    <a:pt x="42" y="32"/>
                    <a:pt x="40" y="33"/>
                  </a:cubicBezTo>
                  <a:cubicBezTo>
                    <a:pt x="39" y="35"/>
                    <a:pt x="37" y="36"/>
                    <a:pt x="33" y="38"/>
                  </a:cubicBezTo>
                  <a:cubicBezTo>
                    <a:pt x="30" y="39"/>
                    <a:pt x="25" y="40"/>
                    <a:pt x="21" y="38"/>
                  </a:cubicBezTo>
                  <a:cubicBezTo>
                    <a:pt x="19" y="36"/>
                    <a:pt x="17" y="34"/>
                    <a:pt x="16" y="32"/>
                  </a:cubicBezTo>
                  <a:cubicBezTo>
                    <a:pt x="15" y="29"/>
                    <a:pt x="16" y="26"/>
                    <a:pt x="17" y="23"/>
                  </a:cubicBezTo>
                  <a:cubicBezTo>
                    <a:pt x="18" y="21"/>
                    <a:pt x="19" y="19"/>
                    <a:pt x="19" y="16"/>
                  </a:cubicBezTo>
                  <a:cubicBezTo>
                    <a:pt x="20" y="14"/>
                    <a:pt x="19" y="12"/>
                    <a:pt x="19" y="10"/>
                  </a:cubicBezTo>
                  <a:cubicBezTo>
                    <a:pt x="17" y="6"/>
                    <a:pt x="14" y="3"/>
                    <a:pt x="11" y="2"/>
                  </a:cubicBezTo>
                  <a:cubicBezTo>
                    <a:pt x="8" y="1"/>
                    <a:pt x="5" y="1"/>
                    <a:pt x="3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2"/>
                    <a:pt x="3" y="1"/>
                  </a:cubicBezTo>
                  <a:cubicBezTo>
                    <a:pt x="5" y="0"/>
                    <a:pt x="8" y="0"/>
                    <a:pt x="11" y="1"/>
                  </a:cubicBezTo>
                  <a:cubicBezTo>
                    <a:pt x="15" y="2"/>
                    <a:pt x="19" y="5"/>
                    <a:pt x="20" y="9"/>
                  </a:cubicBezTo>
                  <a:cubicBezTo>
                    <a:pt x="21" y="11"/>
                    <a:pt x="22" y="14"/>
                    <a:pt x="21" y="17"/>
                  </a:cubicBezTo>
                  <a:cubicBezTo>
                    <a:pt x="21" y="19"/>
                    <a:pt x="20" y="22"/>
                    <a:pt x="19" y="24"/>
                  </a:cubicBezTo>
                  <a:cubicBezTo>
                    <a:pt x="18" y="27"/>
                    <a:pt x="17" y="29"/>
                    <a:pt x="18" y="31"/>
                  </a:cubicBezTo>
                  <a:cubicBezTo>
                    <a:pt x="18" y="33"/>
                    <a:pt x="20" y="35"/>
                    <a:pt x="22" y="36"/>
                  </a:cubicBezTo>
                  <a:cubicBezTo>
                    <a:pt x="25" y="38"/>
                    <a:pt x="30" y="38"/>
                    <a:pt x="33" y="36"/>
                  </a:cubicBezTo>
                  <a:cubicBezTo>
                    <a:pt x="36" y="35"/>
                    <a:pt x="38" y="34"/>
                    <a:pt x="40" y="33"/>
                  </a:cubicBezTo>
                  <a:cubicBezTo>
                    <a:pt x="42" y="32"/>
                    <a:pt x="42" y="31"/>
                    <a:pt x="43" y="31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3">
              <a:extLst>
                <a:ext uri="{FF2B5EF4-FFF2-40B4-BE49-F238E27FC236}">
                  <a16:creationId xmlns:a16="http://schemas.microsoft.com/office/drawing/2014/main" xmlns="" id="{9905AB64-02A3-4E02-B9FC-B95D3C24B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4364038"/>
              <a:ext cx="85725" cy="131763"/>
            </a:xfrm>
            <a:custGeom>
              <a:avLst/>
              <a:gdLst>
                <a:gd name="T0" fmla="*/ 18 w 32"/>
                <a:gd name="T1" fmla="*/ 0 h 50"/>
                <a:gd name="T2" fmla="*/ 21 w 32"/>
                <a:gd name="T3" fmla="*/ 2 h 50"/>
                <a:gd name="T4" fmla="*/ 27 w 32"/>
                <a:gd name="T5" fmla="*/ 7 h 50"/>
                <a:gd name="T6" fmla="*/ 31 w 32"/>
                <a:gd name="T7" fmla="*/ 19 h 50"/>
                <a:gd name="T8" fmla="*/ 27 w 32"/>
                <a:gd name="T9" fmla="*/ 25 h 50"/>
                <a:gd name="T10" fmla="*/ 20 w 32"/>
                <a:gd name="T11" fmla="*/ 27 h 50"/>
                <a:gd name="T12" fmla="*/ 12 w 32"/>
                <a:gd name="T13" fmla="*/ 27 h 50"/>
                <a:gd name="T14" fmla="*/ 6 w 32"/>
                <a:gd name="T15" fmla="*/ 30 h 50"/>
                <a:gd name="T16" fmla="*/ 1 w 32"/>
                <a:gd name="T17" fmla="*/ 40 h 50"/>
                <a:gd name="T18" fmla="*/ 4 w 32"/>
                <a:gd name="T19" fmla="*/ 48 h 50"/>
                <a:gd name="T20" fmla="*/ 6 w 32"/>
                <a:gd name="T21" fmla="*/ 50 h 50"/>
                <a:gd name="T22" fmla="*/ 3 w 32"/>
                <a:gd name="T23" fmla="*/ 48 h 50"/>
                <a:gd name="T24" fmla="*/ 0 w 32"/>
                <a:gd name="T25" fmla="*/ 40 h 50"/>
                <a:gd name="T26" fmla="*/ 5 w 32"/>
                <a:gd name="T27" fmla="*/ 29 h 50"/>
                <a:gd name="T28" fmla="*/ 12 w 32"/>
                <a:gd name="T29" fmla="*/ 25 h 50"/>
                <a:gd name="T30" fmla="*/ 20 w 32"/>
                <a:gd name="T31" fmla="*/ 25 h 50"/>
                <a:gd name="T32" fmla="*/ 26 w 32"/>
                <a:gd name="T33" fmla="*/ 24 h 50"/>
                <a:gd name="T34" fmla="*/ 30 w 32"/>
                <a:gd name="T35" fmla="*/ 18 h 50"/>
                <a:gd name="T36" fmla="*/ 26 w 32"/>
                <a:gd name="T37" fmla="*/ 8 h 50"/>
                <a:gd name="T38" fmla="*/ 20 w 32"/>
                <a:gd name="T39" fmla="*/ 2 h 50"/>
                <a:gd name="T40" fmla="*/ 18 w 32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0">
                  <a:moveTo>
                    <a:pt x="18" y="0"/>
                  </a:moveTo>
                  <a:cubicBezTo>
                    <a:pt x="18" y="0"/>
                    <a:pt x="19" y="1"/>
                    <a:pt x="21" y="2"/>
                  </a:cubicBezTo>
                  <a:cubicBezTo>
                    <a:pt x="22" y="3"/>
                    <a:pt x="25" y="4"/>
                    <a:pt x="27" y="7"/>
                  </a:cubicBezTo>
                  <a:cubicBezTo>
                    <a:pt x="30" y="9"/>
                    <a:pt x="32" y="14"/>
                    <a:pt x="31" y="19"/>
                  </a:cubicBezTo>
                  <a:cubicBezTo>
                    <a:pt x="31" y="21"/>
                    <a:pt x="30" y="24"/>
                    <a:pt x="27" y="25"/>
                  </a:cubicBezTo>
                  <a:cubicBezTo>
                    <a:pt x="25" y="27"/>
                    <a:pt x="22" y="27"/>
                    <a:pt x="20" y="27"/>
                  </a:cubicBezTo>
                  <a:cubicBezTo>
                    <a:pt x="17" y="27"/>
                    <a:pt x="14" y="27"/>
                    <a:pt x="12" y="27"/>
                  </a:cubicBezTo>
                  <a:cubicBezTo>
                    <a:pt x="10" y="28"/>
                    <a:pt x="8" y="29"/>
                    <a:pt x="6" y="30"/>
                  </a:cubicBezTo>
                  <a:cubicBezTo>
                    <a:pt x="3" y="33"/>
                    <a:pt x="1" y="37"/>
                    <a:pt x="1" y="40"/>
                  </a:cubicBezTo>
                  <a:cubicBezTo>
                    <a:pt x="2" y="43"/>
                    <a:pt x="3" y="46"/>
                    <a:pt x="4" y="48"/>
                  </a:cubicBezTo>
                  <a:cubicBezTo>
                    <a:pt x="5" y="49"/>
                    <a:pt x="6" y="50"/>
                    <a:pt x="6" y="50"/>
                  </a:cubicBezTo>
                  <a:cubicBezTo>
                    <a:pt x="6" y="50"/>
                    <a:pt x="5" y="50"/>
                    <a:pt x="3" y="48"/>
                  </a:cubicBezTo>
                  <a:cubicBezTo>
                    <a:pt x="2" y="47"/>
                    <a:pt x="0" y="44"/>
                    <a:pt x="0" y="40"/>
                  </a:cubicBezTo>
                  <a:cubicBezTo>
                    <a:pt x="0" y="37"/>
                    <a:pt x="1" y="32"/>
                    <a:pt x="5" y="29"/>
                  </a:cubicBezTo>
                  <a:cubicBezTo>
                    <a:pt x="7" y="27"/>
                    <a:pt x="9" y="26"/>
                    <a:pt x="12" y="25"/>
                  </a:cubicBezTo>
                  <a:cubicBezTo>
                    <a:pt x="14" y="25"/>
                    <a:pt x="17" y="25"/>
                    <a:pt x="20" y="25"/>
                  </a:cubicBezTo>
                  <a:cubicBezTo>
                    <a:pt x="22" y="25"/>
                    <a:pt x="25" y="25"/>
                    <a:pt x="26" y="24"/>
                  </a:cubicBezTo>
                  <a:cubicBezTo>
                    <a:pt x="28" y="23"/>
                    <a:pt x="29" y="21"/>
                    <a:pt x="30" y="18"/>
                  </a:cubicBezTo>
                  <a:cubicBezTo>
                    <a:pt x="30" y="14"/>
                    <a:pt x="28" y="10"/>
                    <a:pt x="26" y="8"/>
                  </a:cubicBezTo>
                  <a:cubicBezTo>
                    <a:pt x="24" y="5"/>
                    <a:pt x="22" y="4"/>
                    <a:pt x="20" y="2"/>
                  </a:cubicBezTo>
                  <a:cubicBezTo>
                    <a:pt x="19" y="1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4">
              <a:extLst>
                <a:ext uri="{FF2B5EF4-FFF2-40B4-BE49-F238E27FC236}">
                  <a16:creationId xmlns:a16="http://schemas.microsoft.com/office/drawing/2014/main" xmlns="" id="{0339F04D-AEDE-43F4-8531-B078C9EBC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38" y="5091113"/>
              <a:ext cx="111125" cy="106363"/>
            </a:xfrm>
            <a:custGeom>
              <a:avLst/>
              <a:gdLst>
                <a:gd name="T0" fmla="*/ 42 w 42"/>
                <a:gd name="T1" fmla="*/ 31 h 40"/>
                <a:gd name="T2" fmla="*/ 40 w 42"/>
                <a:gd name="T3" fmla="*/ 33 h 40"/>
                <a:gd name="T4" fmla="*/ 33 w 42"/>
                <a:gd name="T5" fmla="*/ 38 h 40"/>
                <a:gd name="T6" fmla="*/ 20 w 42"/>
                <a:gd name="T7" fmla="*/ 38 h 40"/>
                <a:gd name="T8" fmla="*/ 15 w 42"/>
                <a:gd name="T9" fmla="*/ 32 h 40"/>
                <a:gd name="T10" fmla="*/ 16 w 42"/>
                <a:gd name="T11" fmla="*/ 24 h 40"/>
                <a:gd name="T12" fmla="*/ 19 w 42"/>
                <a:gd name="T13" fmla="*/ 16 h 40"/>
                <a:gd name="T14" fmla="*/ 18 w 42"/>
                <a:gd name="T15" fmla="*/ 10 h 40"/>
                <a:gd name="T16" fmla="*/ 10 w 42"/>
                <a:gd name="T17" fmla="*/ 2 h 40"/>
                <a:gd name="T18" fmla="*/ 3 w 42"/>
                <a:gd name="T19" fmla="*/ 2 h 40"/>
                <a:gd name="T20" fmla="*/ 0 w 42"/>
                <a:gd name="T21" fmla="*/ 3 h 40"/>
                <a:gd name="T22" fmla="*/ 2 w 42"/>
                <a:gd name="T23" fmla="*/ 1 h 40"/>
                <a:gd name="T24" fmla="*/ 11 w 42"/>
                <a:gd name="T25" fmla="*/ 1 h 40"/>
                <a:gd name="T26" fmla="*/ 20 w 42"/>
                <a:gd name="T27" fmla="*/ 9 h 40"/>
                <a:gd name="T28" fmla="*/ 21 w 42"/>
                <a:gd name="T29" fmla="*/ 17 h 40"/>
                <a:gd name="T30" fmla="*/ 18 w 42"/>
                <a:gd name="T31" fmla="*/ 24 h 40"/>
                <a:gd name="T32" fmla="*/ 17 w 42"/>
                <a:gd name="T33" fmla="*/ 31 h 40"/>
                <a:gd name="T34" fmla="*/ 21 w 42"/>
                <a:gd name="T35" fmla="*/ 36 h 40"/>
                <a:gd name="T36" fmla="*/ 32 w 42"/>
                <a:gd name="T37" fmla="*/ 36 h 40"/>
                <a:gd name="T38" fmla="*/ 39 w 42"/>
                <a:gd name="T39" fmla="*/ 33 h 40"/>
                <a:gd name="T40" fmla="*/ 42 w 42"/>
                <a:gd name="T4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0">
                  <a:moveTo>
                    <a:pt x="42" y="31"/>
                  </a:moveTo>
                  <a:cubicBezTo>
                    <a:pt x="42" y="31"/>
                    <a:pt x="41" y="32"/>
                    <a:pt x="40" y="33"/>
                  </a:cubicBezTo>
                  <a:cubicBezTo>
                    <a:pt x="38" y="35"/>
                    <a:pt x="36" y="36"/>
                    <a:pt x="33" y="38"/>
                  </a:cubicBezTo>
                  <a:cubicBezTo>
                    <a:pt x="30" y="39"/>
                    <a:pt x="25" y="40"/>
                    <a:pt x="20" y="38"/>
                  </a:cubicBezTo>
                  <a:cubicBezTo>
                    <a:pt x="18" y="37"/>
                    <a:pt x="16" y="34"/>
                    <a:pt x="15" y="32"/>
                  </a:cubicBezTo>
                  <a:cubicBezTo>
                    <a:pt x="15" y="29"/>
                    <a:pt x="15" y="26"/>
                    <a:pt x="16" y="24"/>
                  </a:cubicBezTo>
                  <a:cubicBezTo>
                    <a:pt x="17" y="21"/>
                    <a:pt x="18" y="19"/>
                    <a:pt x="19" y="16"/>
                  </a:cubicBezTo>
                  <a:cubicBezTo>
                    <a:pt x="19" y="14"/>
                    <a:pt x="19" y="12"/>
                    <a:pt x="18" y="10"/>
                  </a:cubicBezTo>
                  <a:cubicBezTo>
                    <a:pt x="17" y="6"/>
                    <a:pt x="13" y="3"/>
                    <a:pt x="10" y="2"/>
                  </a:cubicBezTo>
                  <a:cubicBezTo>
                    <a:pt x="7" y="1"/>
                    <a:pt x="4" y="2"/>
                    <a:pt x="3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4" y="1"/>
                    <a:pt x="7" y="0"/>
                    <a:pt x="11" y="1"/>
                  </a:cubicBezTo>
                  <a:cubicBezTo>
                    <a:pt x="14" y="2"/>
                    <a:pt x="18" y="5"/>
                    <a:pt x="20" y="9"/>
                  </a:cubicBezTo>
                  <a:cubicBezTo>
                    <a:pt x="21" y="11"/>
                    <a:pt x="21" y="14"/>
                    <a:pt x="21" y="17"/>
                  </a:cubicBezTo>
                  <a:cubicBezTo>
                    <a:pt x="20" y="19"/>
                    <a:pt x="19" y="22"/>
                    <a:pt x="18" y="24"/>
                  </a:cubicBezTo>
                  <a:cubicBezTo>
                    <a:pt x="17" y="27"/>
                    <a:pt x="17" y="29"/>
                    <a:pt x="17" y="31"/>
                  </a:cubicBezTo>
                  <a:cubicBezTo>
                    <a:pt x="18" y="33"/>
                    <a:pt x="19" y="35"/>
                    <a:pt x="21" y="36"/>
                  </a:cubicBezTo>
                  <a:cubicBezTo>
                    <a:pt x="25" y="38"/>
                    <a:pt x="29" y="38"/>
                    <a:pt x="32" y="36"/>
                  </a:cubicBezTo>
                  <a:cubicBezTo>
                    <a:pt x="35" y="35"/>
                    <a:pt x="38" y="34"/>
                    <a:pt x="39" y="33"/>
                  </a:cubicBezTo>
                  <a:cubicBezTo>
                    <a:pt x="41" y="32"/>
                    <a:pt x="42" y="31"/>
                    <a:pt x="42" y="31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5">
              <a:extLst>
                <a:ext uri="{FF2B5EF4-FFF2-40B4-BE49-F238E27FC236}">
                  <a16:creationId xmlns:a16="http://schemas.microsoft.com/office/drawing/2014/main" xmlns="" id="{7FAB022E-72F9-4B97-9AE7-EE16D7AF9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4594226"/>
              <a:ext cx="106363" cy="112713"/>
            </a:xfrm>
            <a:custGeom>
              <a:avLst/>
              <a:gdLst>
                <a:gd name="T0" fmla="*/ 10 w 40"/>
                <a:gd name="T1" fmla="*/ 43 h 43"/>
                <a:gd name="T2" fmla="*/ 7 w 40"/>
                <a:gd name="T3" fmla="*/ 41 h 43"/>
                <a:gd name="T4" fmla="*/ 3 w 40"/>
                <a:gd name="T5" fmla="*/ 34 h 43"/>
                <a:gd name="T6" fmla="*/ 2 w 40"/>
                <a:gd name="T7" fmla="*/ 22 h 43"/>
                <a:gd name="T8" fmla="*/ 8 w 40"/>
                <a:gd name="T9" fmla="*/ 17 h 43"/>
                <a:gd name="T10" fmla="*/ 16 w 40"/>
                <a:gd name="T11" fmla="*/ 17 h 43"/>
                <a:gd name="T12" fmla="*/ 23 w 40"/>
                <a:gd name="T13" fmla="*/ 19 h 43"/>
                <a:gd name="T14" fmla="*/ 30 w 40"/>
                <a:gd name="T15" fmla="*/ 19 h 43"/>
                <a:gd name="T16" fmla="*/ 37 w 40"/>
                <a:gd name="T17" fmla="*/ 10 h 43"/>
                <a:gd name="T18" fmla="*/ 37 w 40"/>
                <a:gd name="T19" fmla="*/ 3 h 43"/>
                <a:gd name="T20" fmla="*/ 36 w 40"/>
                <a:gd name="T21" fmla="*/ 0 h 43"/>
                <a:gd name="T22" fmla="*/ 38 w 40"/>
                <a:gd name="T23" fmla="*/ 2 h 43"/>
                <a:gd name="T24" fmla="*/ 39 w 40"/>
                <a:gd name="T25" fmla="*/ 11 h 43"/>
                <a:gd name="T26" fmla="*/ 31 w 40"/>
                <a:gd name="T27" fmla="*/ 20 h 43"/>
                <a:gd name="T28" fmla="*/ 23 w 40"/>
                <a:gd name="T29" fmla="*/ 21 h 43"/>
                <a:gd name="T30" fmla="*/ 16 w 40"/>
                <a:gd name="T31" fmla="*/ 19 h 43"/>
                <a:gd name="T32" fmla="*/ 9 w 40"/>
                <a:gd name="T33" fmla="*/ 19 h 43"/>
                <a:gd name="T34" fmla="*/ 4 w 40"/>
                <a:gd name="T35" fmla="*/ 23 h 43"/>
                <a:gd name="T36" fmla="*/ 4 w 40"/>
                <a:gd name="T37" fmla="*/ 34 h 43"/>
                <a:gd name="T38" fmla="*/ 8 w 40"/>
                <a:gd name="T39" fmla="*/ 41 h 43"/>
                <a:gd name="T40" fmla="*/ 10 w 40"/>
                <a:gd name="T4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3">
                  <a:moveTo>
                    <a:pt x="10" y="43"/>
                  </a:moveTo>
                  <a:cubicBezTo>
                    <a:pt x="9" y="43"/>
                    <a:pt x="9" y="43"/>
                    <a:pt x="7" y="41"/>
                  </a:cubicBezTo>
                  <a:cubicBezTo>
                    <a:pt x="6" y="40"/>
                    <a:pt x="4" y="38"/>
                    <a:pt x="3" y="34"/>
                  </a:cubicBezTo>
                  <a:cubicBezTo>
                    <a:pt x="1" y="31"/>
                    <a:pt x="0" y="26"/>
                    <a:pt x="2" y="22"/>
                  </a:cubicBezTo>
                  <a:cubicBezTo>
                    <a:pt x="3" y="20"/>
                    <a:pt x="5" y="17"/>
                    <a:pt x="8" y="17"/>
                  </a:cubicBezTo>
                  <a:cubicBezTo>
                    <a:pt x="11" y="16"/>
                    <a:pt x="14" y="16"/>
                    <a:pt x="16" y="17"/>
                  </a:cubicBezTo>
                  <a:cubicBezTo>
                    <a:pt x="19" y="18"/>
                    <a:pt x="21" y="19"/>
                    <a:pt x="23" y="19"/>
                  </a:cubicBezTo>
                  <a:cubicBezTo>
                    <a:pt x="26" y="20"/>
                    <a:pt x="28" y="19"/>
                    <a:pt x="30" y="19"/>
                  </a:cubicBezTo>
                  <a:cubicBezTo>
                    <a:pt x="34" y="17"/>
                    <a:pt x="37" y="14"/>
                    <a:pt x="37" y="10"/>
                  </a:cubicBezTo>
                  <a:cubicBezTo>
                    <a:pt x="38" y="7"/>
                    <a:pt x="38" y="4"/>
                    <a:pt x="37" y="3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6" y="0"/>
                    <a:pt x="37" y="0"/>
                    <a:pt x="38" y="2"/>
                  </a:cubicBezTo>
                  <a:cubicBezTo>
                    <a:pt x="39" y="4"/>
                    <a:pt x="40" y="7"/>
                    <a:pt x="39" y="11"/>
                  </a:cubicBezTo>
                  <a:cubicBezTo>
                    <a:pt x="38" y="14"/>
                    <a:pt x="35" y="18"/>
                    <a:pt x="31" y="20"/>
                  </a:cubicBezTo>
                  <a:cubicBezTo>
                    <a:pt x="29" y="21"/>
                    <a:pt x="26" y="22"/>
                    <a:pt x="23" y="21"/>
                  </a:cubicBezTo>
                  <a:cubicBezTo>
                    <a:pt x="21" y="21"/>
                    <a:pt x="18" y="20"/>
                    <a:pt x="16" y="19"/>
                  </a:cubicBezTo>
                  <a:cubicBezTo>
                    <a:pt x="13" y="18"/>
                    <a:pt x="11" y="18"/>
                    <a:pt x="9" y="19"/>
                  </a:cubicBezTo>
                  <a:cubicBezTo>
                    <a:pt x="7" y="19"/>
                    <a:pt x="5" y="21"/>
                    <a:pt x="4" y="23"/>
                  </a:cubicBezTo>
                  <a:cubicBezTo>
                    <a:pt x="2" y="27"/>
                    <a:pt x="3" y="31"/>
                    <a:pt x="4" y="34"/>
                  </a:cubicBezTo>
                  <a:cubicBezTo>
                    <a:pt x="5" y="37"/>
                    <a:pt x="7" y="39"/>
                    <a:pt x="8" y="41"/>
                  </a:cubicBezTo>
                  <a:cubicBezTo>
                    <a:pt x="9" y="42"/>
                    <a:pt x="10" y="43"/>
                    <a:pt x="10" y="43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6">
              <a:extLst>
                <a:ext uri="{FF2B5EF4-FFF2-40B4-BE49-F238E27FC236}">
                  <a16:creationId xmlns:a16="http://schemas.microsoft.com/office/drawing/2014/main" xmlns="" id="{B0D5327F-0493-4B2F-8E4F-470F224FD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738" y="4843463"/>
              <a:ext cx="103188" cy="115888"/>
            </a:xfrm>
            <a:custGeom>
              <a:avLst/>
              <a:gdLst>
                <a:gd name="T0" fmla="*/ 9 w 39"/>
                <a:gd name="T1" fmla="*/ 43 h 44"/>
                <a:gd name="T2" fmla="*/ 7 w 39"/>
                <a:gd name="T3" fmla="*/ 41 h 44"/>
                <a:gd name="T4" fmla="*/ 2 w 39"/>
                <a:gd name="T5" fmla="*/ 34 h 44"/>
                <a:gd name="T6" fmla="*/ 2 w 39"/>
                <a:gd name="T7" fmla="*/ 22 h 44"/>
                <a:gd name="T8" fmla="*/ 8 w 39"/>
                <a:gd name="T9" fmla="*/ 17 h 44"/>
                <a:gd name="T10" fmla="*/ 16 w 39"/>
                <a:gd name="T11" fmla="*/ 17 h 44"/>
                <a:gd name="T12" fmla="*/ 23 w 39"/>
                <a:gd name="T13" fmla="*/ 19 h 44"/>
                <a:gd name="T14" fmla="*/ 30 w 39"/>
                <a:gd name="T15" fmla="*/ 19 h 44"/>
                <a:gd name="T16" fmla="*/ 37 w 39"/>
                <a:gd name="T17" fmla="*/ 10 h 44"/>
                <a:gd name="T18" fmla="*/ 37 w 39"/>
                <a:gd name="T19" fmla="*/ 3 h 44"/>
                <a:gd name="T20" fmla="*/ 36 w 39"/>
                <a:gd name="T21" fmla="*/ 0 h 44"/>
                <a:gd name="T22" fmla="*/ 38 w 39"/>
                <a:gd name="T23" fmla="*/ 2 h 44"/>
                <a:gd name="T24" fmla="*/ 38 w 39"/>
                <a:gd name="T25" fmla="*/ 11 h 44"/>
                <a:gd name="T26" fmla="*/ 30 w 39"/>
                <a:gd name="T27" fmla="*/ 20 h 44"/>
                <a:gd name="T28" fmla="*/ 23 w 39"/>
                <a:gd name="T29" fmla="*/ 21 h 44"/>
                <a:gd name="T30" fmla="*/ 15 w 39"/>
                <a:gd name="T31" fmla="*/ 19 h 44"/>
                <a:gd name="T32" fmla="*/ 8 w 39"/>
                <a:gd name="T33" fmla="*/ 19 h 44"/>
                <a:gd name="T34" fmla="*/ 4 w 39"/>
                <a:gd name="T35" fmla="*/ 23 h 44"/>
                <a:gd name="T36" fmla="*/ 4 w 39"/>
                <a:gd name="T37" fmla="*/ 34 h 44"/>
                <a:gd name="T38" fmla="*/ 8 w 39"/>
                <a:gd name="T39" fmla="*/ 41 h 44"/>
                <a:gd name="T40" fmla="*/ 9 w 39"/>
                <a:gd name="T41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4">
                  <a:moveTo>
                    <a:pt x="9" y="43"/>
                  </a:moveTo>
                  <a:cubicBezTo>
                    <a:pt x="9" y="44"/>
                    <a:pt x="8" y="43"/>
                    <a:pt x="7" y="41"/>
                  </a:cubicBezTo>
                  <a:cubicBezTo>
                    <a:pt x="6" y="40"/>
                    <a:pt x="4" y="38"/>
                    <a:pt x="2" y="34"/>
                  </a:cubicBezTo>
                  <a:cubicBezTo>
                    <a:pt x="1" y="31"/>
                    <a:pt x="0" y="27"/>
                    <a:pt x="2" y="22"/>
                  </a:cubicBezTo>
                  <a:cubicBezTo>
                    <a:pt x="3" y="20"/>
                    <a:pt x="5" y="18"/>
                    <a:pt x="8" y="17"/>
                  </a:cubicBezTo>
                  <a:cubicBezTo>
                    <a:pt x="10" y="16"/>
                    <a:pt x="13" y="16"/>
                    <a:pt x="16" y="17"/>
                  </a:cubicBezTo>
                  <a:cubicBezTo>
                    <a:pt x="18" y="18"/>
                    <a:pt x="21" y="19"/>
                    <a:pt x="23" y="19"/>
                  </a:cubicBezTo>
                  <a:cubicBezTo>
                    <a:pt x="25" y="20"/>
                    <a:pt x="28" y="19"/>
                    <a:pt x="30" y="19"/>
                  </a:cubicBezTo>
                  <a:cubicBezTo>
                    <a:pt x="34" y="17"/>
                    <a:pt x="36" y="14"/>
                    <a:pt x="37" y="10"/>
                  </a:cubicBezTo>
                  <a:cubicBezTo>
                    <a:pt x="38" y="7"/>
                    <a:pt x="37" y="4"/>
                    <a:pt x="37" y="3"/>
                  </a:cubicBezTo>
                  <a:cubicBezTo>
                    <a:pt x="36" y="1"/>
                    <a:pt x="36" y="0"/>
                    <a:pt x="36" y="0"/>
                  </a:cubicBezTo>
                  <a:cubicBezTo>
                    <a:pt x="36" y="0"/>
                    <a:pt x="37" y="1"/>
                    <a:pt x="38" y="2"/>
                  </a:cubicBezTo>
                  <a:cubicBezTo>
                    <a:pt x="38" y="4"/>
                    <a:pt x="39" y="7"/>
                    <a:pt x="38" y="11"/>
                  </a:cubicBezTo>
                  <a:cubicBezTo>
                    <a:pt x="38" y="14"/>
                    <a:pt x="35" y="18"/>
                    <a:pt x="30" y="20"/>
                  </a:cubicBezTo>
                  <a:cubicBezTo>
                    <a:pt x="28" y="21"/>
                    <a:pt x="25" y="22"/>
                    <a:pt x="23" y="21"/>
                  </a:cubicBezTo>
                  <a:cubicBezTo>
                    <a:pt x="20" y="21"/>
                    <a:pt x="18" y="20"/>
                    <a:pt x="15" y="19"/>
                  </a:cubicBezTo>
                  <a:cubicBezTo>
                    <a:pt x="13" y="19"/>
                    <a:pt x="10" y="18"/>
                    <a:pt x="8" y="19"/>
                  </a:cubicBezTo>
                  <a:cubicBezTo>
                    <a:pt x="6" y="19"/>
                    <a:pt x="5" y="21"/>
                    <a:pt x="4" y="23"/>
                  </a:cubicBezTo>
                  <a:cubicBezTo>
                    <a:pt x="2" y="27"/>
                    <a:pt x="2" y="31"/>
                    <a:pt x="4" y="34"/>
                  </a:cubicBezTo>
                  <a:cubicBezTo>
                    <a:pt x="5" y="37"/>
                    <a:pt x="7" y="39"/>
                    <a:pt x="8" y="41"/>
                  </a:cubicBezTo>
                  <a:cubicBezTo>
                    <a:pt x="9" y="42"/>
                    <a:pt x="9" y="43"/>
                    <a:pt x="9" y="43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7">
              <a:extLst>
                <a:ext uri="{FF2B5EF4-FFF2-40B4-BE49-F238E27FC236}">
                  <a16:creationId xmlns:a16="http://schemas.microsoft.com/office/drawing/2014/main" xmlns="" id="{60F8EAC8-A558-476F-A18A-F6981C391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901" y="4794251"/>
              <a:ext cx="130175" cy="57150"/>
            </a:xfrm>
            <a:custGeom>
              <a:avLst/>
              <a:gdLst>
                <a:gd name="T0" fmla="*/ 0 w 49"/>
                <a:gd name="T1" fmla="*/ 22 h 22"/>
                <a:gd name="T2" fmla="*/ 0 w 49"/>
                <a:gd name="T3" fmla="*/ 19 h 22"/>
                <a:gd name="T4" fmla="*/ 1 w 49"/>
                <a:gd name="T5" fmla="*/ 11 h 22"/>
                <a:gd name="T6" fmla="*/ 9 w 49"/>
                <a:gd name="T7" fmla="*/ 1 h 22"/>
                <a:gd name="T8" fmla="*/ 17 w 49"/>
                <a:gd name="T9" fmla="*/ 1 h 22"/>
                <a:gd name="T10" fmla="*/ 23 w 49"/>
                <a:gd name="T11" fmla="*/ 7 h 22"/>
                <a:gd name="T12" fmla="*/ 26 w 49"/>
                <a:gd name="T13" fmla="*/ 13 h 22"/>
                <a:gd name="T14" fmla="*/ 32 w 49"/>
                <a:gd name="T15" fmla="*/ 17 h 22"/>
                <a:gd name="T16" fmla="*/ 43 w 49"/>
                <a:gd name="T17" fmla="*/ 16 h 22"/>
                <a:gd name="T18" fmla="*/ 48 w 49"/>
                <a:gd name="T19" fmla="*/ 10 h 22"/>
                <a:gd name="T20" fmla="*/ 49 w 49"/>
                <a:gd name="T21" fmla="*/ 8 h 22"/>
                <a:gd name="T22" fmla="*/ 49 w 49"/>
                <a:gd name="T23" fmla="*/ 11 h 22"/>
                <a:gd name="T24" fmla="*/ 44 w 49"/>
                <a:gd name="T25" fmla="*/ 17 h 22"/>
                <a:gd name="T26" fmla="*/ 31 w 49"/>
                <a:gd name="T27" fmla="*/ 19 h 22"/>
                <a:gd name="T28" fmla="*/ 25 w 49"/>
                <a:gd name="T29" fmla="*/ 15 h 22"/>
                <a:gd name="T30" fmla="*/ 21 w 49"/>
                <a:gd name="T31" fmla="*/ 8 h 22"/>
                <a:gd name="T32" fmla="*/ 16 w 49"/>
                <a:gd name="T33" fmla="*/ 3 h 22"/>
                <a:gd name="T34" fmla="*/ 10 w 49"/>
                <a:gd name="T35" fmla="*/ 3 h 22"/>
                <a:gd name="T36" fmla="*/ 2 w 49"/>
                <a:gd name="T37" fmla="*/ 11 h 22"/>
                <a:gd name="T38" fmla="*/ 1 w 49"/>
                <a:gd name="T39" fmla="*/ 19 h 22"/>
                <a:gd name="T40" fmla="*/ 0 w 49"/>
                <a:gd name="T4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2">
                  <a:moveTo>
                    <a:pt x="0" y="22"/>
                  </a:moveTo>
                  <a:cubicBezTo>
                    <a:pt x="0" y="22"/>
                    <a:pt x="0" y="21"/>
                    <a:pt x="0" y="19"/>
                  </a:cubicBezTo>
                  <a:cubicBezTo>
                    <a:pt x="0" y="17"/>
                    <a:pt x="0" y="14"/>
                    <a:pt x="1" y="11"/>
                  </a:cubicBezTo>
                  <a:cubicBezTo>
                    <a:pt x="2" y="7"/>
                    <a:pt x="4" y="3"/>
                    <a:pt x="9" y="1"/>
                  </a:cubicBezTo>
                  <a:cubicBezTo>
                    <a:pt x="11" y="0"/>
                    <a:pt x="14" y="0"/>
                    <a:pt x="17" y="1"/>
                  </a:cubicBezTo>
                  <a:cubicBezTo>
                    <a:pt x="19" y="2"/>
                    <a:pt x="21" y="5"/>
                    <a:pt x="23" y="7"/>
                  </a:cubicBezTo>
                  <a:cubicBezTo>
                    <a:pt x="24" y="9"/>
                    <a:pt x="25" y="12"/>
                    <a:pt x="26" y="13"/>
                  </a:cubicBezTo>
                  <a:cubicBezTo>
                    <a:pt x="28" y="15"/>
                    <a:pt x="30" y="17"/>
                    <a:pt x="32" y="17"/>
                  </a:cubicBezTo>
                  <a:cubicBezTo>
                    <a:pt x="36" y="19"/>
                    <a:pt x="40" y="18"/>
                    <a:pt x="43" y="16"/>
                  </a:cubicBezTo>
                  <a:cubicBezTo>
                    <a:pt x="45" y="14"/>
                    <a:pt x="47" y="12"/>
                    <a:pt x="48" y="10"/>
                  </a:cubicBezTo>
                  <a:cubicBezTo>
                    <a:pt x="49" y="9"/>
                    <a:pt x="49" y="8"/>
                    <a:pt x="49" y="8"/>
                  </a:cubicBezTo>
                  <a:cubicBezTo>
                    <a:pt x="49" y="8"/>
                    <a:pt x="49" y="9"/>
                    <a:pt x="49" y="11"/>
                  </a:cubicBezTo>
                  <a:cubicBezTo>
                    <a:pt x="48" y="12"/>
                    <a:pt x="47" y="15"/>
                    <a:pt x="44" y="17"/>
                  </a:cubicBezTo>
                  <a:cubicBezTo>
                    <a:pt x="41" y="20"/>
                    <a:pt x="36" y="21"/>
                    <a:pt x="31" y="19"/>
                  </a:cubicBezTo>
                  <a:cubicBezTo>
                    <a:pt x="29" y="18"/>
                    <a:pt x="27" y="17"/>
                    <a:pt x="25" y="15"/>
                  </a:cubicBezTo>
                  <a:cubicBezTo>
                    <a:pt x="23" y="13"/>
                    <a:pt x="22" y="10"/>
                    <a:pt x="21" y="8"/>
                  </a:cubicBezTo>
                  <a:cubicBezTo>
                    <a:pt x="19" y="6"/>
                    <a:pt x="18" y="4"/>
                    <a:pt x="16" y="3"/>
                  </a:cubicBezTo>
                  <a:cubicBezTo>
                    <a:pt x="14" y="2"/>
                    <a:pt x="12" y="2"/>
                    <a:pt x="10" y="3"/>
                  </a:cubicBezTo>
                  <a:cubicBezTo>
                    <a:pt x="6" y="4"/>
                    <a:pt x="3" y="8"/>
                    <a:pt x="2" y="11"/>
                  </a:cubicBezTo>
                  <a:cubicBezTo>
                    <a:pt x="1" y="14"/>
                    <a:pt x="1" y="17"/>
                    <a:pt x="1" y="19"/>
                  </a:cubicBezTo>
                  <a:cubicBezTo>
                    <a:pt x="0" y="21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8">
              <a:extLst>
                <a:ext uri="{FF2B5EF4-FFF2-40B4-BE49-F238E27FC236}">
                  <a16:creationId xmlns:a16="http://schemas.microsoft.com/office/drawing/2014/main" xmlns="" id="{5BFAB7E9-569B-4FCA-9B28-9EB64DC2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1" y="5102226"/>
              <a:ext cx="131763" cy="58738"/>
            </a:xfrm>
            <a:custGeom>
              <a:avLst/>
              <a:gdLst>
                <a:gd name="T0" fmla="*/ 1 w 50"/>
                <a:gd name="T1" fmla="*/ 22 h 22"/>
                <a:gd name="T2" fmla="*/ 0 w 50"/>
                <a:gd name="T3" fmla="*/ 19 h 22"/>
                <a:gd name="T4" fmla="*/ 2 w 50"/>
                <a:gd name="T5" fmla="*/ 11 h 22"/>
                <a:gd name="T6" fmla="*/ 10 w 50"/>
                <a:gd name="T7" fmla="*/ 2 h 22"/>
                <a:gd name="T8" fmla="*/ 18 w 50"/>
                <a:gd name="T9" fmla="*/ 2 h 22"/>
                <a:gd name="T10" fmla="*/ 23 w 50"/>
                <a:gd name="T11" fmla="*/ 7 h 22"/>
                <a:gd name="T12" fmla="*/ 27 w 50"/>
                <a:gd name="T13" fmla="*/ 14 h 22"/>
                <a:gd name="T14" fmla="*/ 33 w 50"/>
                <a:gd name="T15" fmla="*/ 18 h 22"/>
                <a:gd name="T16" fmla="*/ 43 w 50"/>
                <a:gd name="T17" fmla="*/ 17 h 22"/>
                <a:gd name="T18" fmla="*/ 49 w 50"/>
                <a:gd name="T19" fmla="*/ 11 h 22"/>
                <a:gd name="T20" fmla="*/ 50 w 50"/>
                <a:gd name="T21" fmla="*/ 8 h 22"/>
                <a:gd name="T22" fmla="*/ 49 w 50"/>
                <a:gd name="T23" fmla="*/ 11 h 22"/>
                <a:gd name="T24" fmla="*/ 44 w 50"/>
                <a:gd name="T25" fmla="*/ 18 h 22"/>
                <a:gd name="T26" fmla="*/ 32 w 50"/>
                <a:gd name="T27" fmla="*/ 19 h 22"/>
                <a:gd name="T28" fmla="*/ 26 w 50"/>
                <a:gd name="T29" fmla="*/ 15 h 22"/>
                <a:gd name="T30" fmla="*/ 21 w 50"/>
                <a:gd name="T31" fmla="*/ 9 h 22"/>
                <a:gd name="T32" fmla="*/ 17 w 50"/>
                <a:gd name="T33" fmla="*/ 3 h 22"/>
                <a:gd name="T34" fmla="*/ 11 w 50"/>
                <a:gd name="T35" fmla="*/ 3 h 22"/>
                <a:gd name="T36" fmla="*/ 3 w 50"/>
                <a:gd name="T37" fmla="*/ 12 h 22"/>
                <a:gd name="T38" fmla="*/ 1 w 50"/>
                <a:gd name="T39" fmla="*/ 19 h 22"/>
                <a:gd name="T40" fmla="*/ 1 w 50"/>
                <a:gd name="T4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22">
                  <a:moveTo>
                    <a:pt x="1" y="22"/>
                  </a:moveTo>
                  <a:cubicBezTo>
                    <a:pt x="1" y="22"/>
                    <a:pt x="0" y="21"/>
                    <a:pt x="0" y="19"/>
                  </a:cubicBezTo>
                  <a:cubicBezTo>
                    <a:pt x="1" y="17"/>
                    <a:pt x="1" y="14"/>
                    <a:pt x="2" y="11"/>
                  </a:cubicBezTo>
                  <a:cubicBezTo>
                    <a:pt x="3" y="8"/>
                    <a:pt x="5" y="3"/>
                    <a:pt x="10" y="2"/>
                  </a:cubicBezTo>
                  <a:cubicBezTo>
                    <a:pt x="12" y="1"/>
                    <a:pt x="15" y="0"/>
                    <a:pt x="18" y="2"/>
                  </a:cubicBezTo>
                  <a:cubicBezTo>
                    <a:pt x="20" y="3"/>
                    <a:pt x="22" y="5"/>
                    <a:pt x="23" y="7"/>
                  </a:cubicBezTo>
                  <a:cubicBezTo>
                    <a:pt x="25" y="10"/>
                    <a:pt x="26" y="12"/>
                    <a:pt x="27" y="14"/>
                  </a:cubicBezTo>
                  <a:cubicBezTo>
                    <a:pt x="29" y="16"/>
                    <a:pt x="31" y="17"/>
                    <a:pt x="33" y="18"/>
                  </a:cubicBezTo>
                  <a:cubicBezTo>
                    <a:pt x="37" y="19"/>
                    <a:pt x="41" y="18"/>
                    <a:pt x="43" y="17"/>
                  </a:cubicBezTo>
                  <a:cubicBezTo>
                    <a:pt x="46" y="15"/>
                    <a:pt x="48" y="12"/>
                    <a:pt x="49" y="11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50" y="8"/>
                    <a:pt x="50" y="9"/>
                    <a:pt x="49" y="11"/>
                  </a:cubicBezTo>
                  <a:cubicBezTo>
                    <a:pt x="49" y="13"/>
                    <a:pt x="47" y="16"/>
                    <a:pt x="44" y="18"/>
                  </a:cubicBezTo>
                  <a:cubicBezTo>
                    <a:pt x="41" y="20"/>
                    <a:pt x="37" y="21"/>
                    <a:pt x="32" y="19"/>
                  </a:cubicBezTo>
                  <a:cubicBezTo>
                    <a:pt x="30" y="19"/>
                    <a:pt x="27" y="17"/>
                    <a:pt x="26" y="15"/>
                  </a:cubicBezTo>
                  <a:cubicBezTo>
                    <a:pt x="24" y="13"/>
                    <a:pt x="23" y="11"/>
                    <a:pt x="21" y="9"/>
                  </a:cubicBezTo>
                  <a:cubicBezTo>
                    <a:pt x="20" y="6"/>
                    <a:pt x="19" y="4"/>
                    <a:pt x="17" y="3"/>
                  </a:cubicBezTo>
                  <a:cubicBezTo>
                    <a:pt x="15" y="2"/>
                    <a:pt x="12" y="3"/>
                    <a:pt x="11" y="3"/>
                  </a:cubicBezTo>
                  <a:cubicBezTo>
                    <a:pt x="6" y="5"/>
                    <a:pt x="4" y="8"/>
                    <a:pt x="3" y="12"/>
                  </a:cubicBezTo>
                  <a:cubicBezTo>
                    <a:pt x="2" y="15"/>
                    <a:pt x="2" y="17"/>
                    <a:pt x="1" y="19"/>
                  </a:cubicBezTo>
                  <a:cubicBezTo>
                    <a:pt x="1" y="21"/>
                    <a:pt x="1" y="22"/>
                    <a:pt x="1" y="22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9">
              <a:extLst>
                <a:ext uri="{FF2B5EF4-FFF2-40B4-BE49-F238E27FC236}">
                  <a16:creationId xmlns:a16="http://schemas.microsoft.com/office/drawing/2014/main" xmlns="" id="{DA207CD0-2B71-473E-A6B6-EA5021B2B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051" y="4167188"/>
              <a:ext cx="131763" cy="57150"/>
            </a:xfrm>
            <a:custGeom>
              <a:avLst/>
              <a:gdLst>
                <a:gd name="T0" fmla="*/ 1 w 50"/>
                <a:gd name="T1" fmla="*/ 22 h 22"/>
                <a:gd name="T2" fmla="*/ 1 w 50"/>
                <a:gd name="T3" fmla="*/ 19 h 22"/>
                <a:gd name="T4" fmla="*/ 2 w 50"/>
                <a:gd name="T5" fmla="*/ 10 h 22"/>
                <a:gd name="T6" fmla="*/ 10 w 50"/>
                <a:gd name="T7" fmla="*/ 1 h 22"/>
                <a:gd name="T8" fmla="*/ 18 w 50"/>
                <a:gd name="T9" fmla="*/ 1 h 22"/>
                <a:gd name="T10" fmla="*/ 23 w 50"/>
                <a:gd name="T11" fmla="*/ 7 h 22"/>
                <a:gd name="T12" fmla="*/ 27 w 50"/>
                <a:gd name="T13" fmla="*/ 13 h 22"/>
                <a:gd name="T14" fmla="*/ 33 w 50"/>
                <a:gd name="T15" fmla="*/ 17 h 22"/>
                <a:gd name="T16" fmla="*/ 43 w 50"/>
                <a:gd name="T17" fmla="*/ 16 h 22"/>
                <a:gd name="T18" fmla="*/ 49 w 50"/>
                <a:gd name="T19" fmla="*/ 10 h 22"/>
                <a:gd name="T20" fmla="*/ 50 w 50"/>
                <a:gd name="T21" fmla="*/ 7 h 22"/>
                <a:gd name="T22" fmla="*/ 49 w 50"/>
                <a:gd name="T23" fmla="*/ 10 h 22"/>
                <a:gd name="T24" fmla="*/ 44 w 50"/>
                <a:gd name="T25" fmla="*/ 17 h 22"/>
                <a:gd name="T26" fmla="*/ 32 w 50"/>
                <a:gd name="T27" fmla="*/ 19 h 22"/>
                <a:gd name="T28" fmla="*/ 26 w 50"/>
                <a:gd name="T29" fmla="*/ 15 h 22"/>
                <a:gd name="T30" fmla="*/ 21 w 50"/>
                <a:gd name="T31" fmla="*/ 8 h 22"/>
                <a:gd name="T32" fmla="*/ 17 w 50"/>
                <a:gd name="T33" fmla="*/ 3 h 22"/>
                <a:gd name="T34" fmla="*/ 11 w 50"/>
                <a:gd name="T35" fmla="*/ 3 h 22"/>
                <a:gd name="T36" fmla="*/ 3 w 50"/>
                <a:gd name="T37" fmla="*/ 11 h 22"/>
                <a:gd name="T38" fmla="*/ 1 w 50"/>
                <a:gd name="T39" fmla="*/ 19 h 22"/>
                <a:gd name="T40" fmla="*/ 1 w 50"/>
                <a:gd name="T4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22">
                  <a:moveTo>
                    <a:pt x="1" y="22"/>
                  </a:moveTo>
                  <a:cubicBezTo>
                    <a:pt x="1" y="22"/>
                    <a:pt x="0" y="21"/>
                    <a:pt x="1" y="19"/>
                  </a:cubicBezTo>
                  <a:cubicBezTo>
                    <a:pt x="1" y="17"/>
                    <a:pt x="1" y="14"/>
                    <a:pt x="2" y="10"/>
                  </a:cubicBezTo>
                  <a:cubicBezTo>
                    <a:pt x="3" y="7"/>
                    <a:pt x="5" y="3"/>
                    <a:pt x="10" y="1"/>
                  </a:cubicBezTo>
                  <a:cubicBezTo>
                    <a:pt x="12" y="0"/>
                    <a:pt x="15" y="0"/>
                    <a:pt x="18" y="1"/>
                  </a:cubicBezTo>
                  <a:cubicBezTo>
                    <a:pt x="20" y="2"/>
                    <a:pt x="22" y="4"/>
                    <a:pt x="23" y="7"/>
                  </a:cubicBezTo>
                  <a:cubicBezTo>
                    <a:pt x="25" y="9"/>
                    <a:pt x="26" y="11"/>
                    <a:pt x="27" y="13"/>
                  </a:cubicBezTo>
                  <a:cubicBezTo>
                    <a:pt x="29" y="15"/>
                    <a:pt x="31" y="16"/>
                    <a:pt x="33" y="17"/>
                  </a:cubicBezTo>
                  <a:cubicBezTo>
                    <a:pt x="37" y="18"/>
                    <a:pt x="41" y="18"/>
                    <a:pt x="43" y="16"/>
                  </a:cubicBezTo>
                  <a:cubicBezTo>
                    <a:pt x="46" y="14"/>
                    <a:pt x="48" y="12"/>
                    <a:pt x="49" y="10"/>
                  </a:cubicBezTo>
                  <a:cubicBezTo>
                    <a:pt x="49" y="8"/>
                    <a:pt x="50" y="7"/>
                    <a:pt x="50" y="7"/>
                  </a:cubicBezTo>
                  <a:cubicBezTo>
                    <a:pt x="50" y="7"/>
                    <a:pt x="50" y="8"/>
                    <a:pt x="49" y="10"/>
                  </a:cubicBezTo>
                  <a:cubicBezTo>
                    <a:pt x="49" y="12"/>
                    <a:pt x="47" y="15"/>
                    <a:pt x="44" y="17"/>
                  </a:cubicBezTo>
                  <a:cubicBezTo>
                    <a:pt x="41" y="19"/>
                    <a:pt x="37" y="20"/>
                    <a:pt x="32" y="19"/>
                  </a:cubicBezTo>
                  <a:cubicBezTo>
                    <a:pt x="30" y="18"/>
                    <a:pt x="27" y="17"/>
                    <a:pt x="26" y="15"/>
                  </a:cubicBezTo>
                  <a:cubicBezTo>
                    <a:pt x="24" y="12"/>
                    <a:pt x="23" y="10"/>
                    <a:pt x="21" y="8"/>
                  </a:cubicBezTo>
                  <a:cubicBezTo>
                    <a:pt x="20" y="6"/>
                    <a:pt x="19" y="4"/>
                    <a:pt x="17" y="3"/>
                  </a:cubicBezTo>
                  <a:cubicBezTo>
                    <a:pt x="15" y="2"/>
                    <a:pt x="12" y="2"/>
                    <a:pt x="11" y="3"/>
                  </a:cubicBezTo>
                  <a:cubicBezTo>
                    <a:pt x="6" y="4"/>
                    <a:pt x="4" y="8"/>
                    <a:pt x="3" y="11"/>
                  </a:cubicBezTo>
                  <a:cubicBezTo>
                    <a:pt x="2" y="14"/>
                    <a:pt x="2" y="17"/>
                    <a:pt x="1" y="19"/>
                  </a:cubicBezTo>
                  <a:cubicBezTo>
                    <a:pt x="1" y="21"/>
                    <a:pt x="1" y="22"/>
                    <a:pt x="1" y="22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0">
              <a:extLst>
                <a:ext uri="{FF2B5EF4-FFF2-40B4-BE49-F238E27FC236}">
                  <a16:creationId xmlns:a16="http://schemas.microsoft.com/office/drawing/2014/main" xmlns="" id="{59ED705F-A4C8-4A6D-9113-E36C4C289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726" y="5153026"/>
              <a:ext cx="76200" cy="133350"/>
            </a:xfrm>
            <a:custGeom>
              <a:avLst/>
              <a:gdLst>
                <a:gd name="T0" fmla="*/ 16 w 29"/>
                <a:gd name="T1" fmla="*/ 51 h 51"/>
                <a:gd name="T2" fmla="*/ 13 w 29"/>
                <a:gd name="T3" fmla="*/ 49 h 51"/>
                <a:gd name="T4" fmla="*/ 6 w 29"/>
                <a:gd name="T5" fmla="*/ 45 h 51"/>
                <a:gd name="T6" fmla="*/ 0 w 29"/>
                <a:gd name="T7" fmla="*/ 34 h 51"/>
                <a:gd name="T8" fmla="*/ 3 w 29"/>
                <a:gd name="T9" fmla="*/ 27 h 51"/>
                <a:gd name="T10" fmla="*/ 11 w 29"/>
                <a:gd name="T11" fmla="*/ 24 h 51"/>
                <a:gd name="T12" fmla="*/ 18 w 29"/>
                <a:gd name="T13" fmla="*/ 23 h 51"/>
                <a:gd name="T14" fmla="*/ 24 w 29"/>
                <a:gd name="T15" fmla="*/ 19 h 51"/>
                <a:gd name="T16" fmla="*/ 27 w 29"/>
                <a:gd name="T17" fmla="*/ 9 h 51"/>
                <a:gd name="T18" fmla="*/ 24 w 29"/>
                <a:gd name="T19" fmla="*/ 2 h 51"/>
                <a:gd name="T20" fmla="*/ 22 w 29"/>
                <a:gd name="T21" fmla="*/ 0 h 51"/>
                <a:gd name="T22" fmla="*/ 24 w 29"/>
                <a:gd name="T23" fmla="*/ 1 h 51"/>
                <a:gd name="T24" fmla="*/ 29 w 29"/>
                <a:gd name="T25" fmla="*/ 9 h 51"/>
                <a:gd name="T26" fmla="*/ 25 w 29"/>
                <a:gd name="T27" fmla="*/ 21 h 51"/>
                <a:gd name="T28" fmla="*/ 19 w 29"/>
                <a:gd name="T29" fmla="*/ 25 h 51"/>
                <a:gd name="T30" fmla="*/ 11 w 29"/>
                <a:gd name="T31" fmla="*/ 26 h 51"/>
                <a:gd name="T32" fmla="*/ 5 w 29"/>
                <a:gd name="T33" fmla="*/ 28 h 51"/>
                <a:gd name="T34" fmla="*/ 2 w 29"/>
                <a:gd name="T35" fmla="*/ 34 h 51"/>
                <a:gd name="T36" fmla="*/ 7 w 29"/>
                <a:gd name="T37" fmla="*/ 44 h 51"/>
                <a:gd name="T38" fmla="*/ 13 w 29"/>
                <a:gd name="T39" fmla="*/ 49 h 51"/>
                <a:gd name="T40" fmla="*/ 16 w 29"/>
                <a:gd name="T4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51">
                  <a:moveTo>
                    <a:pt x="16" y="51"/>
                  </a:moveTo>
                  <a:cubicBezTo>
                    <a:pt x="16" y="51"/>
                    <a:pt x="15" y="50"/>
                    <a:pt x="13" y="49"/>
                  </a:cubicBezTo>
                  <a:cubicBezTo>
                    <a:pt x="11" y="49"/>
                    <a:pt x="8" y="47"/>
                    <a:pt x="6" y="45"/>
                  </a:cubicBezTo>
                  <a:cubicBezTo>
                    <a:pt x="3" y="43"/>
                    <a:pt x="0" y="39"/>
                    <a:pt x="0" y="34"/>
                  </a:cubicBezTo>
                  <a:cubicBezTo>
                    <a:pt x="0" y="31"/>
                    <a:pt x="1" y="29"/>
                    <a:pt x="3" y="27"/>
                  </a:cubicBezTo>
                  <a:cubicBezTo>
                    <a:pt x="5" y="25"/>
                    <a:pt x="8" y="24"/>
                    <a:pt x="11" y="24"/>
                  </a:cubicBezTo>
                  <a:cubicBezTo>
                    <a:pt x="14" y="24"/>
                    <a:pt x="16" y="23"/>
                    <a:pt x="18" y="23"/>
                  </a:cubicBezTo>
                  <a:cubicBezTo>
                    <a:pt x="21" y="22"/>
                    <a:pt x="22" y="21"/>
                    <a:pt x="24" y="19"/>
                  </a:cubicBezTo>
                  <a:cubicBezTo>
                    <a:pt x="27" y="16"/>
                    <a:pt x="28" y="12"/>
                    <a:pt x="27" y="9"/>
                  </a:cubicBezTo>
                  <a:cubicBezTo>
                    <a:pt x="27" y="6"/>
                    <a:pt x="25" y="3"/>
                    <a:pt x="24" y="2"/>
                  </a:cubicBezTo>
                  <a:cubicBezTo>
                    <a:pt x="23" y="1"/>
                    <a:pt x="22" y="0"/>
                    <a:pt x="22" y="0"/>
                  </a:cubicBezTo>
                  <a:cubicBezTo>
                    <a:pt x="22" y="0"/>
                    <a:pt x="23" y="0"/>
                    <a:pt x="24" y="1"/>
                  </a:cubicBezTo>
                  <a:cubicBezTo>
                    <a:pt x="26" y="3"/>
                    <a:pt x="28" y="5"/>
                    <a:pt x="29" y="9"/>
                  </a:cubicBezTo>
                  <a:cubicBezTo>
                    <a:pt x="29" y="12"/>
                    <a:pt x="29" y="17"/>
                    <a:pt x="25" y="21"/>
                  </a:cubicBezTo>
                  <a:cubicBezTo>
                    <a:pt x="24" y="23"/>
                    <a:pt x="21" y="24"/>
                    <a:pt x="19" y="25"/>
                  </a:cubicBezTo>
                  <a:cubicBezTo>
                    <a:pt x="16" y="26"/>
                    <a:pt x="14" y="26"/>
                    <a:pt x="11" y="26"/>
                  </a:cubicBezTo>
                  <a:cubicBezTo>
                    <a:pt x="9" y="26"/>
                    <a:pt x="6" y="27"/>
                    <a:pt x="5" y="28"/>
                  </a:cubicBezTo>
                  <a:cubicBezTo>
                    <a:pt x="3" y="30"/>
                    <a:pt x="2" y="32"/>
                    <a:pt x="2" y="34"/>
                  </a:cubicBezTo>
                  <a:cubicBezTo>
                    <a:pt x="2" y="38"/>
                    <a:pt x="4" y="42"/>
                    <a:pt x="7" y="44"/>
                  </a:cubicBezTo>
                  <a:cubicBezTo>
                    <a:pt x="9" y="46"/>
                    <a:pt x="11" y="48"/>
                    <a:pt x="13" y="49"/>
                  </a:cubicBezTo>
                  <a:cubicBezTo>
                    <a:pt x="15" y="50"/>
                    <a:pt x="16" y="50"/>
                    <a:pt x="16" y="51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1">
              <a:extLst>
                <a:ext uri="{FF2B5EF4-FFF2-40B4-BE49-F238E27FC236}">
                  <a16:creationId xmlns:a16="http://schemas.microsoft.com/office/drawing/2014/main" xmlns="" id="{F99E7C0B-7190-494B-8B81-97D7D29A4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4364038"/>
              <a:ext cx="107950" cy="107950"/>
            </a:xfrm>
            <a:custGeom>
              <a:avLst/>
              <a:gdLst>
                <a:gd name="T0" fmla="*/ 33 w 41"/>
                <a:gd name="T1" fmla="*/ 0 h 41"/>
                <a:gd name="T2" fmla="*/ 35 w 41"/>
                <a:gd name="T3" fmla="*/ 3 h 41"/>
                <a:gd name="T4" fmla="*/ 39 w 41"/>
                <a:gd name="T5" fmla="*/ 10 h 41"/>
                <a:gd name="T6" fmla="*/ 38 w 41"/>
                <a:gd name="T7" fmla="*/ 22 h 41"/>
                <a:gd name="T8" fmla="*/ 32 w 41"/>
                <a:gd name="T9" fmla="*/ 27 h 41"/>
                <a:gd name="T10" fmla="*/ 24 w 41"/>
                <a:gd name="T11" fmla="*/ 26 h 41"/>
                <a:gd name="T12" fmla="*/ 17 w 41"/>
                <a:gd name="T13" fmla="*/ 23 h 41"/>
                <a:gd name="T14" fmla="*/ 10 w 41"/>
                <a:gd name="T15" fmla="*/ 23 h 41"/>
                <a:gd name="T16" fmla="*/ 2 w 41"/>
                <a:gd name="T17" fmla="*/ 31 h 41"/>
                <a:gd name="T18" fmla="*/ 1 w 41"/>
                <a:gd name="T19" fmla="*/ 38 h 41"/>
                <a:gd name="T20" fmla="*/ 2 w 41"/>
                <a:gd name="T21" fmla="*/ 41 h 41"/>
                <a:gd name="T22" fmla="*/ 1 w 41"/>
                <a:gd name="T23" fmla="*/ 38 h 41"/>
                <a:gd name="T24" fmla="*/ 1 w 41"/>
                <a:gd name="T25" fmla="*/ 30 h 41"/>
                <a:gd name="T26" fmla="*/ 10 w 41"/>
                <a:gd name="T27" fmla="*/ 21 h 41"/>
                <a:gd name="T28" fmla="*/ 17 w 41"/>
                <a:gd name="T29" fmla="*/ 21 h 41"/>
                <a:gd name="T30" fmla="*/ 24 w 41"/>
                <a:gd name="T31" fmla="*/ 24 h 41"/>
                <a:gd name="T32" fmla="*/ 31 w 41"/>
                <a:gd name="T33" fmla="*/ 25 h 41"/>
                <a:gd name="T34" fmla="*/ 36 w 41"/>
                <a:gd name="T35" fmla="*/ 21 h 41"/>
                <a:gd name="T36" fmla="*/ 37 w 41"/>
                <a:gd name="T37" fmla="*/ 10 h 41"/>
                <a:gd name="T38" fmla="*/ 34 w 41"/>
                <a:gd name="T39" fmla="*/ 3 h 41"/>
                <a:gd name="T40" fmla="*/ 33 w 41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1">
                  <a:moveTo>
                    <a:pt x="33" y="0"/>
                  </a:moveTo>
                  <a:cubicBezTo>
                    <a:pt x="33" y="0"/>
                    <a:pt x="34" y="1"/>
                    <a:pt x="35" y="3"/>
                  </a:cubicBezTo>
                  <a:cubicBezTo>
                    <a:pt x="36" y="4"/>
                    <a:pt x="38" y="7"/>
                    <a:pt x="39" y="10"/>
                  </a:cubicBezTo>
                  <a:cubicBezTo>
                    <a:pt x="40" y="13"/>
                    <a:pt x="41" y="18"/>
                    <a:pt x="38" y="22"/>
                  </a:cubicBezTo>
                  <a:cubicBezTo>
                    <a:pt x="37" y="25"/>
                    <a:pt x="35" y="27"/>
                    <a:pt x="32" y="27"/>
                  </a:cubicBezTo>
                  <a:cubicBezTo>
                    <a:pt x="29" y="28"/>
                    <a:pt x="26" y="27"/>
                    <a:pt x="24" y="26"/>
                  </a:cubicBezTo>
                  <a:cubicBezTo>
                    <a:pt x="21" y="25"/>
                    <a:pt x="19" y="23"/>
                    <a:pt x="17" y="23"/>
                  </a:cubicBezTo>
                  <a:cubicBezTo>
                    <a:pt x="14" y="22"/>
                    <a:pt x="12" y="22"/>
                    <a:pt x="10" y="23"/>
                  </a:cubicBezTo>
                  <a:cubicBezTo>
                    <a:pt x="6" y="24"/>
                    <a:pt x="3" y="27"/>
                    <a:pt x="2" y="31"/>
                  </a:cubicBezTo>
                  <a:cubicBezTo>
                    <a:pt x="1" y="34"/>
                    <a:pt x="1" y="36"/>
                    <a:pt x="1" y="38"/>
                  </a:cubicBezTo>
                  <a:cubicBezTo>
                    <a:pt x="2" y="40"/>
                    <a:pt x="2" y="41"/>
                    <a:pt x="2" y="41"/>
                  </a:cubicBezTo>
                  <a:cubicBezTo>
                    <a:pt x="2" y="41"/>
                    <a:pt x="1" y="40"/>
                    <a:pt x="1" y="38"/>
                  </a:cubicBezTo>
                  <a:cubicBezTo>
                    <a:pt x="0" y="37"/>
                    <a:pt x="0" y="34"/>
                    <a:pt x="1" y="30"/>
                  </a:cubicBezTo>
                  <a:cubicBezTo>
                    <a:pt x="2" y="27"/>
                    <a:pt x="5" y="23"/>
                    <a:pt x="10" y="21"/>
                  </a:cubicBezTo>
                  <a:cubicBezTo>
                    <a:pt x="12" y="21"/>
                    <a:pt x="15" y="20"/>
                    <a:pt x="17" y="21"/>
                  </a:cubicBezTo>
                  <a:cubicBezTo>
                    <a:pt x="20" y="22"/>
                    <a:pt x="22" y="23"/>
                    <a:pt x="24" y="24"/>
                  </a:cubicBezTo>
                  <a:cubicBezTo>
                    <a:pt x="27" y="25"/>
                    <a:pt x="29" y="26"/>
                    <a:pt x="31" y="25"/>
                  </a:cubicBezTo>
                  <a:cubicBezTo>
                    <a:pt x="33" y="25"/>
                    <a:pt x="35" y="23"/>
                    <a:pt x="36" y="21"/>
                  </a:cubicBezTo>
                  <a:cubicBezTo>
                    <a:pt x="39" y="18"/>
                    <a:pt x="38" y="14"/>
                    <a:pt x="37" y="10"/>
                  </a:cubicBezTo>
                  <a:cubicBezTo>
                    <a:pt x="36" y="7"/>
                    <a:pt x="35" y="5"/>
                    <a:pt x="34" y="3"/>
                  </a:cubicBezTo>
                  <a:cubicBezTo>
                    <a:pt x="33" y="1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2">
              <a:extLst>
                <a:ext uri="{FF2B5EF4-FFF2-40B4-BE49-F238E27FC236}">
                  <a16:creationId xmlns:a16="http://schemas.microsoft.com/office/drawing/2014/main" xmlns="" id="{635FB2C4-015D-4DEA-B46B-B843AD415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38" y="4271963"/>
              <a:ext cx="107950" cy="107950"/>
            </a:xfrm>
            <a:custGeom>
              <a:avLst/>
              <a:gdLst>
                <a:gd name="T0" fmla="*/ 34 w 41"/>
                <a:gd name="T1" fmla="*/ 0 h 41"/>
                <a:gd name="T2" fmla="*/ 35 w 41"/>
                <a:gd name="T3" fmla="*/ 2 h 41"/>
                <a:gd name="T4" fmla="*/ 39 w 41"/>
                <a:gd name="T5" fmla="*/ 10 h 41"/>
                <a:gd name="T6" fmla="*/ 39 w 41"/>
                <a:gd name="T7" fmla="*/ 22 h 41"/>
                <a:gd name="T8" fmla="*/ 32 w 41"/>
                <a:gd name="T9" fmla="*/ 27 h 41"/>
                <a:gd name="T10" fmla="*/ 24 w 41"/>
                <a:gd name="T11" fmla="*/ 26 h 41"/>
                <a:gd name="T12" fmla="*/ 17 w 41"/>
                <a:gd name="T13" fmla="*/ 23 h 41"/>
                <a:gd name="T14" fmla="*/ 11 w 41"/>
                <a:gd name="T15" fmla="*/ 23 h 41"/>
                <a:gd name="T16" fmla="*/ 3 w 41"/>
                <a:gd name="T17" fmla="*/ 30 h 41"/>
                <a:gd name="T18" fmla="*/ 2 w 41"/>
                <a:gd name="T19" fmla="*/ 38 h 41"/>
                <a:gd name="T20" fmla="*/ 3 w 41"/>
                <a:gd name="T21" fmla="*/ 41 h 41"/>
                <a:gd name="T22" fmla="*/ 1 w 41"/>
                <a:gd name="T23" fmla="*/ 38 h 41"/>
                <a:gd name="T24" fmla="*/ 1 w 41"/>
                <a:gd name="T25" fmla="*/ 30 h 41"/>
                <a:gd name="T26" fmla="*/ 10 w 41"/>
                <a:gd name="T27" fmla="*/ 21 h 41"/>
                <a:gd name="T28" fmla="*/ 18 w 41"/>
                <a:gd name="T29" fmla="*/ 21 h 41"/>
                <a:gd name="T30" fmla="*/ 25 w 41"/>
                <a:gd name="T31" fmla="*/ 24 h 41"/>
                <a:gd name="T32" fmla="*/ 32 w 41"/>
                <a:gd name="T33" fmla="*/ 25 h 41"/>
                <a:gd name="T34" fmla="*/ 37 w 41"/>
                <a:gd name="T35" fmla="*/ 21 h 41"/>
                <a:gd name="T36" fmla="*/ 38 w 41"/>
                <a:gd name="T37" fmla="*/ 10 h 41"/>
                <a:gd name="T38" fmla="*/ 35 w 41"/>
                <a:gd name="T39" fmla="*/ 3 h 41"/>
                <a:gd name="T40" fmla="*/ 34 w 41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1">
                  <a:moveTo>
                    <a:pt x="34" y="0"/>
                  </a:moveTo>
                  <a:cubicBezTo>
                    <a:pt x="34" y="0"/>
                    <a:pt x="34" y="1"/>
                    <a:pt x="35" y="2"/>
                  </a:cubicBezTo>
                  <a:cubicBezTo>
                    <a:pt x="37" y="4"/>
                    <a:pt x="38" y="6"/>
                    <a:pt x="39" y="10"/>
                  </a:cubicBezTo>
                  <a:cubicBezTo>
                    <a:pt x="41" y="13"/>
                    <a:pt x="41" y="18"/>
                    <a:pt x="39" y="22"/>
                  </a:cubicBezTo>
                  <a:cubicBezTo>
                    <a:pt x="37" y="24"/>
                    <a:pt x="35" y="26"/>
                    <a:pt x="32" y="27"/>
                  </a:cubicBezTo>
                  <a:cubicBezTo>
                    <a:pt x="30" y="27"/>
                    <a:pt x="27" y="27"/>
                    <a:pt x="24" y="26"/>
                  </a:cubicBezTo>
                  <a:cubicBezTo>
                    <a:pt x="22" y="24"/>
                    <a:pt x="20" y="23"/>
                    <a:pt x="17" y="23"/>
                  </a:cubicBezTo>
                  <a:cubicBezTo>
                    <a:pt x="15" y="22"/>
                    <a:pt x="13" y="22"/>
                    <a:pt x="11" y="23"/>
                  </a:cubicBezTo>
                  <a:cubicBezTo>
                    <a:pt x="7" y="24"/>
                    <a:pt x="4" y="27"/>
                    <a:pt x="3" y="30"/>
                  </a:cubicBezTo>
                  <a:cubicBezTo>
                    <a:pt x="1" y="33"/>
                    <a:pt x="2" y="36"/>
                    <a:pt x="2" y="38"/>
                  </a:cubicBezTo>
                  <a:cubicBezTo>
                    <a:pt x="2" y="40"/>
                    <a:pt x="3" y="41"/>
                    <a:pt x="3" y="41"/>
                  </a:cubicBezTo>
                  <a:cubicBezTo>
                    <a:pt x="3" y="41"/>
                    <a:pt x="2" y="40"/>
                    <a:pt x="1" y="38"/>
                  </a:cubicBezTo>
                  <a:cubicBezTo>
                    <a:pt x="1" y="36"/>
                    <a:pt x="0" y="33"/>
                    <a:pt x="1" y="30"/>
                  </a:cubicBezTo>
                  <a:cubicBezTo>
                    <a:pt x="2" y="26"/>
                    <a:pt x="5" y="23"/>
                    <a:pt x="10" y="21"/>
                  </a:cubicBezTo>
                  <a:cubicBezTo>
                    <a:pt x="12" y="20"/>
                    <a:pt x="15" y="20"/>
                    <a:pt x="18" y="21"/>
                  </a:cubicBezTo>
                  <a:cubicBezTo>
                    <a:pt x="20" y="21"/>
                    <a:pt x="23" y="23"/>
                    <a:pt x="25" y="24"/>
                  </a:cubicBezTo>
                  <a:cubicBezTo>
                    <a:pt x="27" y="25"/>
                    <a:pt x="30" y="25"/>
                    <a:pt x="32" y="25"/>
                  </a:cubicBezTo>
                  <a:cubicBezTo>
                    <a:pt x="34" y="25"/>
                    <a:pt x="36" y="23"/>
                    <a:pt x="37" y="21"/>
                  </a:cubicBezTo>
                  <a:cubicBezTo>
                    <a:pt x="39" y="18"/>
                    <a:pt x="39" y="13"/>
                    <a:pt x="38" y="10"/>
                  </a:cubicBezTo>
                  <a:cubicBezTo>
                    <a:pt x="37" y="7"/>
                    <a:pt x="36" y="5"/>
                    <a:pt x="35" y="3"/>
                  </a:cubicBezTo>
                  <a:cubicBezTo>
                    <a:pt x="34" y="1"/>
                    <a:pt x="33" y="0"/>
                    <a:pt x="34" y="0"/>
                  </a:cubicBezTo>
                  <a:close/>
                </a:path>
              </a:pathLst>
            </a:custGeom>
            <a:solidFill>
              <a:srgbClr val="FA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3">
              <a:extLst>
                <a:ext uri="{FF2B5EF4-FFF2-40B4-BE49-F238E27FC236}">
                  <a16:creationId xmlns:a16="http://schemas.microsoft.com/office/drawing/2014/main" xmlns="" id="{8EBB8F54-0515-4955-9F7D-B4B9D5EEA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313" y="4195763"/>
              <a:ext cx="258763" cy="622300"/>
            </a:xfrm>
            <a:custGeom>
              <a:avLst/>
              <a:gdLst>
                <a:gd name="T0" fmla="*/ 79 w 98"/>
                <a:gd name="T1" fmla="*/ 236 h 236"/>
                <a:gd name="T2" fmla="*/ 79 w 98"/>
                <a:gd name="T3" fmla="*/ 233 h 236"/>
                <a:gd name="T4" fmla="*/ 80 w 98"/>
                <a:gd name="T5" fmla="*/ 224 h 236"/>
                <a:gd name="T6" fmla="*/ 83 w 98"/>
                <a:gd name="T7" fmla="*/ 192 h 236"/>
                <a:gd name="T8" fmla="*/ 95 w 98"/>
                <a:gd name="T9" fmla="*/ 84 h 236"/>
                <a:gd name="T10" fmla="*/ 95 w 98"/>
                <a:gd name="T11" fmla="*/ 54 h 236"/>
                <a:gd name="T12" fmla="*/ 84 w 98"/>
                <a:gd name="T13" fmla="*/ 29 h 236"/>
                <a:gd name="T14" fmla="*/ 65 w 98"/>
                <a:gd name="T15" fmla="*/ 12 h 236"/>
                <a:gd name="T16" fmla="*/ 44 w 98"/>
                <a:gd name="T17" fmla="*/ 4 h 236"/>
                <a:gd name="T18" fmla="*/ 12 w 98"/>
                <a:gd name="T19" fmla="*/ 2 h 236"/>
                <a:gd name="T20" fmla="*/ 3 w 98"/>
                <a:gd name="T21" fmla="*/ 3 h 236"/>
                <a:gd name="T22" fmla="*/ 0 w 98"/>
                <a:gd name="T23" fmla="*/ 3 h 236"/>
                <a:gd name="T24" fmla="*/ 3 w 98"/>
                <a:gd name="T25" fmla="*/ 2 h 236"/>
                <a:gd name="T26" fmla="*/ 12 w 98"/>
                <a:gd name="T27" fmla="*/ 1 h 236"/>
                <a:gd name="T28" fmla="*/ 44 w 98"/>
                <a:gd name="T29" fmla="*/ 3 h 236"/>
                <a:gd name="T30" fmla="*/ 86 w 98"/>
                <a:gd name="T31" fmla="*/ 27 h 236"/>
                <a:gd name="T32" fmla="*/ 97 w 98"/>
                <a:gd name="T33" fmla="*/ 54 h 236"/>
                <a:gd name="T34" fmla="*/ 97 w 98"/>
                <a:gd name="T35" fmla="*/ 85 h 236"/>
                <a:gd name="T36" fmla="*/ 85 w 98"/>
                <a:gd name="T37" fmla="*/ 192 h 236"/>
                <a:gd name="T38" fmla="*/ 81 w 98"/>
                <a:gd name="T39" fmla="*/ 224 h 236"/>
                <a:gd name="T40" fmla="*/ 80 w 98"/>
                <a:gd name="T41" fmla="*/ 233 h 236"/>
                <a:gd name="T42" fmla="*/ 79 w 98"/>
                <a:gd name="T4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236">
                  <a:moveTo>
                    <a:pt x="79" y="236"/>
                  </a:moveTo>
                  <a:cubicBezTo>
                    <a:pt x="79" y="236"/>
                    <a:pt x="79" y="235"/>
                    <a:pt x="79" y="233"/>
                  </a:cubicBezTo>
                  <a:cubicBezTo>
                    <a:pt x="80" y="231"/>
                    <a:pt x="80" y="228"/>
                    <a:pt x="80" y="224"/>
                  </a:cubicBezTo>
                  <a:cubicBezTo>
                    <a:pt x="81" y="216"/>
                    <a:pt x="82" y="205"/>
                    <a:pt x="83" y="192"/>
                  </a:cubicBezTo>
                  <a:cubicBezTo>
                    <a:pt x="86" y="164"/>
                    <a:pt x="90" y="126"/>
                    <a:pt x="95" y="84"/>
                  </a:cubicBezTo>
                  <a:cubicBezTo>
                    <a:pt x="96" y="74"/>
                    <a:pt x="96" y="64"/>
                    <a:pt x="95" y="54"/>
                  </a:cubicBezTo>
                  <a:cubicBezTo>
                    <a:pt x="94" y="44"/>
                    <a:pt x="90" y="36"/>
                    <a:pt x="84" y="29"/>
                  </a:cubicBezTo>
                  <a:cubicBezTo>
                    <a:pt x="79" y="21"/>
                    <a:pt x="72" y="16"/>
                    <a:pt x="65" y="12"/>
                  </a:cubicBezTo>
                  <a:cubicBezTo>
                    <a:pt x="58" y="8"/>
                    <a:pt x="51" y="6"/>
                    <a:pt x="44" y="4"/>
                  </a:cubicBezTo>
                  <a:cubicBezTo>
                    <a:pt x="31" y="1"/>
                    <a:pt x="19" y="1"/>
                    <a:pt x="12" y="2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3" y="2"/>
                  </a:cubicBezTo>
                  <a:cubicBezTo>
                    <a:pt x="5" y="2"/>
                    <a:pt x="8" y="1"/>
                    <a:pt x="12" y="1"/>
                  </a:cubicBezTo>
                  <a:cubicBezTo>
                    <a:pt x="19" y="0"/>
                    <a:pt x="31" y="0"/>
                    <a:pt x="44" y="3"/>
                  </a:cubicBezTo>
                  <a:cubicBezTo>
                    <a:pt x="58" y="5"/>
                    <a:pt x="74" y="13"/>
                    <a:pt x="86" y="27"/>
                  </a:cubicBezTo>
                  <a:cubicBezTo>
                    <a:pt x="91" y="35"/>
                    <a:pt x="95" y="44"/>
                    <a:pt x="97" y="54"/>
                  </a:cubicBezTo>
                  <a:cubicBezTo>
                    <a:pt x="98" y="64"/>
                    <a:pt x="98" y="74"/>
                    <a:pt x="97" y="85"/>
                  </a:cubicBezTo>
                  <a:cubicBezTo>
                    <a:pt x="92" y="126"/>
                    <a:pt x="88" y="164"/>
                    <a:pt x="85" y="192"/>
                  </a:cubicBezTo>
                  <a:cubicBezTo>
                    <a:pt x="83" y="205"/>
                    <a:pt x="82" y="216"/>
                    <a:pt x="81" y="224"/>
                  </a:cubicBezTo>
                  <a:cubicBezTo>
                    <a:pt x="81" y="228"/>
                    <a:pt x="80" y="231"/>
                    <a:pt x="80" y="233"/>
                  </a:cubicBezTo>
                  <a:cubicBezTo>
                    <a:pt x="80" y="235"/>
                    <a:pt x="79" y="236"/>
                    <a:pt x="79" y="236"/>
                  </a:cubicBezTo>
                  <a:close/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4">
              <a:extLst>
                <a:ext uri="{FF2B5EF4-FFF2-40B4-BE49-F238E27FC236}">
                  <a16:creationId xmlns:a16="http://schemas.microsoft.com/office/drawing/2014/main" xmlns="" id="{4FAA7591-9125-4FD6-B490-7016A0004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13" y="4791076"/>
              <a:ext cx="471488" cy="52388"/>
            </a:xfrm>
            <a:custGeom>
              <a:avLst/>
              <a:gdLst>
                <a:gd name="T0" fmla="*/ 179 w 179"/>
                <a:gd name="T1" fmla="*/ 1 h 20"/>
                <a:gd name="T2" fmla="*/ 90 w 179"/>
                <a:gd name="T3" fmla="*/ 11 h 20"/>
                <a:gd name="T4" fmla="*/ 0 w 179"/>
                <a:gd name="T5" fmla="*/ 19 h 20"/>
                <a:gd name="T6" fmla="*/ 90 w 179"/>
                <a:gd name="T7" fmla="*/ 9 h 20"/>
                <a:gd name="T8" fmla="*/ 179 w 179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">
                  <a:moveTo>
                    <a:pt x="179" y="1"/>
                  </a:moveTo>
                  <a:cubicBezTo>
                    <a:pt x="179" y="1"/>
                    <a:pt x="139" y="6"/>
                    <a:pt x="90" y="11"/>
                  </a:cubicBezTo>
                  <a:cubicBezTo>
                    <a:pt x="40" y="16"/>
                    <a:pt x="0" y="20"/>
                    <a:pt x="0" y="19"/>
                  </a:cubicBezTo>
                  <a:cubicBezTo>
                    <a:pt x="0" y="19"/>
                    <a:pt x="40" y="14"/>
                    <a:pt x="90" y="9"/>
                  </a:cubicBezTo>
                  <a:cubicBezTo>
                    <a:pt x="139" y="4"/>
                    <a:pt x="179" y="0"/>
                    <a:pt x="179" y="1"/>
                  </a:cubicBezTo>
                  <a:close/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5">
              <a:extLst>
                <a:ext uri="{FF2B5EF4-FFF2-40B4-BE49-F238E27FC236}">
                  <a16:creationId xmlns:a16="http://schemas.microsoft.com/office/drawing/2014/main" xmlns="" id="{88B52695-2737-4F74-B6E2-6FF8F7D1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426" y="4354513"/>
              <a:ext cx="112713" cy="387350"/>
            </a:xfrm>
            <a:custGeom>
              <a:avLst/>
              <a:gdLst>
                <a:gd name="T0" fmla="*/ 37 w 43"/>
                <a:gd name="T1" fmla="*/ 147 h 147"/>
                <a:gd name="T2" fmla="*/ 38 w 43"/>
                <a:gd name="T3" fmla="*/ 141 h 147"/>
                <a:gd name="T4" fmla="*/ 39 w 43"/>
                <a:gd name="T5" fmla="*/ 133 h 147"/>
                <a:gd name="T6" fmla="*/ 40 w 43"/>
                <a:gd name="T7" fmla="*/ 124 h 147"/>
                <a:gd name="T8" fmla="*/ 41 w 43"/>
                <a:gd name="T9" fmla="*/ 112 h 147"/>
                <a:gd name="T10" fmla="*/ 41 w 43"/>
                <a:gd name="T11" fmla="*/ 99 h 147"/>
                <a:gd name="T12" fmla="*/ 36 w 43"/>
                <a:gd name="T13" fmla="*/ 69 h 147"/>
                <a:gd name="T14" fmla="*/ 26 w 43"/>
                <a:gd name="T15" fmla="*/ 40 h 147"/>
                <a:gd name="T16" fmla="*/ 20 w 43"/>
                <a:gd name="T17" fmla="*/ 28 h 147"/>
                <a:gd name="T18" fmla="*/ 14 w 43"/>
                <a:gd name="T19" fmla="*/ 18 h 147"/>
                <a:gd name="T20" fmla="*/ 8 w 43"/>
                <a:gd name="T21" fmla="*/ 10 h 147"/>
                <a:gd name="T22" fmla="*/ 4 w 43"/>
                <a:gd name="T23" fmla="*/ 5 h 147"/>
                <a:gd name="T24" fmla="*/ 0 w 43"/>
                <a:gd name="T25" fmla="*/ 0 h 147"/>
                <a:gd name="T26" fmla="*/ 4 w 43"/>
                <a:gd name="T27" fmla="*/ 4 h 147"/>
                <a:gd name="T28" fmla="*/ 9 w 43"/>
                <a:gd name="T29" fmla="*/ 10 h 147"/>
                <a:gd name="T30" fmla="*/ 15 w 43"/>
                <a:gd name="T31" fmla="*/ 18 h 147"/>
                <a:gd name="T32" fmla="*/ 21 w 43"/>
                <a:gd name="T33" fmla="*/ 27 h 147"/>
                <a:gd name="T34" fmla="*/ 28 w 43"/>
                <a:gd name="T35" fmla="*/ 39 h 147"/>
                <a:gd name="T36" fmla="*/ 38 w 43"/>
                <a:gd name="T37" fmla="*/ 68 h 147"/>
                <a:gd name="T38" fmla="*/ 43 w 43"/>
                <a:gd name="T39" fmla="*/ 99 h 147"/>
                <a:gd name="T40" fmla="*/ 43 w 43"/>
                <a:gd name="T41" fmla="*/ 112 h 147"/>
                <a:gd name="T42" fmla="*/ 42 w 43"/>
                <a:gd name="T43" fmla="*/ 124 h 147"/>
                <a:gd name="T44" fmla="*/ 41 w 43"/>
                <a:gd name="T45" fmla="*/ 134 h 147"/>
                <a:gd name="T46" fmla="*/ 39 w 43"/>
                <a:gd name="T47" fmla="*/ 141 h 147"/>
                <a:gd name="T48" fmla="*/ 37 w 43"/>
                <a:gd name="T4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147">
                  <a:moveTo>
                    <a:pt x="37" y="147"/>
                  </a:moveTo>
                  <a:cubicBezTo>
                    <a:pt x="37" y="147"/>
                    <a:pt x="38" y="145"/>
                    <a:pt x="38" y="141"/>
                  </a:cubicBezTo>
                  <a:cubicBezTo>
                    <a:pt x="39" y="139"/>
                    <a:pt x="39" y="136"/>
                    <a:pt x="39" y="133"/>
                  </a:cubicBezTo>
                  <a:cubicBezTo>
                    <a:pt x="40" y="131"/>
                    <a:pt x="40" y="127"/>
                    <a:pt x="40" y="124"/>
                  </a:cubicBezTo>
                  <a:cubicBezTo>
                    <a:pt x="41" y="120"/>
                    <a:pt x="41" y="116"/>
                    <a:pt x="41" y="112"/>
                  </a:cubicBezTo>
                  <a:cubicBezTo>
                    <a:pt x="41" y="108"/>
                    <a:pt x="41" y="104"/>
                    <a:pt x="41" y="99"/>
                  </a:cubicBezTo>
                  <a:cubicBezTo>
                    <a:pt x="40" y="90"/>
                    <a:pt x="39" y="79"/>
                    <a:pt x="36" y="69"/>
                  </a:cubicBezTo>
                  <a:cubicBezTo>
                    <a:pt x="33" y="58"/>
                    <a:pt x="30" y="49"/>
                    <a:pt x="26" y="40"/>
                  </a:cubicBezTo>
                  <a:cubicBezTo>
                    <a:pt x="24" y="36"/>
                    <a:pt x="22" y="32"/>
                    <a:pt x="20" y="28"/>
                  </a:cubicBezTo>
                  <a:cubicBezTo>
                    <a:pt x="18" y="25"/>
                    <a:pt x="16" y="21"/>
                    <a:pt x="14" y="18"/>
                  </a:cubicBezTo>
                  <a:cubicBezTo>
                    <a:pt x="12" y="15"/>
                    <a:pt x="10" y="13"/>
                    <a:pt x="8" y="10"/>
                  </a:cubicBezTo>
                  <a:cubicBezTo>
                    <a:pt x="7" y="8"/>
                    <a:pt x="5" y="6"/>
                    <a:pt x="4" y="5"/>
                  </a:cubicBezTo>
                  <a:cubicBezTo>
                    <a:pt x="1" y="2"/>
                    <a:pt x="0" y="0"/>
                    <a:pt x="0" y="0"/>
                  </a:cubicBezTo>
                  <a:cubicBezTo>
                    <a:pt x="0" y="0"/>
                    <a:pt x="2" y="1"/>
                    <a:pt x="4" y="4"/>
                  </a:cubicBezTo>
                  <a:cubicBezTo>
                    <a:pt x="6" y="6"/>
                    <a:pt x="7" y="7"/>
                    <a:pt x="9" y="10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7" y="20"/>
                    <a:pt x="19" y="24"/>
                    <a:pt x="21" y="27"/>
                  </a:cubicBezTo>
                  <a:cubicBezTo>
                    <a:pt x="23" y="31"/>
                    <a:pt x="25" y="35"/>
                    <a:pt x="28" y="39"/>
                  </a:cubicBezTo>
                  <a:cubicBezTo>
                    <a:pt x="31" y="48"/>
                    <a:pt x="35" y="58"/>
                    <a:pt x="38" y="68"/>
                  </a:cubicBezTo>
                  <a:cubicBezTo>
                    <a:pt x="41" y="79"/>
                    <a:pt x="42" y="89"/>
                    <a:pt x="43" y="99"/>
                  </a:cubicBezTo>
                  <a:cubicBezTo>
                    <a:pt x="43" y="104"/>
                    <a:pt x="43" y="108"/>
                    <a:pt x="43" y="112"/>
                  </a:cubicBezTo>
                  <a:cubicBezTo>
                    <a:pt x="43" y="117"/>
                    <a:pt x="42" y="120"/>
                    <a:pt x="42" y="124"/>
                  </a:cubicBezTo>
                  <a:cubicBezTo>
                    <a:pt x="42" y="128"/>
                    <a:pt x="41" y="131"/>
                    <a:pt x="41" y="134"/>
                  </a:cubicBezTo>
                  <a:cubicBezTo>
                    <a:pt x="40" y="136"/>
                    <a:pt x="40" y="139"/>
                    <a:pt x="39" y="141"/>
                  </a:cubicBezTo>
                  <a:cubicBezTo>
                    <a:pt x="38" y="145"/>
                    <a:pt x="37" y="147"/>
                    <a:pt x="37" y="147"/>
                  </a:cubicBezTo>
                  <a:close/>
                </a:path>
              </a:pathLst>
            </a:custGeom>
            <a:solidFill>
              <a:srgbClr val="231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EB1FD55-7643-4FF4-BEA1-6C64DA4B88F2}"/>
              </a:ext>
            </a:extLst>
          </p:cNvPr>
          <p:cNvGrpSpPr/>
          <p:nvPr/>
        </p:nvGrpSpPr>
        <p:grpSpPr>
          <a:xfrm>
            <a:off x="2727326" y="1012720"/>
            <a:ext cx="8970093" cy="2525324"/>
            <a:chOff x="2727326" y="1398377"/>
            <a:chExt cx="8970093" cy="2525324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xmlns="" id="{9EBFABF3-1471-4C26-B215-62C36A5FA384}"/>
                </a:ext>
              </a:extLst>
            </p:cNvPr>
            <p:cNvSpPr/>
            <p:nvPr/>
          </p:nvSpPr>
          <p:spPr>
            <a:xfrm>
              <a:off x="3096883" y="1398377"/>
              <a:ext cx="8600536" cy="2525324"/>
            </a:xfrm>
            <a:prstGeom prst="roundRect">
              <a:avLst>
                <a:gd name="adj" fmla="val 402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Triangle 111">
              <a:extLst>
                <a:ext uri="{FF2B5EF4-FFF2-40B4-BE49-F238E27FC236}">
                  <a16:creationId xmlns:a16="http://schemas.microsoft.com/office/drawing/2014/main" xmlns="" id="{837E429E-4CF5-4A9B-821A-F6F4CADFAC6F}"/>
                </a:ext>
              </a:extLst>
            </p:cNvPr>
            <p:cNvSpPr/>
            <p:nvPr/>
          </p:nvSpPr>
          <p:spPr>
            <a:xfrm flipH="1">
              <a:off x="2727326" y="3429000"/>
              <a:ext cx="403030" cy="30569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46798914-A5BD-4A69-A69E-0EF9181D0F91}"/>
              </a:ext>
            </a:extLst>
          </p:cNvPr>
          <p:cNvGrpSpPr/>
          <p:nvPr/>
        </p:nvGrpSpPr>
        <p:grpSpPr>
          <a:xfrm>
            <a:off x="3457314" y="1480045"/>
            <a:ext cx="7879675" cy="1590675"/>
            <a:chOff x="3581147" y="1865702"/>
            <a:chExt cx="7879675" cy="15906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1F4AA9A5-25BA-44FF-AAC1-3978CA6B48D0}"/>
                </a:ext>
              </a:extLst>
            </p:cNvPr>
            <p:cNvGrpSpPr/>
            <p:nvPr/>
          </p:nvGrpSpPr>
          <p:grpSpPr>
            <a:xfrm>
              <a:off x="3581147" y="1865702"/>
              <a:ext cx="1597026" cy="1590675"/>
              <a:chOff x="3746500" y="1852613"/>
              <a:chExt cx="1597026" cy="1590675"/>
            </a:xfrm>
          </p:grpSpPr>
          <p:sp>
            <p:nvSpPr>
              <p:cNvPr id="117" name="Freeform 89">
                <a:extLst>
                  <a:ext uri="{FF2B5EF4-FFF2-40B4-BE49-F238E27FC236}">
                    <a16:creationId xmlns:a16="http://schemas.microsoft.com/office/drawing/2014/main" xmlns="" id="{B6B0ED8B-C4D2-4911-A983-D4E9079E2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688" y="1992313"/>
                <a:ext cx="723900" cy="962025"/>
              </a:xfrm>
              <a:custGeom>
                <a:avLst/>
                <a:gdLst>
                  <a:gd name="T0" fmla="*/ 0 w 928"/>
                  <a:gd name="T1" fmla="*/ 248 h 1236"/>
                  <a:gd name="T2" fmla="*/ 0 w 928"/>
                  <a:gd name="T3" fmla="*/ 989 h 1236"/>
                  <a:gd name="T4" fmla="*/ 1 w 928"/>
                  <a:gd name="T5" fmla="*/ 1007 h 1236"/>
                  <a:gd name="T6" fmla="*/ 75 w 928"/>
                  <a:gd name="T7" fmla="*/ 1007 h 1236"/>
                  <a:gd name="T8" fmla="*/ 304 w 928"/>
                  <a:gd name="T9" fmla="*/ 1236 h 1236"/>
                  <a:gd name="T10" fmla="*/ 320 w 928"/>
                  <a:gd name="T11" fmla="*/ 1236 h 1236"/>
                  <a:gd name="T12" fmla="*/ 320 w 928"/>
                  <a:gd name="T13" fmla="*/ 1007 h 1236"/>
                  <a:gd name="T14" fmla="*/ 698 w 928"/>
                  <a:gd name="T15" fmla="*/ 1007 h 1236"/>
                  <a:gd name="T16" fmla="*/ 928 w 928"/>
                  <a:gd name="T17" fmla="*/ 777 h 1236"/>
                  <a:gd name="T18" fmla="*/ 928 w 928"/>
                  <a:gd name="T19" fmla="*/ 90 h 1236"/>
                  <a:gd name="T20" fmla="*/ 910 w 928"/>
                  <a:gd name="T21" fmla="*/ 0 h 1236"/>
                  <a:gd name="T22" fmla="*/ 248 w 928"/>
                  <a:gd name="T23" fmla="*/ 0 h 1236"/>
                  <a:gd name="T24" fmla="*/ 0 w 928"/>
                  <a:gd name="T25" fmla="*/ 248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8" h="1236">
                    <a:moveTo>
                      <a:pt x="0" y="248"/>
                    </a:moveTo>
                    <a:cubicBezTo>
                      <a:pt x="0" y="989"/>
                      <a:pt x="0" y="989"/>
                      <a:pt x="0" y="989"/>
                    </a:cubicBezTo>
                    <a:cubicBezTo>
                      <a:pt x="0" y="995"/>
                      <a:pt x="1" y="1001"/>
                      <a:pt x="1" y="1007"/>
                    </a:cubicBezTo>
                    <a:cubicBezTo>
                      <a:pt x="75" y="1007"/>
                      <a:pt x="75" y="1007"/>
                      <a:pt x="75" y="1007"/>
                    </a:cubicBezTo>
                    <a:cubicBezTo>
                      <a:pt x="304" y="1236"/>
                      <a:pt x="304" y="1236"/>
                      <a:pt x="304" y="1236"/>
                    </a:cubicBezTo>
                    <a:cubicBezTo>
                      <a:pt x="320" y="1236"/>
                      <a:pt x="320" y="1236"/>
                      <a:pt x="320" y="1236"/>
                    </a:cubicBezTo>
                    <a:cubicBezTo>
                      <a:pt x="320" y="1007"/>
                      <a:pt x="320" y="1007"/>
                      <a:pt x="320" y="1007"/>
                    </a:cubicBezTo>
                    <a:cubicBezTo>
                      <a:pt x="698" y="1007"/>
                      <a:pt x="698" y="1007"/>
                      <a:pt x="698" y="1007"/>
                    </a:cubicBezTo>
                    <a:cubicBezTo>
                      <a:pt x="825" y="1007"/>
                      <a:pt x="928" y="904"/>
                      <a:pt x="928" y="777"/>
                    </a:cubicBezTo>
                    <a:cubicBezTo>
                      <a:pt x="928" y="90"/>
                      <a:pt x="928" y="90"/>
                      <a:pt x="928" y="90"/>
                    </a:cubicBezTo>
                    <a:cubicBezTo>
                      <a:pt x="928" y="58"/>
                      <a:pt x="922" y="28"/>
                      <a:pt x="910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solidFill>
                <a:srgbClr val="F7C0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90">
                <a:extLst>
                  <a:ext uri="{FF2B5EF4-FFF2-40B4-BE49-F238E27FC236}">
                    <a16:creationId xmlns:a16="http://schemas.microsoft.com/office/drawing/2014/main" xmlns="" id="{FAD6F34A-6F4B-41D0-9016-90F2341BE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263" y="2474913"/>
                <a:ext cx="798513" cy="938213"/>
              </a:xfrm>
              <a:custGeom>
                <a:avLst/>
                <a:gdLst>
                  <a:gd name="T0" fmla="*/ 825 w 1024"/>
                  <a:gd name="T1" fmla="*/ 0 h 1204"/>
                  <a:gd name="T2" fmla="*/ 199 w 1024"/>
                  <a:gd name="T3" fmla="*/ 0 h 1204"/>
                  <a:gd name="T4" fmla="*/ 0 w 1024"/>
                  <a:gd name="T5" fmla="*/ 199 h 1204"/>
                  <a:gd name="T6" fmla="*/ 0 w 1024"/>
                  <a:gd name="T7" fmla="*/ 793 h 1204"/>
                  <a:gd name="T8" fmla="*/ 199 w 1024"/>
                  <a:gd name="T9" fmla="*/ 992 h 1204"/>
                  <a:gd name="T10" fmla="*/ 305 w 1024"/>
                  <a:gd name="T11" fmla="*/ 992 h 1204"/>
                  <a:gd name="T12" fmla="*/ 305 w 1024"/>
                  <a:gd name="T13" fmla="*/ 1204 h 1204"/>
                  <a:gd name="T14" fmla="*/ 517 w 1024"/>
                  <a:gd name="T15" fmla="*/ 992 h 1204"/>
                  <a:gd name="T16" fmla="*/ 825 w 1024"/>
                  <a:gd name="T17" fmla="*/ 992 h 1204"/>
                  <a:gd name="T18" fmla="*/ 1024 w 1024"/>
                  <a:gd name="T19" fmla="*/ 793 h 1204"/>
                  <a:gd name="T20" fmla="*/ 1024 w 1024"/>
                  <a:gd name="T21" fmla="*/ 199 h 1204"/>
                  <a:gd name="T22" fmla="*/ 825 w 1024"/>
                  <a:gd name="T23" fmla="*/ 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4" h="1204">
                    <a:moveTo>
                      <a:pt x="825" y="0"/>
                    </a:moveTo>
                    <a:cubicBezTo>
                      <a:pt x="199" y="0"/>
                      <a:pt x="199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cubicBezTo>
                      <a:pt x="0" y="793"/>
                      <a:pt x="0" y="793"/>
                      <a:pt x="0" y="793"/>
                    </a:cubicBezTo>
                    <a:cubicBezTo>
                      <a:pt x="0" y="903"/>
                      <a:pt x="89" y="992"/>
                      <a:pt x="199" y="992"/>
                    </a:cubicBezTo>
                    <a:cubicBezTo>
                      <a:pt x="305" y="992"/>
                      <a:pt x="305" y="992"/>
                      <a:pt x="305" y="992"/>
                    </a:cubicBezTo>
                    <a:cubicBezTo>
                      <a:pt x="305" y="1204"/>
                      <a:pt x="305" y="1204"/>
                      <a:pt x="305" y="1204"/>
                    </a:cubicBezTo>
                    <a:cubicBezTo>
                      <a:pt x="517" y="992"/>
                      <a:pt x="517" y="992"/>
                      <a:pt x="517" y="992"/>
                    </a:cubicBezTo>
                    <a:cubicBezTo>
                      <a:pt x="825" y="992"/>
                      <a:pt x="825" y="992"/>
                      <a:pt x="825" y="992"/>
                    </a:cubicBezTo>
                    <a:cubicBezTo>
                      <a:pt x="935" y="992"/>
                      <a:pt x="1024" y="903"/>
                      <a:pt x="1024" y="793"/>
                    </a:cubicBezTo>
                    <a:cubicBezTo>
                      <a:pt x="1024" y="199"/>
                      <a:pt x="1024" y="199"/>
                      <a:pt x="1024" y="199"/>
                    </a:cubicBezTo>
                    <a:cubicBezTo>
                      <a:pt x="1024" y="89"/>
                      <a:pt x="935" y="0"/>
                      <a:pt x="825" y="0"/>
                    </a:cubicBezTo>
                    <a:close/>
                  </a:path>
                </a:pathLst>
              </a:custGeom>
              <a:solidFill>
                <a:srgbClr val="357DE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91">
                <a:extLst>
                  <a:ext uri="{FF2B5EF4-FFF2-40B4-BE49-F238E27FC236}">
                    <a16:creationId xmlns:a16="http://schemas.microsoft.com/office/drawing/2014/main" xmlns="" id="{050BDE7B-3656-475E-BCCE-D0363B862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5700" y="2679701"/>
                <a:ext cx="184150" cy="368300"/>
              </a:xfrm>
              <a:custGeom>
                <a:avLst/>
                <a:gdLst>
                  <a:gd name="T0" fmla="*/ 20 w 236"/>
                  <a:gd name="T1" fmla="*/ 473 h 473"/>
                  <a:gd name="T2" fmla="*/ 20 w 236"/>
                  <a:gd name="T3" fmla="*/ 366 h 473"/>
                  <a:gd name="T4" fmla="*/ 124 w 236"/>
                  <a:gd name="T5" fmla="*/ 215 h 473"/>
                  <a:gd name="T6" fmla="*/ 20 w 236"/>
                  <a:gd name="T7" fmla="*/ 215 h 473"/>
                  <a:gd name="T8" fmla="*/ 0 w 236"/>
                  <a:gd name="T9" fmla="*/ 195 h 473"/>
                  <a:gd name="T10" fmla="*/ 0 w 236"/>
                  <a:gd name="T11" fmla="*/ 21 h 473"/>
                  <a:gd name="T12" fmla="*/ 20 w 236"/>
                  <a:gd name="T13" fmla="*/ 0 h 473"/>
                  <a:gd name="T14" fmla="*/ 215 w 236"/>
                  <a:gd name="T15" fmla="*/ 0 h 473"/>
                  <a:gd name="T16" fmla="*/ 236 w 236"/>
                  <a:gd name="T17" fmla="*/ 21 h 473"/>
                  <a:gd name="T18" fmla="*/ 236 w 236"/>
                  <a:gd name="T19" fmla="*/ 208 h 473"/>
                  <a:gd name="T20" fmla="*/ 20 w 236"/>
                  <a:gd name="T2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473">
                    <a:moveTo>
                      <a:pt x="20" y="473"/>
                    </a:moveTo>
                    <a:cubicBezTo>
                      <a:pt x="20" y="366"/>
                      <a:pt x="20" y="366"/>
                      <a:pt x="20" y="366"/>
                    </a:cubicBezTo>
                    <a:cubicBezTo>
                      <a:pt x="89" y="359"/>
                      <a:pt x="124" y="309"/>
                      <a:pt x="124" y="215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9" y="215"/>
                      <a:pt x="0" y="206"/>
                      <a:pt x="0" y="19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227" y="0"/>
                      <a:pt x="236" y="9"/>
                      <a:pt x="236" y="21"/>
                    </a:cubicBezTo>
                    <a:cubicBezTo>
                      <a:pt x="236" y="208"/>
                      <a:pt x="236" y="208"/>
                      <a:pt x="236" y="208"/>
                    </a:cubicBezTo>
                    <a:cubicBezTo>
                      <a:pt x="236" y="377"/>
                      <a:pt x="164" y="465"/>
                      <a:pt x="20" y="473"/>
                    </a:cubicBezTo>
                    <a:close/>
                  </a:path>
                </a:pathLst>
              </a:custGeom>
              <a:solidFill>
                <a:srgbClr val="4DB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92">
                <a:extLst>
                  <a:ext uri="{FF2B5EF4-FFF2-40B4-BE49-F238E27FC236}">
                    <a16:creationId xmlns:a16="http://schemas.microsoft.com/office/drawing/2014/main" xmlns="" id="{7A38F804-D1D8-4A2E-973B-05915DA55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679701"/>
                <a:ext cx="184150" cy="368300"/>
              </a:xfrm>
              <a:custGeom>
                <a:avLst/>
                <a:gdLst>
                  <a:gd name="T0" fmla="*/ 21 w 236"/>
                  <a:gd name="T1" fmla="*/ 473 h 473"/>
                  <a:gd name="T2" fmla="*/ 21 w 236"/>
                  <a:gd name="T3" fmla="*/ 366 h 473"/>
                  <a:gd name="T4" fmla="*/ 125 w 236"/>
                  <a:gd name="T5" fmla="*/ 215 h 473"/>
                  <a:gd name="T6" fmla="*/ 21 w 236"/>
                  <a:gd name="T7" fmla="*/ 215 h 473"/>
                  <a:gd name="T8" fmla="*/ 0 w 236"/>
                  <a:gd name="T9" fmla="*/ 195 h 473"/>
                  <a:gd name="T10" fmla="*/ 0 w 236"/>
                  <a:gd name="T11" fmla="*/ 21 h 473"/>
                  <a:gd name="T12" fmla="*/ 21 w 236"/>
                  <a:gd name="T13" fmla="*/ 0 h 473"/>
                  <a:gd name="T14" fmla="*/ 216 w 236"/>
                  <a:gd name="T15" fmla="*/ 0 h 473"/>
                  <a:gd name="T16" fmla="*/ 236 w 236"/>
                  <a:gd name="T17" fmla="*/ 21 h 473"/>
                  <a:gd name="T18" fmla="*/ 236 w 236"/>
                  <a:gd name="T19" fmla="*/ 208 h 473"/>
                  <a:gd name="T20" fmla="*/ 21 w 236"/>
                  <a:gd name="T2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473">
                    <a:moveTo>
                      <a:pt x="21" y="473"/>
                    </a:moveTo>
                    <a:cubicBezTo>
                      <a:pt x="21" y="366"/>
                      <a:pt x="21" y="366"/>
                      <a:pt x="21" y="366"/>
                    </a:cubicBezTo>
                    <a:cubicBezTo>
                      <a:pt x="90" y="359"/>
                      <a:pt x="125" y="309"/>
                      <a:pt x="125" y="215"/>
                    </a:cubicBezTo>
                    <a:cubicBezTo>
                      <a:pt x="21" y="215"/>
                      <a:pt x="21" y="215"/>
                      <a:pt x="21" y="215"/>
                    </a:cubicBezTo>
                    <a:cubicBezTo>
                      <a:pt x="9" y="215"/>
                      <a:pt x="0" y="206"/>
                      <a:pt x="0" y="19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7" y="0"/>
                      <a:pt x="236" y="9"/>
                      <a:pt x="236" y="21"/>
                    </a:cubicBezTo>
                    <a:cubicBezTo>
                      <a:pt x="236" y="208"/>
                      <a:pt x="236" y="208"/>
                      <a:pt x="236" y="208"/>
                    </a:cubicBezTo>
                    <a:cubicBezTo>
                      <a:pt x="236" y="377"/>
                      <a:pt x="165" y="465"/>
                      <a:pt x="21" y="473"/>
                    </a:cubicBezTo>
                    <a:close/>
                  </a:path>
                </a:pathLst>
              </a:custGeom>
              <a:solidFill>
                <a:srgbClr val="4DBA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93">
                <a:extLst>
                  <a:ext uri="{FF2B5EF4-FFF2-40B4-BE49-F238E27FC236}">
                    <a16:creationId xmlns:a16="http://schemas.microsoft.com/office/drawing/2014/main" xmlns="" id="{AFD97B8A-BCD7-4239-B09B-9AA10022D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75" y="2595563"/>
                <a:ext cx="596900" cy="795338"/>
              </a:xfrm>
              <a:custGeom>
                <a:avLst/>
                <a:gdLst>
                  <a:gd name="T0" fmla="*/ 0 w 765"/>
                  <a:gd name="T1" fmla="*/ 215 h 1022"/>
                  <a:gd name="T2" fmla="*/ 0 w 765"/>
                  <a:gd name="T3" fmla="*/ 838 h 1022"/>
                  <a:gd name="T4" fmla="*/ 46 w 765"/>
                  <a:gd name="T5" fmla="*/ 838 h 1022"/>
                  <a:gd name="T6" fmla="*/ 46 w 765"/>
                  <a:gd name="T7" fmla="*/ 993 h 1022"/>
                  <a:gd name="T8" fmla="*/ 74 w 765"/>
                  <a:gd name="T9" fmla="*/ 1022 h 1022"/>
                  <a:gd name="T10" fmla="*/ 258 w 765"/>
                  <a:gd name="T11" fmla="*/ 838 h 1022"/>
                  <a:gd name="T12" fmla="*/ 566 w 765"/>
                  <a:gd name="T13" fmla="*/ 838 h 1022"/>
                  <a:gd name="T14" fmla="*/ 765 w 765"/>
                  <a:gd name="T15" fmla="*/ 639 h 1022"/>
                  <a:gd name="T16" fmla="*/ 765 w 765"/>
                  <a:gd name="T17" fmla="*/ 45 h 1022"/>
                  <a:gd name="T18" fmla="*/ 760 w 765"/>
                  <a:gd name="T19" fmla="*/ 0 h 1022"/>
                  <a:gd name="T20" fmla="*/ 215 w 765"/>
                  <a:gd name="T21" fmla="*/ 0 h 1022"/>
                  <a:gd name="T22" fmla="*/ 0 w 765"/>
                  <a:gd name="T23" fmla="*/ 215 h 1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5" h="1022">
                    <a:moveTo>
                      <a:pt x="0" y="215"/>
                    </a:moveTo>
                    <a:cubicBezTo>
                      <a:pt x="0" y="838"/>
                      <a:pt x="0" y="838"/>
                      <a:pt x="0" y="838"/>
                    </a:cubicBezTo>
                    <a:cubicBezTo>
                      <a:pt x="46" y="838"/>
                      <a:pt x="46" y="838"/>
                      <a:pt x="46" y="838"/>
                    </a:cubicBezTo>
                    <a:cubicBezTo>
                      <a:pt x="46" y="993"/>
                      <a:pt x="46" y="993"/>
                      <a:pt x="46" y="993"/>
                    </a:cubicBezTo>
                    <a:cubicBezTo>
                      <a:pt x="55" y="1003"/>
                      <a:pt x="64" y="1013"/>
                      <a:pt x="74" y="1022"/>
                    </a:cubicBezTo>
                    <a:cubicBezTo>
                      <a:pt x="258" y="838"/>
                      <a:pt x="258" y="838"/>
                      <a:pt x="258" y="838"/>
                    </a:cubicBezTo>
                    <a:cubicBezTo>
                      <a:pt x="566" y="838"/>
                      <a:pt x="566" y="838"/>
                      <a:pt x="566" y="838"/>
                    </a:cubicBezTo>
                    <a:cubicBezTo>
                      <a:pt x="676" y="838"/>
                      <a:pt x="765" y="749"/>
                      <a:pt x="765" y="639"/>
                    </a:cubicBezTo>
                    <a:cubicBezTo>
                      <a:pt x="765" y="45"/>
                      <a:pt x="765" y="45"/>
                      <a:pt x="765" y="45"/>
                    </a:cubicBezTo>
                    <a:cubicBezTo>
                      <a:pt x="765" y="29"/>
                      <a:pt x="763" y="15"/>
                      <a:pt x="760" y="0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96" y="0"/>
                      <a:pt x="0" y="97"/>
                      <a:pt x="0" y="215"/>
                    </a:cubicBezTo>
                    <a:close/>
                  </a:path>
                </a:pathLst>
              </a:custGeom>
              <a:solidFill>
                <a:srgbClr val="357DE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4">
                <a:extLst>
                  <a:ext uri="{FF2B5EF4-FFF2-40B4-BE49-F238E27FC236}">
                    <a16:creationId xmlns:a16="http://schemas.microsoft.com/office/drawing/2014/main" xmlns="" id="{8909C2E3-9248-4673-8334-B0D24BF29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688" y="2125663"/>
                <a:ext cx="204788" cy="409575"/>
              </a:xfrm>
              <a:custGeom>
                <a:avLst/>
                <a:gdLst>
                  <a:gd name="T0" fmla="*/ 240 w 263"/>
                  <a:gd name="T1" fmla="*/ 0 h 525"/>
                  <a:gd name="T2" fmla="*/ 240 w 263"/>
                  <a:gd name="T3" fmla="*/ 119 h 525"/>
                  <a:gd name="T4" fmla="*/ 124 w 263"/>
                  <a:gd name="T5" fmla="*/ 286 h 525"/>
                  <a:gd name="T6" fmla="*/ 240 w 263"/>
                  <a:gd name="T7" fmla="*/ 286 h 525"/>
                  <a:gd name="T8" fmla="*/ 263 w 263"/>
                  <a:gd name="T9" fmla="*/ 309 h 525"/>
                  <a:gd name="T10" fmla="*/ 263 w 263"/>
                  <a:gd name="T11" fmla="*/ 502 h 525"/>
                  <a:gd name="T12" fmla="*/ 240 w 263"/>
                  <a:gd name="T13" fmla="*/ 525 h 525"/>
                  <a:gd name="T14" fmla="*/ 23 w 263"/>
                  <a:gd name="T15" fmla="*/ 525 h 525"/>
                  <a:gd name="T16" fmla="*/ 0 w 263"/>
                  <a:gd name="T17" fmla="*/ 502 h 525"/>
                  <a:gd name="T18" fmla="*/ 0 w 263"/>
                  <a:gd name="T19" fmla="*/ 294 h 525"/>
                  <a:gd name="T20" fmla="*/ 240 w 26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525">
                    <a:moveTo>
                      <a:pt x="240" y="0"/>
                    </a:moveTo>
                    <a:cubicBezTo>
                      <a:pt x="240" y="119"/>
                      <a:pt x="240" y="119"/>
                      <a:pt x="240" y="119"/>
                    </a:cubicBezTo>
                    <a:cubicBezTo>
                      <a:pt x="163" y="126"/>
                      <a:pt x="124" y="182"/>
                      <a:pt x="124" y="286"/>
                    </a:cubicBezTo>
                    <a:cubicBezTo>
                      <a:pt x="240" y="286"/>
                      <a:pt x="240" y="286"/>
                      <a:pt x="240" y="286"/>
                    </a:cubicBezTo>
                    <a:cubicBezTo>
                      <a:pt x="252" y="286"/>
                      <a:pt x="263" y="296"/>
                      <a:pt x="263" y="309"/>
                    </a:cubicBezTo>
                    <a:cubicBezTo>
                      <a:pt x="263" y="502"/>
                      <a:pt x="263" y="502"/>
                      <a:pt x="263" y="502"/>
                    </a:cubicBezTo>
                    <a:cubicBezTo>
                      <a:pt x="263" y="515"/>
                      <a:pt x="252" y="525"/>
                      <a:pt x="240" y="525"/>
                    </a:cubicBezTo>
                    <a:cubicBezTo>
                      <a:pt x="23" y="525"/>
                      <a:pt x="23" y="525"/>
                      <a:pt x="23" y="525"/>
                    </a:cubicBezTo>
                    <a:cubicBezTo>
                      <a:pt x="11" y="525"/>
                      <a:pt x="0" y="515"/>
                      <a:pt x="0" y="50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107"/>
                      <a:pt x="80" y="9"/>
                      <a:pt x="2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95">
                <a:extLst>
                  <a:ext uri="{FF2B5EF4-FFF2-40B4-BE49-F238E27FC236}">
                    <a16:creationId xmlns:a16="http://schemas.microsoft.com/office/drawing/2014/main" xmlns="" id="{6C60EEC5-6121-4983-92DD-8F9C946F1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775" y="2125663"/>
                <a:ext cx="204788" cy="409575"/>
              </a:xfrm>
              <a:custGeom>
                <a:avLst/>
                <a:gdLst>
                  <a:gd name="T0" fmla="*/ 240 w 263"/>
                  <a:gd name="T1" fmla="*/ 0 h 525"/>
                  <a:gd name="T2" fmla="*/ 240 w 263"/>
                  <a:gd name="T3" fmla="*/ 119 h 525"/>
                  <a:gd name="T4" fmla="*/ 124 w 263"/>
                  <a:gd name="T5" fmla="*/ 286 h 525"/>
                  <a:gd name="T6" fmla="*/ 240 w 263"/>
                  <a:gd name="T7" fmla="*/ 286 h 525"/>
                  <a:gd name="T8" fmla="*/ 263 w 263"/>
                  <a:gd name="T9" fmla="*/ 309 h 525"/>
                  <a:gd name="T10" fmla="*/ 263 w 263"/>
                  <a:gd name="T11" fmla="*/ 502 h 525"/>
                  <a:gd name="T12" fmla="*/ 240 w 263"/>
                  <a:gd name="T13" fmla="*/ 525 h 525"/>
                  <a:gd name="T14" fmla="*/ 23 w 263"/>
                  <a:gd name="T15" fmla="*/ 525 h 525"/>
                  <a:gd name="T16" fmla="*/ 0 w 263"/>
                  <a:gd name="T17" fmla="*/ 502 h 525"/>
                  <a:gd name="T18" fmla="*/ 0 w 263"/>
                  <a:gd name="T19" fmla="*/ 294 h 525"/>
                  <a:gd name="T20" fmla="*/ 240 w 26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525">
                    <a:moveTo>
                      <a:pt x="240" y="0"/>
                    </a:moveTo>
                    <a:cubicBezTo>
                      <a:pt x="240" y="119"/>
                      <a:pt x="240" y="119"/>
                      <a:pt x="240" y="119"/>
                    </a:cubicBezTo>
                    <a:cubicBezTo>
                      <a:pt x="163" y="126"/>
                      <a:pt x="124" y="182"/>
                      <a:pt x="124" y="286"/>
                    </a:cubicBezTo>
                    <a:cubicBezTo>
                      <a:pt x="240" y="286"/>
                      <a:pt x="240" y="286"/>
                      <a:pt x="240" y="286"/>
                    </a:cubicBezTo>
                    <a:cubicBezTo>
                      <a:pt x="252" y="286"/>
                      <a:pt x="263" y="296"/>
                      <a:pt x="263" y="309"/>
                    </a:cubicBezTo>
                    <a:cubicBezTo>
                      <a:pt x="263" y="502"/>
                      <a:pt x="263" y="502"/>
                      <a:pt x="263" y="502"/>
                    </a:cubicBezTo>
                    <a:cubicBezTo>
                      <a:pt x="263" y="515"/>
                      <a:pt x="252" y="525"/>
                      <a:pt x="240" y="525"/>
                    </a:cubicBezTo>
                    <a:cubicBezTo>
                      <a:pt x="23" y="525"/>
                      <a:pt x="23" y="525"/>
                      <a:pt x="23" y="525"/>
                    </a:cubicBezTo>
                    <a:cubicBezTo>
                      <a:pt x="11" y="525"/>
                      <a:pt x="0" y="515"/>
                      <a:pt x="0" y="50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107"/>
                      <a:pt x="80" y="9"/>
                      <a:pt x="2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96">
                <a:extLst>
                  <a:ext uri="{FF2B5EF4-FFF2-40B4-BE49-F238E27FC236}">
                    <a16:creationId xmlns:a16="http://schemas.microsoft.com/office/drawing/2014/main" xmlns="" id="{FDA8FBBC-C83E-486E-BC0A-BD43F356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5700" y="2679701"/>
                <a:ext cx="184150" cy="368300"/>
              </a:xfrm>
              <a:custGeom>
                <a:avLst/>
                <a:gdLst>
                  <a:gd name="T0" fmla="*/ 20 w 236"/>
                  <a:gd name="T1" fmla="*/ 473 h 473"/>
                  <a:gd name="T2" fmla="*/ 20 w 236"/>
                  <a:gd name="T3" fmla="*/ 366 h 473"/>
                  <a:gd name="T4" fmla="*/ 124 w 236"/>
                  <a:gd name="T5" fmla="*/ 215 h 473"/>
                  <a:gd name="T6" fmla="*/ 20 w 236"/>
                  <a:gd name="T7" fmla="*/ 215 h 473"/>
                  <a:gd name="T8" fmla="*/ 0 w 236"/>
                  <a:gd name="T9" fmla="*/ 195 h 473"/>
                  <a:gd name="T10" fmla="*/ 0 w 236"/>
                  <a:gd name="T11" fmla="*/ 21 h 473"/>
                  <a:gd name="T12" fmla="*/ 20 w 236"/>
                  <a:gd name="T13" fmla="*/ 0 h 473"/>
                  <a:gd name="T14" fmla="*/ 215 w 236"/>
                  <a:gd name="T15" fmla="*/ 0 h 473"/>
                  <a:gd name="T16" fmla="*/ 236 w 236"/>
                  <a:gd name="T17" fmla="*/ 21 h 473"/>
                  <a:gd name="T18" fmla="*/ 236 w 236"/>
                  <a:gd name="T19" fmla="*/ 208 h 473"/>
                  <a:gd name="T20" fmla="*/ 20 w 236"/>
                  <a:gd name="T2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473">
                    <a:moveTo>
                      <a:pt x="20" y="473"/>
                    </a:moveTo>
                    <a:cubicBezTo>
                      <a:pt x="20" y="366"/>
                      <a:pt x="20" y="366"/>
                      <a:pt x="20" y="366"/>
                    </a:cubicBezTo>
                    <a:cubicBezTo>
                      <a:pt x="89" y="359"/>
                      <a:pt x="124" y="309"/>
                      <a:pt x="124" y="215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9" y="215"/>
                      <a:pt x="0" y="206"/>
                      <a:pt x="0" y="19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227" y="0"/>
                      <a:pt x="236" y="9"/>
                      <a:pt x="236" y="21"/>
                    </a:cubicBezTo>
                    <a:cubicBezTo>
                      <a:pt x="236" y="208"/>
                      <a:pt x="236" y="208"/>
                      <a:pt x="236" y="208"/>
                    </a:cubicBezTo>
                    <a:cubicBezTo>
                      <a:pt x="236" y="377"/>
                      <a:pt x="164" y="465"/>
                      <a:pt x="20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97">
                <a:extLst>
                  <a:ext uri="{FF2B5EF4-FFF2-40B4-BE49-F238E27FC236}">
                    <a16:creationId xmlns:a16="http://schemas.microsoft.com/office/drawing/2014/main" xmlns="" id="{0D0085E1-F116-4830-9C37-07A742382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679701"/>
                <a:ext cx="184150" cy="368300"/>
              </a:xfrm>
              <a:custGeom>
                <a:avLst/>
                <a:gdLst>
                  <a:gd name="T0" fmla="*/ 21 w 236"/>
                  <a:gd name="T1" fmla="*/ 473 h 473"/>
                  <a:gd name="T2" fmla="*/ 21 w 236"/>
                  <a:gd name="T3" fmla="*/ 366 h 473"/>
                  <a:gd name="T4" fmla="*/ 125 w 236"/>
                  <a:gd name="T5" fmla="*/ 215 h 473"/>
                  <a:gd name="T6" fmla="*/ 21 w 236"/>
                  <a:gd name="T7" fmla="*/ 215 h 473"/>
                  <a:gd name="T8" fmla="*/ 0 w 236"/>
                  <a:gd name="T9" fmla="*/ 195 h 473"/>
                  <a:gd name="T10" fmla="*/ 0 w 236"/>
                  <a:gd name="T11" fmla="*/ 21 h 473"/>
                  <a:gd name="T12" fmla="*/ 21 w 236"/>
                  <a:gd name="T13" fmla="*/ 0 h 473"/>
                  <a:gd name="T14" fmla="*/ 216 w 236"/>
                  <a:gd name="T15" fmla="*/ 0 h 473"/>
                  <a:gd name="T16" fmla="*/ 236 w 236"/>
                  <a:gd name="T17" fmla="*/ 21 h 473"/>
                  <a:gd name="T18" fmla="*/ 236 w 236"/>
                  <a:gd name="T19" fmla="*/ 208 h 473"/>
                  <a:gd name="T20" fmla="*/ 21 w 236"/>
                  <a:gd name="T2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473">
                    <a:moveTo>
                      <a:pt x="21" y="473"/>
                    </a:moveTo>
                    <a:cubicBezTo>
                      <a:pt x="21" y="366"/>
                      <a:pt x="21" y="366"/>
                      <a:pt x="21" y="366"/>
                    </a:cubicBezTo>
                    <a:cubicBezTo>
                      <a:pt x="90" y="359"/>
                      <a:pt x="125" y="309"/>
                      <a:pt x="125" y="215"/>
                    </a:cubicBezTo>
                    <a:cubicBezTo>
                      <a:pt x="21" y="215"/>
                      <a:pt x="21" y="215"/>
                      <a:pt x="21" y="215"/>
                    </a:cubicBezTo>
                    <a:cubicBezTo>
                      <a:pt x="9" y="215"/>
                      <a:pt x="0" y="206"/>
                      <a:pt x="0" y="19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7" y="0"/>
                      <a:pt x="236" y="9"/>
                      <a:pt x="236" y="21"/>
                    </a:cubicBezTo>
                    <a:cubicBezTo>
                      <a:pt x="236" y="208"/>
                      <a:pt x="236" y="208"/>
                      <a:pt x="236" y="208"/>
                    </a:cubicBezTo>
                    <a:cubicBezTo>
                      <a:pt x="236" y="377"/>
                      <a:pt x="165" y="465"/>
                      <a:pt x="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98">
                <a:extLst>
                  <a:ext uri="{FF2B5EF4-FFF2-40B4-BE49-F238E27FC236}">
                    <a16:creationId xmlns:a16="http://schemas.microsoft.com/office/drawing/2014/main" xmlns="" id="{E7DA644E-6436-4E31-9824-B9A0DB8E3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6525" y="2093913"/>
                <a:ext cx="266700" cy="471488"/>
              </a:xfrm>
              <a:custGeom>
                <a:avLst/>
                <a:gdLst>
                  <a:gd name="T0" fmla="*/ 283 w 343"/>
                  <a:gd name="T1" fmla="*/ 200 h 606"/>
                  <a:gd name="T2" fmla="*/ 320 w 343"/>
                  <a:gd name="T3" fmla="*/ 160 h 606"/>
                  <a:gd name="T4" fmla="*/ 320 w 343"/>
                  <a:gd name="T5" fmla="*/ 41 h 606"/>
                  <a:gd name="T6" fmla="*/ 307 w 343"/>
                  <a:gd name="T7" fmla="*/ 11 h 606"/>
                  <a:gd name="T8" fmla="*/ 277 w 343"/>
                  <a:gd name="T9" fmla="*/ 1 h 606"/>
                  <a:gd name="T10" fmla="*/ 0 w 343"/>
                  <a:gd name="T11" fmla="*/ 335 h 606"/>
                  <a:gd name="T12" fmla="*/ 0 w 343"/>
                  <a:gd name="T13" fmla="*/ 543 h 606"/>
                  <a:gd name="T14" fmla="*/ 63 w 343"/>
                  <a:gd name="T15" fmla="*/ 606 h 606"/>
                  <a:gd name="T16" fmla="*/ 280 w 343"/>
                  <a:gd name="T17" fmla="*/ 606 h 606"/>
                  <a:gd name="T18" fmla="*/ 343 w 343"/>
                  <a:gd name="T19" fmla="*/ 543 h 606"/>
                  <a:gd name="T20" fmla="*/ 343 w 343"/>
                  <a:gd name="T21" fmla="*/ 350 h 606"/>
                  <a:gd name="T22" fmla="*/ 280 w 343"/>
                  <a:gd name="T23" fmla="*/ 287 h 606"/>
                  <a:gd name="T24" fmla="*/ 207 w 343"/>
                  <a:gd name="T25" fmla="*/ 287 h 606"/>
                  <a:gd name="T26" fmla="*/ 283 w 343"/>
                  <a:gd name="T27" fmla="*/ 200 h 606"/>
                  <a:gd name="T28" fmla="*/ 164 w 343"/>
                  <a:gd name="T29" fmla="*/ 367 h 606"/>
                  <a:gd name="T30" fmla="*/ 263 w 343"/>
                  <a:gd name="T31" fmla="*/ 367 h 606"/>
                  <a:gd name="T32" fmla="*/ 263 w 343"/>
                  <a:gd name="T33" fmla="*/ 526 h 606"/>
                  <a:gd name="T34" fmla="*/ 80 w 343"/>
                  <a:gd name="T35" fmla="*/ 526 h 606"/>
                  <a:gd name="T36" fmla="*/ 80 w 343"/>
                  <a:gd name="T37" fmla="*/ 335 h 606"/>
                  <a:gd name="T38" fmla="*/ 240 w 343"/>
                  <a:gd name="T39" fmla="*/ 85 h 606"/>
                  <a:gd name="T40" fmla="*/ 240 w 343"/>
                  <a:gd name="T41" fmla="*/ 127 h 606"/>
                  <a:gd name="T42" fmla="*/ 124 w 343"/>
                  <a:gd name="T43" fmla="*/ 327 h 606"/>
                  <a:gd name="T44" fmla="*/ 164 w 343"/>
                  <a:gd name="T45" fmla="*/ 367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3" h="606">
                    <a:moveTo>
                      <a:pt x="283" y="200"/>
                    </a:moveTo>
                    <a:cubicBezTo>
                      <a:pt x="304" y="198"/>
                      <a:pt x="320" y="181"/>
                      <a:pt x="320" y="160"/>
                    </a:cubicBezTo>
                    <a:cubicBezTo>
                      <a:pt x="320" y="41"/>
                      <a:pt x="320" y="41"/>
                      <a:pt x="320" y="41"/>
                    </a:cubicBezTo>
                    <a:cubicBezTo>
                      <a:pt x="320" y="30"/>
                      <a:pt x="315" y="19"/>
                      <a:pt x="307" y="11"/>
                    </a:cubicBezTo>
                    <a:cubicBezTo>
                      <a:pt x="299" y="4"/>
                      <a:pt x="288" y="0"/>
                      <a:pt x="277" y="1"/>
                    </a:cubicBezTo>
                    <a:cubicBezTo>
                      <a:pt x="151" y="8"/>
                      <a:pt x="0" y="72"/>
                      <a:pt x="0" y="335"/>
                    </a:cubicBezTo>
                    <a:cubicBezTo>
                      <a:pt x="0" y="543"/>
                      <a:pt x="0" y="543"/>
                      <a:pt x="0" y="543"/>
                    </a:cubicBezTo>
                    <a:cubicBezTo>
                      <a:pt x="0" y="578"/>
                      <a:pt x="29" y="606"/>
                      <a:pt x="63" y="606"/>
                    </a:cubicBezTo>
                    <a:cubicBezTo>
                      <a:pt x="280" y="606"/>
                      <a:pt x="280" y="606"/>
                      <a:pt x="280" y="606"/>
                    </a:cubicBezTo>
                    <a:cubicBezTo>
                      <a:pt x="314" y="606"/>
                      <a:pt x="343" y="578"/>
                      <a:pt x="343" y="543"/>
                    </a:cubicBezTo>
                    <a:cubicBezTo>
                      <a:pt x="343" y="350"/>
                      <a:pt x="343" y="350"/>
                      <a:pt x="343" y="350"/>
                    </a:cubicBezTo>
                    <a:cubicBezTo>
                      <a:pt x="343" y="315"/>
                      <a:pt x="314" y="287"/>
                      <a:pt x="280" y="287"/>
                    </a:cubicBezTo>
                    <a:cubicBezTo>
                      <a:pt x="207" y="287"/>
                      <a:pt x="207" y="287"/>
                      <a:pt x="207" y="287"/>
                    </a:cubicBezTo>
                    <a:cubicBezTo>
                      <a:pt x="218" y="206"/>
                      <a:pt x="263" y="202"/>
                      <a:pt x="283" y="200"/>
                    </a:cubicBezTo>
                    <a:close/>
                    <a:moveTo>
                      <a:pt x="164" y="367"/>
                    </a:moveTo>
                    <a:cubicBezTo>
                      <a:pt x="263" y="367"/>
                      <a:pt x="263" y="367"/>
                      <a:pt x="263" y="367"/>
                    </a:cubicBezTo>
                    <a:cubicBezTo>
                      <a:pt x="263" y="526"/>
                      <a:pt x="263" y="526"/>
                      <a:pt x="263" y="526"/>
                    </a:cubicBezTo>
                    <a:cubicBezTo>
                      <a:pt x="80" y="526"/>
                      <a:pt x="80" y="526"/>
                      <a:pt x="80" y="526"/>
                    </a:cubicBezTo>
                    <a:cubicBezTo>
                      <a:pt x="80" y="335"/>
                      <a:pt x="80" y="335"/>
                      <a:pt x="80" y="335"/>
                    </a:cubicBezTo>
                    <a:cubicBezTo>
                      <a:pt x="80" y="151"/>
                      <a:pt x="162" y="100"/>
                      <a:pt x="240" y="85"/>
                    </a:cubicBezTo>
                    <a:cubicBezTo>
                      <a:pt x="240" y="127"/>
                      <a:pt x="240" y="127"/>
                      <a:pt x="240" y="127"/>
                    </a:cubicBezTo>
                    <a:cubicBezTo>
                      <a:pt x="186" y="144"/>
                      <a:pt x="124" y="192"/>
                      <a:pt x="124" y="327"/>
                    </a:cubicBezTo>
                    <a:cubicBezTo>
                      <a:pt x="124" y="349"/>
                      <a:pt x="142" y="367"/>
                      <a:pt x="164" y="3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99">
                <a:extLst>
                  <a:ext uri="{FF2B5EF4-FFF2-40B4-BE49-F238E27FC236}">
                    <a16:creationId xmlns:a16="http://schemas.microsoft.com/office/drawing/2014/main" xmlns="" id="{C3AB7341-EFC1-4326-A783-5A85805B11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33950" y="2647951"/>
                <a:ext cx="246063" cy="430213"/>
              </a:xfrm>
              <a:custGeom>
                <a:avLst/>
                <a:gdLst>
                  <a:gd name="T0" fmla="*/ 57 w 316"/>
                  <a:gd name="T1" fmla="*/ 366 h 553"/>
                  <a:gd name="T2" fmla="*/ 20 w 316"/>
                  <a:gd name="T3" fmla="*/ 406 h 553"/>
                  <a:gd name="T4" fmla="*/ 20 w 316"/>
                  <a:gd name="T5" fmla="*/ 513 h 553"/>
                  <a:gd name="T6" fmla="*/ 33 w 316"/>
                  <a:gd name="T7" fmla="*/ 542 h 553"/>
                  <a:gd name="T8" fmla="*/ 60 w 316"/>
                  <a:gd name="T9" fmla="*/ 553 h 553"/>
                  <a:gd name="T10" fmla="*/ 63 w 316"/>
                  <a:gd name="T11" fmla="*/ 553 h 553"/>
                  <a:gd name="T12" fmla="*/ 316 w 316"/>
                  <a:gd name="T13" fmla="*/ 248 h 553"/>
                  <a:gd name="T14" fmla="*/ 316 w 316"/>
                  <a:gd name="T15" fmla="*/ 61 h 553"/>
                  <a:gd name="T16" fmla="*/ 255 w 316"/>
                  <a:gd name="T17" fmla="*/ 0 h 553"/>
                  <a:gd name="T18" fmla="*/ 60 w 316"/>
                  <a:gd name="T19" fmla="*/ 0 h 553"/>
                  <a:gd name="T20" fmla="*/ 0 w 316"/>
                  <a:gd name="T21" fmla="*/ 61 h 553"/>
                  <a:gd name="T22" fmla="*/ 0 w 316"/>
                  <a:gd name="T23" fmla="*/ 235 h 553"/>
                  <a:gd name="T24" fmla="*/ 60 w 316"/>
                  <a:gd name="T25" fmla="*/ 295 h 553"/>
                  <a:gd name="T26" fmla="*/ 121 w 316"/>
                  <a:gd name="T27" fmla="*/ 295 h 553"/>
                  <a:gd name="T28" fmla="*/ 57 w 316"/>
                  <a:gd name="T29" fmla="*/ 366 h 553"/>
                  <a:gd name="T30" fmla="*/ 100 w 316"/>
                  <a:gd name="T31" fmla="*/ 438 h 553"/>
                  <a:gd name="T32" fmla="*/ 204 w 316"/>
                  <a:gd name="T33" fmla="*/ 255 h 553"/>
                  <a:gd name="T34" fmla="*/ 164 w 316"/>
                  <a:gd name="T35" fmla="*/ 215 h 553"/>
                  <a:gd name="T36" fmla="*/ 80 w 316"/>
                  <a:gd name="T37" fmla="*/ 215 h 553"/>
                  <a:gd name="T38" fmla="*/ 80 w 316"/>
                  <a:gd name="T39" fmla="*/ 80 h 553"/>
                  <a:gd name="T40" fmla="*/ 236 w 316"/>
                  <a:gd name="T41" fmla="*/ 80 h 553"/>
                  <a:gd name="T42" fmla="*/ 236 w 316"/>
                  <a:gd name="T43" fmla="*/ 248 h 553"/>
                  <a:gd name="T44" fmla="*/ 100 w 316"/>
                  <a:gd name="T45" fmla="*/ 468 h 553"/>
                  <a:gd name="T46" fmla="*/ 100 w 316"/>
                  <a:gd name="T47" fmla="*/ 438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6" h="553">
                    <a:moveTo>
                      <a:pt x="57" y="366"/>
                    </a:moveTo>
                    <a:cubicBezTo>
                      <a:pt x="36" y="368"/>
                      <a:pt x="20" y="385"/>
                      <a:pt x="20" y="406"/>
                    </a:cubicBezTo>
                    <a:cubicBezTo>
                      <a:pt x="20" y="513"/>
                      <a:pt x="20" y="513"/>
                      <a:pt x="20" y="513"/>
                    </a:cubicBezTo>
                    <a:cubicBezTo>
                      <a:pt x="20" y="524"/>
                      <a:pt x="25" y="535"/>
                      <a:pt x="33" y="542"/>
                    </a:cubicBezTo>
                    <a:cubicBezTo>
                      <a:pt x="40" y="549"/>
                      <a:pt x="50" y="553"/>
                      <a:pt x="60" y="553"/>
                    </a:cubicBezTo>
                    <a:cubicBezTo>
                      <a:pt x="61" y="553"/>
                      <a:pt x="62" y="553"/>
                      <a:pt x="63" y="553"/>
                    </a:cubicBezTo>
                    <a:cubicBezTo>
                      <a:pt x="178" y="547"/>
                      <a:pt x="316" y="489"/>
                      <a:pt x="316" y="248"/>
                    </a:cubicBezTo>
                    <a:cubicBezTo>
                      <a:pt x="316" y="61"/>
                      <a:pt x="316" y="61"/>
                      <a:pt x="316" y="61"/>
                    </a:cubicBezTo>
                    <a:cubicBezTo>
                      <a:pt x="316" y="27"/>
                      <a:pt x="289" y="0"/>
                      <a:pt x="255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68"/>
                      <a:pt x="27" y="295"/>
                      <a:pt x="60" y="295"/>
                    </a:cubicBezTo>
                    <a:cubicBezTo>
                      <a:pt x="121" y="295"/>
                      <a:pt x="121" y="295"/>
                      <a:pt x="121" y="295"/>
                    </a:cubicBezTo>
                    <a:cubicBezTo>
                      <a:pt x="111" y="361"/>
                      <a:pt x="75" y="364"/>
                      <a:pt x="57" y="366"/>
                    </a:cubicBezTo>
                    <a:close/>
                    <a:moveTo>
                      <a:pt x="100" y="438"/>
                    </a:moveTo>
                    <a:cubicBezTo>
                      <a:pt x="149" y="422"/>
                      <a:pt x="204" y="377"/>
                      <a:pt x="204" y="255"/>
                    </a:cubicBezTo>
                    <a:cubicBezTo>
                      <a:pt x="204" y="233"/>
                      <a:pt x="186" y="215"/>
                      <a:pt x="164" y="215"/>
                    </a:cubicBezTo>
                    <a:cubicBezTo>
                      <a:pt x="80" y="215"/>
                      <a:pt x="80" y="215"/>
                      <a:pt x="80" y="215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236" y="80"/>
                      <a:pt x="236" y="80"/>
                      <a:pt x="236" y="80"/>
                    </a:cubicBezTo>
                    <a:cubicBezTo>
                      <a:pt x="236" y="248"/>
                      <a:pt x="236" y="248"/>
                      <a:pt x="236" y="248"/>
                    </a:cubicBezTo>
                    <a:cubicBezTo>
                      <a:pt x="236" y="407"/>
                      <a:pt x="167" y="454"/>
                      <a:pt x="100" y="468"/>
                    </a:cubicBezTo>
                    <a:cubicBezTo>
                      <a:pt x="100" y="438"/>
                      <a:pt x="100" y="438"/>
                      <a:pt x="100" y="4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00">
                <a:extLst>
                  <a:ext uri="{FF2B5EF4-FFF2-40B4-BE49-F238E27FC236}">
                    <a16:creationId xmlns:a16="http://schemas.microsoft.com/office/drawing/2014/main" xmlns="" id="{03E7119D-CC12-4775-92EA-1EA45FDA82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45025" y="2647951"/>
                <a:ext cx="246063" cy="430213"/>
              </a:xfrm>
              <a:custGeom>
                <a:avLst/>
                <a:gdLst>
                  <a:gd name="T0" fmla="*/ 0 w 316"/>
                  <a:gd name="T1" fmla="*/ 61 h 553"/>
                  <a:gd name="T2" fmla="*/ 0 w 316"/>
                  <a:gd name="T3" fmla="*/ 235 h 553"/>
                  <a:gd name="T4" fmla="*/ 61 w 316"/>
                  <a:gd name="T5" fmla="*/ 295 h 553"/>
                  <a:gd name="T6" fmla="*/ 122 w 316"/>
                  <a:gd name="T7" fmla="*/ 295 h 553"/>
                  <a:gd name="T8" fmla="*/ 57 w 316"/>
                  <a:gd name="T9" fmla="*/ 366 h 553"/>
                  <a:gd name="T10" fmla="*/ 21 w 316"/>
                  <a:gd name="T11" fmla="*/ 406 h 553"/>
                  <a:gd name="T12" fmla="*/ 21 w 316"/>
                  <a:gd name="T13" fmla="*/ 513 h 553"/>
                  <a:gd name="T14" fmla="*/ 33 w 316"/>
                  <a:gd name="T15" fmla="*/ 542 h 553"/>
                  <a:gd name="T16" fmla="*/ 61 w 316"/>
                  <a:gd name="T17" fmla="*/ 553 h 553"/>
                  <a:gd name="T18" fmla="*/ 63 w 316"/>
                  <a:gd name="T19" fmla="*/ 553 h 553"/>
                  <a:gd name="T20" fmla="*/ 316 w 316"/>
                  <a:gd name="T21" fmla="*/ 248 h 553"/>
                  <a:gd name="T22" fmla="*/ 316 w 316"/>
                  <a:gd name="T23" fmla="*/ 61 h 553"/>
                  <a:gd name="T24" fmla="*/ 256 w 316"/>
                  <a:gd name="T25" fmla="*/ 0 h 553"/>
                  <a:gd name="T26" fmla="*/ 61 w 316"/>
                  <a:gd name="T27" fmla="*/ 0 h 553"/>
                  <a:gd name="T28" fmla="*/ 0 w 316"/>
                  <a:gd name="T29" fmla="*/ 61 h 553"/>
                  <a:gd name="T30" fmla="*/ 80 w 316"/>
                  <a:gd name="T31" fmla="*/ 80 h 553"/>
                  <a:gd name="T32" fmla="*/ 236 w 316"/>
                  <a:gd name="T33" fmla="*/ 80 h 553"/>
                  <a:gd name="T34" fmla="*/ 236 w 316"/>
                  <a:gd name="T35" fmla="*/ 248 h 553"/>
                  <a:gd name="T36" fmla="*/ 101 w 316"/>
                  <a:gd name="T37" fmla="*/ 468 h 553"/>
                  <a:gd name="T38" fmla="*/ 101 w 316"/>
                  <a:gd name="T39" fmla="*/ 438 h 553"/>
                  <a:gd name="T40" fmla="*/ 205 w 316"/>
                  <a:gd name="T41" fmla="*/ 255 h 553"/>
                  <a:gd name="T42" fmla="*/ 165 w 316"/>
                  <a:gd name="T43" fmla="*/ 215 h 553"/>
                  <a:gd name="T44" fmla="*/ 80 w 316"/>
                  <a:gd name="T45" fmla="*/ 215 h 553"/>
                  <a:gd name="T46" fmla="*/ 80 w 316"/>
                  <a:gd name="T47" fmla="*/ 8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6" h="553">
                    <a:moveTo>
                      <a:pt x="0" y="61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68"/>
                      <a:pt x="27" y="295"/>
                      <a:pt x="61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12" y="361"/>
                      <a:pt x="76" y="364"/>
                      <a:pt x="57" y="366"/>
                    </a:cubicBezTo>
                    <a:cubicBezTo>
                      <a:pt x="37" y="368"/>
                      <a:pt x="21" y="385"/>
                      <a:pt x="21" y="406"/>
                    </a:cubicBezTo>
                    <a:cubicBezTo>
                      <a:pt x="21" y="513"/>
                      <a:pt x="21" y="513"/>
                      <a:pt x="21" y="513"/>
                    </a:cubicBezTo>
                    <a:cubicBezTo>
                      <a:pt x="21" y="524"/>
                      <a:pt x="25" y="535"/>
                      <a:pt x="33" y="542"/>
                    </a:cubicBezTo>
                    <a:cubicBezTo>
                      <a:pt x="41" y="549"/>
                      <a:pt x="51" y="553"/>
                      <a:pt x="61" y="553"/>
                    </a:cubicBezTo>
                    <a:cubicBezTo>
                      <a:pt x="62" y="553"/>
                      <a:pt x="62" y="553"/>
                      <a:pt x="63" y="553"/>
                    </a:cubicBezTo>
                    <a:cubicBezTo>
                      <a:pt x="179" y="547"/>
                      <a:pt x="316" y="489"/>
                      <a:pt x="316" y="248"/>
                    </a:cubicBezTo>
                    <a:cubicBezTo>
                      <a:pt x="316" y="61"/>
                      <a:pt x="316" y="61"/>
                      <a:pt x="316" y="61"/>
                    </a:cubicBezTo>
                    <a:cubicBezTo>
                      <a:pt x="316" y="27"/>
                      <a:pt x="289" y="0"/>
                      <a:pt x="256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1"/>
                    </a:cubicBezTo>
                    <a:close/>
                    <a:moveTo>
                      <a:pt x="80" y="80"/>
                    </a:moveTo>
                    <a:cubicBezTo>
                      <a:pt x="236" y="80"/>
                      <a:pt x="236" y="80"/>
                      <a:pt x="236" y="80"/>
                    </a:cubicBezTo>
                    <a:cubicBezTo>
                      <a:pt x="236" y="248"/>
                      <a:pt x="236" y="248"/>
                      <a:pt x="236" y="248"/>
                    </a:cubicBezTo>
                    <a:cubicBezTo>
                      <a:pt x="236" y="407"/>
                      <a:pt x="168" y="454"/>
                      <a:pt x="101" y="468"/>
                    </a:cubicBezTo>
                    <a:cubicBezTo>
                      <a:pt x="101" y="438"/>
                      <a:pt x="101" y="438"/>
                      <a:pt x="101" y="438"/>
                    </a:cubicBezTo>
                    <a:cubicBezTo>
                      <a:pt x="150" y="422"/>
                      <a:pt x="205" y="377"/>
                      <a:pt x="205" y="255"/>
                    </a:cubicBezTo>
                    <a:cubicBezTo>
                      <a:pt x="205" y="233"/>
                      <a:pt x="187" y="215"/>
                      <a:pt x="165" y="215"/>
                    </a:cubicBezTo>
                    <a:cubicBezTo>
                      <a:pt x="80" y="215"/>
                      <a:pt x="80" y="215"/>
                      <a:pt x="80" y="215"/>
                    </a:cubicBezTo>
                    <a:cubicBezTo>
                      <a:pt x="80" y="80"/>
                      <a:pt x="80" y="80"/>
                      <a:pt x="80" y="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01">
                <a:extLst>
                  <a:ext uri="{FF2B5EF4-FFF2-40B4-BE49-F238E27FC236}">
                    <a16:creationId xmlns:a16="http://schemas.microsoft.com/office/drawing/2014/main" xmlns="" id="{21155D0C-F490-454F-B00B-0F297EB292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65613" y="2093913"/>
                <a:ext cx="1077913" cy="1349375"/>
              </a:xfrm>
              <a:custGeom>
                <a:avLst/>
                <a:gdLst>
                  <a:gd name="T0" fmla="*/ 1144 w 1383"/>
                  <a:gd name="T1" fmla="*/ 450 h 1734"/>
                  <a:gd name="T2" fmla="*/ 1017 w 1383"/>
                  <a:gd name="T3" fmla="*/ 450 h 1734"/>
                  <a:gd name="T4" fmla="*/ 977 w 1383"/>
                  <a:gd name="T5" fmla="*/ 490 h 1734"/>
                  <a:gd name="T6" fmla="*/ 1017 w 1383"/>
                  <a:gd name="T7" fmla="*/ 530 h 1734"/>
                  <a:gd name="T8" fmla="*/ 1144 w 1383"/>
                  <a:gd name="T9" fmla="*/ 530 h 1734"/>
                  <a:gd name="T10" fmla="*/ 1303 w 1383"/>
                  <a:gd name="T11" fmla="*/ 689 h 1734"/>
                  <a:gd name="T12" fmla="*/ 1303 w 1383"/>
                  <a:gd name="T13" fmla="*/ 1283 h 1734"/>
                  <a:gd name="T14" fmla="*/ 1144 w 1383"/>
                  <a:gd name="T15" fmla="*/ 1442 h 1734"/>
                  <a:gd name="T16" fmla="*/ 836 w 1383"/>
                  <a:gd name="T17" fmla="*/ 1442 h 1734"/>
                  <a:gd name="T18" fmla="*/ 808 w 1383"/>
                  <a:gd name="T19" fmla="*/ 1454 h 1734"/>
                  <a:gd name="T20" fmla="*/ 664 w 1383"/>
                  <a:gd name="T21" fmla="*/ 1597 h 1734"/>
                  <a:gd name="T22" fmla="*/ 664 w 1383"/>
                  <a:gd name="T23" fmla="*/ 1482 h 1734"/>
                  <a:gd name="T24" fmla="*/ 624 w 1383"/>
                  <a:gd name="T25" fmla="*/ 1442 h 1734"/>
                  <a:gd name="T26" fmla="*/ 518 w 1383"/>
                  <a:gd name="T27" fmla="*/ 1442 h 1734"/>
                  <a:gd name="T28" fmla="*/ 359 w 1383"/>
                  <a:gd name="T29" fmla="*/ 1283 h 1734"/>
                  <a:gd name="T30" fmla="*/ 359 w 1383"/>
                  <a:gd name="T31" fmla="*/ 689 h 1734"/>
                  <a:gd name="T32" fmla="*/ 518 w 1383"/>
                  <a:gd name="T33" fmla="*/ 530 h 1734"/>
                  <a:gd name="T34" fmla="*/ 667 w 1383"/>
                  <a:gd name="T35" fmla="*/ 530 h 1734"/>
                  <a:gd name="T36" fmla="*/ 707 w 1383"/>
                  <a:gd name="T37" fmla="*/ 490 h 1734"/>
                  <a:gd name="T38" fmla="*/ 667 w 1383"/>
                  <a:gd name="T39" fmla="*/ 450 h 1734"/>
                  <a:gd name="T40" fmla="*/ 518 w 1383"/>
                  <a:gd name="T41" fmla="*/ 450 h 1734"/>
                  <a:gd name="T42" fmla="*/ 343 w 1383"/>
                  <a:gd name="T43" fmla="*/ 527 h 1734"/>
                  <a:gd name="T44" fmla="*/ 343 w 1383"/>
                  <a:gd name="T45" fmla="*/ 350 h 1734"/>
                  <a:gd name="T46" fmla="*/ 280 w 1383"/>
                  <a:gd name="T47" fmla="*/ 287 h 1734"/>
                  <a:gd name="T48" fmla="*/ 207 w 1383"/>
                  <a:gd name="T49" fmla="*/ 287 h 1734"/>
                  <a:gd name="T50" fmla="*/ 283 w 1383"/>
                  <a:gd name="T51" fmla="*/ 200 h 1734"/>
                  <a:gd name="T52" fmla="*/ 320 w 1383"/>
                  <a:gd name="T53" fmla="*/ 160 h 1734"/>
                  <a:gd name="T54" fmla="*/ 320 w 1383"/>
                  <a:gd name="T55" fmla="*/ 41 h 1734"/>
                  <a:gd name="T56" fmla="*/ 307 w 1383"/>
                  <a:gd name="T57" fmla="*/ 11 h 1734"/>
                  <a:gd name="T58" fmla="*/ 277 w 1383"/>
                  <a:gd name="T59" fmla="*/ 1 h 1734"/>
                  <a:gd name="T60" fmla="*/ 0 w 1383"/>
                  <a:gd name="T61" fmla="*/ 335 h 1734"/>
                  <a:gd name="T62" fmla="*/ 0 w 1383"/>
                  <a:gd name="T63" fmla="*/ 543 h 1734"/>
                  <a:gd name="T64" fmla="*/ 63 w 1383"/>
                  <a:gd name="T65" fmla="*/ 606 h 1734"/>
                  <a:gd name="T66" fmla="*/ 280 w 1383"/>
                  <a:gd name="T67" fmla="*/ 606 h 1734"/>
                  <a:gd name="T68" fmla="*/ 294 w 1383"/>
                  <a:gd name="T69" fmla="*/ 605 h 1734"/>
                  <a:gd name="T70" fmla="*/ 279 w 1383"/>
                  <a:gd name="T71" fmla="*/ 689 h 1734"/>
                  <a:gd name="T72" fmla="*/ 279 w 1383"/>
                  <a:gd name="T73" fmla="*/ 1283 h 1734"/>
                  <a:gd name="T74" fmla="*/ 518 w 1383"/>
                  <a:gd name="T75" fmla="*/ 1522 h 1734"/>
                  <a:gd name="T76" fmla="*/ 584 w 1383"/>
                  <a:gd name="T77" fmla="*/ 1522 h 1734"/>
                  <a:gd name="T78" fmla="*/ 584 w 1383"/>
                  <a:gd name="T79" fmla="*/ 1694 h 1734"/>
                  <a:gd name="T80" fmla="*/ 609 w 1383"/>
                  <a:gd name="T81" fmla="*/ 1731 h 1734"/>
                  <a:gd name="T82" fmla="*/ 624 w 1383"/>
                  <a:gd name="T83" fmla="*/ 1734 h 1734"/>
                  <a:gd name="T84" fmla="*/ 653 w 1383"/>
                  <a:gd name="T85" fmla="*/ 1722 h 1734"/>
                  <a:gd name="T86" fmla="*/ 853 w 1383"/>
                  <a:gd name="T87" fmla="*/ 1522 h 1734"/>
                  <a:gd name="T88" fmla="*/ 1144 w 1383"/>
                  <a:gd name="T89" fmla="*/ 1522 h 1734"/>
                  <a:gd name="T90" fmla="*/ 1383 w 1383"/>
                  <a:gd name="T91" fmla="*/ 1283 h 1734"/>
                  <a:gd name="T92" fmla="*/ 1383 w 1383"/>
                  <a:gd name="T93" fmla="*/ 689 h 1734"/>
                  <a:gd name="T94" fmla="*/ 1144 w 1383"/>
                  <a:gd name="T95" fmla="*/ 450 h 1734"/>
                  <a:gd name="T96" fmla="*/ 263 w 1383"/>
                  <a:gd name="T97" fmla="*/ 526 h 1734"/>
                  <a:gd name="T98" fmla="*/ 80 w 1383"/>
                  <a:gd name="T99" fmla="*/ 526 h 1734"/>
                  <a:gd name="T100" fmla="*/ 80 w 1383"/>
                  <a:gd name="T101" fmla="*/ 335 h 1734"/>
                  <a:gd name="T102" fmla="*/ 240 w 1383"/>
                  <a:gd name="T103" fmla="*/ 85 h 1734"/>
                  <a:gd name="T104" fmla="*/ 240 w 1383"/>
                  <a:gd name="T105" fmla="*/ 127 h 1734"/>
                  <a:gd name="T106" fmla="*/ 124 w 1383"/>
                  <a:gd name="T107" fmla="*/ 327 h 1734"/>
                  <a:gd name="T108" fmla="*/ 164 w 1383"/>
                  <a:gd name="T109" fmla="*/ 367 h 1734"/>
                  <a:gd name="T110" fmla="*/ 263 w 1383"/>
                  <a:gd name="T111" fmla="*/ 367 h 1734"/>
                  <a:gd name="T112" fmla="*/ 263 w 1383"/>
                  <a:gd name="T113" fmla="*/ 526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3" h="1734">
                    <a:moveTo>
                      <a:pt x="1144" y="450"/>
                    </a:moveTo>
                    <a:cubicBezTo>
                      <a:pt x="1017" y="450"/>
                      <a:pt x="1017" y="450"/>
                      <a:pt x="1017" y="450"/>
                    </a:cubicBezTo>
                    <a:cubicBezTo>
                      <a:pt x="995" y="450"/>
                      <a:pt x="977" y="468"/>
                      <a:pt x="977" y="490"/>
                    </a:cubicBezTo>
                    <a:cubicBezTo>
                      <a:pt x="977" y="512"/>
                      <a:pt x="995" y="530"/>
                      <a:pt x="1017" y="530"/>
                    </a:cubicBezTo>
                    <a:cubicBezTo>
                      <a:pt x="1144" y="530"/>
                      <a:pt x="1144" y="530"/>
                      <a:pt x="1144" y="530"/>
                    </a:cubicBezTo>
                    <a:cubicBezTo>
                      <a:pt x="1232" y="530"/>
                      <a:pt x="1303" y="601"/>
                      <a:pt x="1303" y="689"/>
                    </a:cubicBezTo>
                    <a:cubicBezTo>
                      <a:pt x="1303" y="1283"/>
                      <a:pt x="1303" y="1283"/>
                      <a:pt x="1303" y="1283"/>
                    </a:cubicBezTo>
                    <a:cubicBezTo>
                      <a:pt x="1303" y="1371"/>
                      <a:pt x="1232" y="1442"/>
                      <a:pt x="1144" y="1442"/>
                    </a:cubicBezTo>
                    <a:cubicBezTo>
                      <a:pt x="836" y="1442"/>
                      <a:pt x="836" y="1442"/>
                      <a:pt x="836" y="1442"/>
                    </a:cubicBezTo>
                    <a:cubicBezTo>
                      <a:pt x="826" y="1442"/>
                      <a:pt x="816" y="1446"/>
                      <a:pt x="808" y="1454"/>
                    </a:cubicBezTo>
                    <a:cubicBezTo>
                      <a:pt x="664" y="1597"/>
                      <a:pt x="664" y="1597"/>
                      <a:pt x="664" y="1597"/>
                    </a:cubicBezTo>
                    <a:cubicBezTo>
                      <a:pt x="664" y="1482"/>
                      <a:pt x="664" y="1482"/>
                      <a:pt x="664" y="1482"/>
                    </a:cubicBezTo>
                    <a:cubicBezTo>
                      <a:pt x="664" y="1460"/>
                      <a:pt x="646" y="1442"/>
                      <a:pt x="624" y="1442"/>
                    </a:cubicBezTo>
                    <a:cubicBezTo>
                      <a:pt x="518" y="1442"/>
                      <a:pt x="518" y="1442"/>
                      <a:pt x="518" y="1442"/>
                    </a:cubicBezTo>
                    <a:cubicBezTo>
                      <a:pt x="430" y="1442"/>
                      <a:pt x="359" y="1371"/>
                      <a:pt x="359" y="1283"/>
                    </a:cubicBezTo>
                    <a:cubicBezTo>
                      <a:pt x="359" y="689"/>
                      <a:pt x="359" y="689"/>
                      <a:pt x="359" y="689"/>
                    </a:cubicBezTo>
                    <a:cubicBezTo>
                      <a:pt x="359" y="601"/>
                      <a:pt x="430" y="530"/>
                      <a:pt x="518" y="530"/>
                    </a:cubicBezTo>
                    <a:cubicBezTo>
                      <a:pt x="667" y="530"/>
                      <a:pt x="667" y="530"/>
                      <a:pt x="667" y="530"/>
                    </a:cubicBezTo>
                    <a:cubicBezTo>
                      <a:pt x="689" y="530"/>
                      <a:pt x="707" y="512"/>
                      <a:pt x="707" y="490"/>
                    </a:cubicBezTo>
                    <a:cubicBezTo>
                      <a:pt x="707" y="468"/>
                      <a:pt x="689" y="450"/>
                      <a:pt x="667" y="450"/>
                    </a:cubicBezTo>
                    <a:cubicBezTo>
                      <a:pt x="518" y="450"/>
                      <a:pt x="518" y="450"/>
                      <a:pt x="518" y="450"/>
                    </a:cubicBezTo>
                    <a:cubicBezTo>
                      <a:pt x="449" y="450"/>
                      <a:pt x="386" y="480"/>
                      <a:pt x="343" y="527"/>
                    </a:cubicBezTo>
                    <a:cubicBezTo>
                      <a:pt x="343" y="350"/>
                      <a:pt x="343" y="350"/>
                      <a:pt x="343" y="350"/>
                    </a:cubicBezTo>
                    <a:cubicBezTo>
                      <a:pt x="343" y="315"/>
                      <a:pt x="314" y="287"/>
                      <a:pt x="280" y="287"/>
                    </a:cubicBezTo>
                    <a:cubicBezTo>
                      <a:pt x="207" y="287"/>
                      <a:pt x="207" y="287"/>
                      <a:pt x="207" y="287"/>
                    </a:cubicBezTo>
                    <a:cubicBezTo>
                      <a:pt x="218" y="206"/>
                      <a:pt x="263" y="202"/>
                      <a:pt x="283" y="200"/>
                    </a:cubicBezTo>
                    <a:cubicBezTo>
                      <a:pt x="304" y="198"/>
                      <a:pt x="320" y="181"/>
                      <a:pt x="320" y="160"/>
                    </a:cubicBezTo>
                    <a:cubicBezTo>
                      <a:pt x="320" y="41"/>
                      <a:pt x="320" y="41"/>
                      <a:pt x="320" y="41"/>
                    </a:cubicBezTo>
                    <a:cubicBezTo>
                      <a:pt x="320" y="30"/>
                      <a:pt x="315" y="19"/>
                      <a:pt x="307" y="11"/>
                    </a:cubicBezTo>
                    <a:cubicBezTo>
                      <a:pt x="299" y="4"/>
                      <a:pt x="288" y="0"/>
                      <a:pt x="277" y="1"/>
                    </a:cubicBezTo>
                    <a:cubicBezTo>
                      <a:pt x="151" y="8"/>
                      <a:pt x="0" y="72"/>
                      <a:pt x="0" y="335"/>
                    </a:cubicBezTo>
                    <a:cubicBezTo>
                      <a:pt x="0" y="543"/>
                      <a:pt x="0" y="543"/>
                      <a:pt x="0" y="543"/>
                    </a:cubicBezTo>
                    <a:cubicBezTo>
                      <a:pt x="0" y="578"/>
                      <a:pt x="28" y="606"/>
                      <a:pt x="63" y="606"/>
                    </a:cubicBezTo>
                    <a:cubicBezTo>
                      <a:pt x="280" y="606"/>
                      <a:pt x="280" y="606"/>
                      <a:pt x="280" y="606"/>
                    </a:cubicBezTo>
                    <a:cubicBezTo>
                      <a:pt x="285" y="606"/>
                      <a:pt x="290" y="606"/>
                      <a:pt x="294" y="605"/>
                    </a:cubicBezTo>
                    <a:cubicBezTo>
                      <a:pt x="284" y="631"/>
                      <a:pt x="279" y="659"/>
                      <a:pt x="279" y="689"/>
                    </a:cubicBezTo>
                    <a:cubicBezTo>
                      <a:pt x="279" y="1283"/>
                      <a:pt x="279" y="1283"/>
                      <a:pt x="279" y="1283"/>
                    </a:cubicBezTo>
                    <a:cubicBezTo>
                      <a:pt x="279" y="1415"/>
                      <a:pt x="386" y="1522"/>
                      <a:pt x="518" y="1522"/>
                    </a:cubicBezTo>
                    <a:cubicBezTo>
                      <a:pt x="584" y="1522"/>
                      <a:pt x="584" y="1522"/>
                      <a:pt x="584" y="1522"/>
                    </a:cubicBezTo>
                    <a:cubicBezTo>
                      <a:pt x="584" y="1694"/>
                      <a:pt x="584" y="1694"/>
                      <a:pt x="584" y="1694"/>
                    </a:cubicBezTo>
                    <a:cubicBezTo>
                      <a:pt x="584" y="1710"/>
                      <a:pt x="594" y="1725"/>
                      <a:pt x="609" y="1731"/>
                    </a:cubicBezTo>
                    <a:cubicBezTo>
                      <a:pt x="614" y="1733"/>
                      <a:pt x="619" y="1734"/>
                      <a:pt x="624" y="1734"/>
                    </a:cubicBezTo>
                    <a:cubicBezTo>
                      <a:pt x="635" y="1734"/>
                      <a:pt x="645" y="1730"/>
                      <a:pt x="653" y="1722"/>
                    </a:cubicBezTo>
                    <a:cubicBezTo>
                      <a:pt x="853" y="1522"/>
                      <a:pt x="853" y="1522"/>
                      <a:pt x="853" y="1522"/>
                    </a:cubicBezTo>
                    <a:cubicBezTo>
                      <a:pt x="1144" y="1522"/>
                      <a:pt x="1144" y="1522"/>
                      <a:pt x="1144" y="1522"/>
                    </a:cubicBezTo>
                    <a:cubicBezTo>
                      <a:pt x="1276" y="1522"/>
                      <a:pt x="1383" y="1415"/>
                      <a:pt x="1383" y="1283"/>
                    </a:cubicBezTo>
                    <a:cubicBezTo>
                      <a:pt x="1383" y="689"/>
                      <a:pt x="1383" y="689"/>
                      <a:pt x="1383" y="689"/>
                    </a:cubicBezTo>
                    <a:cubicBezTo>
                      <a:pt x="1383" y="557"/>
                      <a:pt x="1276" y="450"/>
                      <a:pt x="1144" y="450"/>
                    </a:cubicBezTo>
                    <a:close/>
                    <a:moveTo>
                      <a:pt x="263" y="526"/>
                    </a:moveTo>
                    <a:cubicBezTo>
                      <a:pt x="80" y="526"/>
                      <a:pt x="80" y="526"/>
                      <a:pt x="80" y="526"/>
                    </a:cubicBezTo>
                    <a:cubicBezTo>
                      <a:pt x="80" y="335"/>
                      <a:pt x="80" y="335"/>
                      <a:pt x="80" y="335"/>
                    </a:cubicBezTo>
                    <a:cubicBezTo>
                      <a:pt x="80" y="151"/>
                      <a:pt x="162" y="100"/>
                      <a:pt x="240" y="85"/>
                    </a:cubicBezTo>
                    <a:cubicBezTo>
                      <a:pt x="240" y="127"/>
                      <a:pt x="240" y="127"/>
                      <a:pt x="240" y="127"/>
                    </a:cubicBezTo>
                    <a:cubicBezTo>
                      <a:pt x="186" y="144"/>
                      <a:pt x="124" y="192"/>
                      <a:pt x="124" y="327"/>
                    </a:cubicBezTo>
                    <a:cubicBezTo>
                      <a:pt x="124" y="349"/>
                      <a:pt x="142" y="367"/>
                      <a:pt x="164" y="367"/>
                    </a:cubicBezTo>
                    <a:cubicBezTo>
                      <a:pt x="263" y="367"/>
                      <a:pt x="263" y="367"/>
                      <a:pt x="263" y="367"/>
                    </a:cubicBezTo>
                    <a:lnTo>
                      <a:pt x="263" y="5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02">
                <a:extLst>
                  <a:ext uri="{FF2B5EF4-FFF2-40B4-BE49-F238E27FC236}">
                    <a16:creationId xmlns:a16="http://schemas.microsoft.com/office/drawing/2014/main" xmlns="" id="{674317E7-2F42-4AA7-8E63-08C8377CF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438" y="2444751"/>
                <a:ext cx="61913" cy="61913"/>
              </a:xfrm>
              <a:custGeom>
                <a:avLst/>
                <a:gdLst>
                  <a:gd name="T0" fmla="*/ 40 w 80"/>
                  <a:gd name="T1" fmla="*/ 80 h 80"/>
                  <a:gd name="T2" fmla="*/ 68 w 80"/>
                  <a:gd name="T3" fmla="*/ 68 h 80"/>
                  <a:gd name="T4" fmla="*/ 80 w 80"/>
                  <a:gd name="T5" fmla="*/ 40 h 80"/>
                  <a:gd name="T6" fmla="*/ 68 w 80"/>
                  <a:gd name="T7" fmla="*/ 12 h 80"/>
                  <a:gd name="T8" fmla="*/ 40 w 80"/>
                  <a:gd name="T9" fmla="*/ 0 h 80"/>
                  <a:gd name="T10" fmla="*/ 12 w 80"/>
                  <a:gd name="T11" fmla="*/ 12 h 80"/>
                  <a:gd name="T12" fmla="*/ 0 w 80"/>
                  <a:gd name="T13" fmla="*/ 40 h 80"/>
                  <a:gd name="T14" fmla="*/ 12 w 80"/>
                  <a:gd name="T15" fmla="*/ 68 h 80"/>
                  <a:gd name="T16" fmla="*/ 40 w 80"/>
                  <a:gd name="T1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40" y="80"/>
                    </a:moveTo>
                    <a:cubicBezTo>
                      <a:pt x="51" y="80"/>
                      <a:pt x="61" y="76"/>
                      <a:pt x="68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8" y="12"/>
                    </a:cubicBezTo>
                    <a:cubicBezTo>
                      <a:pt x="61" y="4"/>
                      <a:pt x="51" y="0"/>
                      <a:pt x="40" y="0"/>
                    </a:cubicBezTo>
                    <a:cubicBezTo>
                      <a:pt x="29" y="0"/>
                      <a:pt x="19" y="4"/>
                      <a:pt x="12" y="12"/>
                    </a:cubicBezTo>
                    <a:cubicBezTo>
                      <a:pt x="4" y="19"/>
                      <a:pt x="0" y="29"/>
                      <a:pt x="0" y="40"/>
                    </a:cubicBezTo>
                    <a:cubicBezTo>
                      <a:pt x="0" y="51"/>
                      <a:pt x="4" y="61"/>
                      <a:pt x="12" y="68"/>
                    </a:cubicBezTo>
                    <a:cubicBezTo>
                      <a:pt x="19" y="76"/>
                      <a:pt x="29" y="80"/>
                      <a:pt x="40" y="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03">
                <a:extLst>
                  <a:ext uri="{FF2B5EF4-FFF2-40B4-BE49-F238E27FC236}">
                    <a16:creationId xmlns:a16="http://schemas.microsoft.com/office/drawing/2014/main" xmlns="" id="{555603DE-7F8F-4B54-A7CB-EF25A37F1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8" y="2335213"/>
                <a:ext cx="63500" cy="61913"/>
              </a:xfrm>
              <a:custGeom>
                <a:avLst/>
                <a:gdLst>
                  <a:gd name="T0" fmla="*/ 40 w 80"/>
                  <a:gd name="T1" fmla="*/ 0 h 80"/>
                  <a:gd name="T2" fmla="*/ 12 w 80"/>
                  <a:gd name="T3" fmla="*/ 11 h 80"/>
                  <a:gd name="T4" fmla="*/ 0 w 80"/>
                  <a:gd name="T5" fmla="*/ 40 h 80"/>
                  <a:gd name="T6" fmla="*/ 12 w 80"/>
                  <a:gd name="T7" fmla="*/ 68 h 80"/>
                  <a:gd name="T8" fmla="*/ 40 w 80"/>
                  <a:gd name="T9" fmla="*/ 80 h 80"/>
                  <a:gd name="T10" fmla="*/ 68 w 80"/>
                  <a:gd name="T11" fmla="*/ 68 h 80"/>
                  <a:gd name="T12" fmla="*/ 80 w 80"/>
                  <a:gd name="T13" fmla="*/ 40 h 80"/>
                  <a:gd name="T14" fmla="*/ 68 w 80"/>
                  <a:gd name="T15" fmla="*/ 11 h 80"/>
                  <a:gd name="T16" fmla="*/ 40 w 80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29" y="0"/>
                      <a:pt x="19" y="4"/>
                      <a:pt x="12" y="11"/>
                    </a:cubicBezTo>
                    <a:cubicBezTo>
                      <a:pt x="4" y="19"/>
                      <a:pt x="0" y="29"/>
                      <a:pt x="0" y="40"/>
                    </a:cubicBezTo>
                    <a:cubicBezTo>
                      <a:pt x="0" y="50"/>
                      <a:pt x="4" y="61"/>
                      <a:pt x="12" y="68"/>
                    </a:cubicBezTo>
                    <a:cubicBezTo>
                      <a:pt x="19" y="75"/>
                      <a:pt x="29" y="80"/>
                      <a:pt x="40" y="80"/>
                    </a:cubicBezTo>
                    <a:cubicBezTo>
                      <a:pt x="51" y="80"/>
                      <a:pt x="61" y="75"/>
                      <a:pt x="68" y="68"/>
                    </a:cubicBezTo>
                    <a:cubicBezTo>
                      <a:pt x="76" y="61"/>
                      <a:pt x="80" y="50"/>
                      <a:pt x="80" y="40"/>
                    </a:cubicBezTo>
                    <a:cubicBezTo>
                      <a:pt x="80" y="29"/>
                      <a:pt x="76" y="19"/>
                      <a:pt x="68" y="11"/>
                    </a:cubicBezTo>
                    <a:cubicBezTo>
                      <a:pt x="61" y="4"/>
                      <a:pt x="51" y="0"/>
                      <a:pt x="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04">
                <a:extLst>
                  <a:ext uri="{FF2B5EF4-FFF2-40B4-BE49-F238E27FC236}">
                    <a16:creationId xmlns:a16="http://schemas.microsoft.com/office/drawing/2014/main" xmlns="" id="{C6718E89-3C5D-4373-9F1C-BF54708C3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852613"/>
                <a:ext cx="985838" cy="1146175"/>
              </a:xfrm>
              <a:custGeom>
                <a:avLst/>
                <a:gdLst>
                  <a:gd name="T0" fmla="*/ 796 w 1264"/>
                  <a:gd name="T1" fmla="*/ 1147 h 1472"/>
                  <a:gd name="T2" fmla="*/ 616 w 1264"/>
                  <a:gd name="T3" fmla="*/ 1147 h 1472"/>
                  <a:gd name="T4" fmla="*/ 576 w 1264"/>
                  <a:gd name="T5" fmla="*/ 1187 h 1472"/>
                  <a:gd name="T6" fmla="*/ 576 w 1264"/>
                  <a:gd name="T7" fmla="*/ 1336 h 1472"/>
                  <a:gd name="T8" fmla="*/ 399 w 1264"/>
                  <a:gd name="T9" fmla="*/ 1159 h 1472"/>
                  <a:gd name="T10" fmla="*/ 371 w 1264"/>
                  <a:gd name="T11" fmla="*/ 1147 h 1472"/>
                  <a:gd name="T12" fmla="*/ 270 w 1264"/>
                  <a:gd name="T13" fmla="*/ 1147 h 1472"/>
                  <a:gd name="T14" fmla="*/ 80 w 1264"/>
                  <a:gd name="T15" fmla="*/ 957 h 1472"/>
                  <a:gd name="T16" fmla="*/ 80 w 1264"/>
                  <a:gd name="T17" fmla="*/ 270 h 1472"/>
                  <a:gd name="T18" fmla="*/ 270 w 1264"/>
                  <a:gd name="T19" fmla="*/ 80 h 1472"/>
                  <a:gd name="T20" fmla="*/ 994 w 1264"/>
                  <a:gd name="T21" fmla="*/ 80 h 1472"/>
                  <a:gd name="T22" fmla="*/ 1184 w 1264"/>
                  <a:gd name="T23" fmla="*/ 270 h 1472"/>
                  <a:gd name="T24" fmla="*/ 1184 w 1264"/>
                  <a:gd name="T25" fmla="*/ 507 h 1472"/>
                  <a:gd name="T26" fmla="*/ 1224 w 1264"/>
                  <a:gd name="T27" fmla="*/ 547 h 1472"/>
                  <a:gd name="T28" fmla="*/ 1264 w 1264"/>
                  <a:gd name="T29" fmla="*/ 507 h 1472"/>
                  <a:gd name="T30" fmla="*/ 1264 w 1264"/>
                  <a:gd name="T31" fmla="*/ 270 h 1472"/>
                  <a:gd name="T32" fmla="*/ 994 w 1264"/>
                  <a:gd name="T33" fmla="*/ 0 h 1472"/>
                  <a:gd name="T34" fmla="*/ 270 w 1264"/>
                  <a:gd name="T35" fmla="*/ 0 h 1472"/>
                  <a:gd name="T36" fmla="*/ 0 w 1264"/>
                  <a:gd name="T37" fmla="*/ 270 h 1472"/>
                  <a:gd name="T38" fmla="*/ 0 w 1264"/>
                  <a:gd name="T39" fmla="*/ 957 h 1472"/>
                  <a:gd name="T40" fmla="*/ 270 w 1264"/>
                  <a:gd name="T41" fmla="*/ 1227 h 1472"/>
                  <a:gd name="T42" fmla="*/ 354 w 1264"/>
                  <a:gd name="T43" fmla="*/ 1227 h 1472"/>
                  <a:gd name="T44" fmla="*/ 588 w 1264"/>
                  <a:gd name="T45" fmla="*/ 1460 h 1472"/>
                  <a:gd name="T46" fmla="*/ 616 w 1264"/>
                  <a:gd name="T47" fmla="*/ 1472 h 1472"/>
                  <a:gd name="T48" fmla="*/ 631 w 1264"/>
                  <a:gd name="T49" fmla="*/ 1469 h 1472"/>
                  <a:gd name="T50" fmla="*/ 656 w 1264"/>
                  <a:gd name="T51" fmla="*/ 1432 h 1472"/>
                  <a:gd name="T52" fmla="*/ 656 w 1264"/>
                  <a:gd name="T53" fmla="*/ 1227 h 1472"/>
                  <a:gd name="T54" fmla="*/ 796 w 1264"/>
                  <a:gd name="T55" fmla="*/ 1227 h 1472"/>
                  <a:gd name="T56" fmla="*/ 836 w 1264"/>
                  <a:gd name="T57" fmla="*/ 1187 h 1472"/>
                  <a:gd name="T58" fmla="*/ 796 w 1264"/>
                  <a:gd name="T59" fmla="*/ 1147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64" h="1472">
                    <a:moveTo>
                      <a:pt x="796" y="1147"/>
                    </a:moveTo>
                    <a:cubicBezTo>
                      <a:pt x="616" y="1147"/>
                      <a:pt x="616" y="1147"/>
                      <a:pt x="616" y="1147"/>
                    </a:cubicBezTo>
                    <a:cubicBezTo>
                      <a:pt x="594" y="1147"/>
                      <a:pt x="576" y="1165"/>
                      <a:pt x="576" y="1187"/>
                    </a:cubicBezTo>
                    <a:cubicBezTo>
                      <a:pt x="576" y="1336"/>
                      <a:pt x="576" y="1336"/>
                      <a:pt x="576" y="1336"/>
                    </a:cubicBezTo>
                    <a:cubicBezTo>
                      <a:pt x="399" y="1159"/>
                      <a:pt x="399" y="1159"/>
                      <a:pt x="399" y="1159"/>
                    </a:cubicBezTo>
                    <a:cubicBezTo>
                      <a:pt x="392" y="1151"/>
                      <a:pt x="381" y="1147"/>
                      <a:pt x="371" y="1147"/>
                    </a:cubicBezTo>
                    <a:cubicBezTo>
                      <a:pt x="270" y="1147"/>
                      <a:pt x="270" y="1147"/>
                      <a:pt x="270" y="1147"/>
                    </a:cubicBezTo>
                    <a:cubicBezTo>
                      <a:pt x="165" y="1147"/>
                      <a:pt x="80" y="1062"/>
                      <a:pt x="80" y="957"/>
                    </a:cubicBezTo>
                    <a:cubicBezTo>
                      <a:pt x="80" y="270"/>
                      <a:pt x="80" y="270"/>
                      <a:pt x="80" y="270"/>
                    </a:cubicBezTo>
                    <a:cubicBezTo>
                      <a:pt x="80" y="165"/>
                      <a:pt x="165" y="80"/>
                      <a:pt x="270" y="80"/>
                    </a:cubicBezTo>
                    <a:cubicBezTo>
                      <a:pt x="994" y="80"/>
                      <a:pt x="994" y="80"/>
                      <a:pt x="994" y="80"/>
                    </a:cubicBezTo>
                    <a:cubicBezTo>
                      <a:pt x="1099" y="80"/>
                      <a:pt x="1184" y="165"/>
                      <a:pt x="1184" y="270"/>
                    </a:cubicBezTo>
                    <a:cubicBezTo>
                      <a:pt x="1184" y="507"/>
                      <a:pt x="1184" y="507"/>
                      <a:pt x="1184" y="507"/>
                    </a:cubicBezTo>
                    <a:cubicBezTo>
                      <a:pt x="1184" y="529"/>
                      <a:pt x="1202" y="547"/>
                      <a:pt x="1224" y="547"/>
                    </a:cubicBezTo>
                    <a:cubicBezTo>
                      <a:pt x="1246" y="547"/>
                      <a:pt x="1264" y="529"/>
                      <a:pt x="1264" y="507"/>
                    </a:cubicBezTo>
                    <a:cubicBezTo>
                      <a:pt x="1264" y="270"/>
                      <a:pt x="1264" y="270"/>
                      <a:pt x="1264" y="270"/>
                    </a:cubicBezTo>
                    <a:cubicBezTo>
                      <a:pt x="1264" y="121"/>
                      <a:pt x="1143" y="0"/>
                      <a:pt x="994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121" y="0"/>
                      <a:pt x="0" y="121"/>
                      <a:pt x="0" y="270"/>
                    </a:cubicBezTo>
                    <a:cubicBezTo>
                      <a:pt x="0" y="957"/>
                      <a:pt x="0" y="957"/>
                      <a:pt x="0" y="957"/>
                    </a:cubicBezTo>
                    <a:cubicBezTo>
                      <a:pt x="0" y="1106"/>
                      <a:pt x="121" y="1227"/>
                      <a:pt x="270" y="1227"/>
                    </a:cubicBezTo>
                    <a:cubicBezTo>
                      <a:pt x="354" y="1227"/>
                      <a:pt x="354" y="1227"/>
                      <a:pt x="354" y="1227"/>
                    </a:cubicBezTo>
                    <a:cubicBezTo>
                      <a:pt x="588" y="1460"/>
                      <a:pt x="588" y="1460"/>
                      <a:pt x="588" y="1460"/>
                    </a:cubicBezTo>
                    <a:cubicBezTo>
                      <a:pt x="595" y="1468"/>
                      <a:pt x="605" y="1472"/>
                      <a:pt x="616" y="1472"/>
                    </a:cubicBezTo>
                    <a:cubicBezTo>
                      <a:pt x="621" y="1472"/>
                      <a:pt x="626" y="1471"/>
                      <a:pt x="631" y="1469"/>
                    </a:cubicBezTo>
                    <a:cubicBezTo>
                      <a:pt x="646" y="1463"/>
                      <a:pt x="656" y="1448"/>
                      <a:pt x="656" y="1432"/>
                    </a:cubicBezTo>
                    <a:cubicBezTo>
                      <a:pt x="656" y="1227"/>
                      <a:pt x="656" y="1227"/>
                      <a:pt x="656" y="1227"/>
                    </a:cubicBezTo>
                    <a:cubicBezTo>
                      <a:pt x="796" y="1227"/>
                      <a:pt x="796" y="1227"/>
                      <a:pt x="796" y="1227"/>
                    </a:cubicBezTo>
                    <a:cubicBezTo>
                      <a:pt x="818" y="1227"/>
                      <a:pt x="836" y="1209"/>
                      <a:pt x="836" y="1187"/>
                    </a:cubicBezTo>
                    <a:cubicBezTo>
                      <a:pt x="836" y="1165"/>
                      <a:pt x="818" y="1147"/>
                      <a:pt x="796" y="11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D6D55A6B-1AA5-489C-B1C3-83710DB3CB3E}"/>
                </a:ext>
              </a:extLst>
            </p:cNvPr>
            <p:cNvSpPr txBox="1"/>
            <p:nvPr/>
          </p:nvSpPr>
          <p:spPr>
            <a:xfrm>
              <a:off x="5538204" y="1906986"/>
              <a:ext cx="5922618" cy="15081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 b="1" dirty="0"/>
                <a:t>Lorem ipsum dolor sit </a:t>
              </a:r>
              <a:r>
                <a:rPr lang="en-US" sz="1400" b="1" dirty="0" err="1"/>
                <a:t>amet</a:t>
              </a:r>
              <a:r>
                <a:rPr lang="en-US" sz="1400" b="1" dirty="0"/>
                <a:t>, </a:t>
              </a:r>
              <a:r>
                <a:rPr lang="en-US" sz="1400" b="1" dirty="0" err="1"/>
                <a:t>consectetur</a:t>
              </a:r>
              <a:r>
                <a:rPr lang="en-US" sz="1400" b="1" dirty="0"/>
                <a:t> </a:t>
              </a:r>
              <a:r>
                <a:rPr lang="en-US" sz="1400" b="1" dirty="0" err="1"/>
                <a:t>adipiscing</a:t>
              </a:r>
              <a:r>
                <a:rPr lang="en-US" sz="1400" b="1" dirty="0"/>
                <a:t> </a:t>
              </a:r>
              <a:r>
                <a:rPr lang="en-US" sz="1400" b="1" dirty="0" err="1"/>
                <a:t>elit</a:t>
              </a:r>
              <a:r>
                <a:rPr lang="en-US" sz="1400" b="1" dirty="0"/>
                <a:t>. </a:t>
              </a:r>
              <a:r>
                <a:rPr lang="en-US" sz="1400" b="1" dirty="0" err="1"/>
                <a:t>Fusce</a:t>
              </a:r>
              <a:r>
                <a:rPr lang="en-US" sz="1400" b="1" dirty="0"/>
                <a:t> fermentum cursus </a:t>
              </a:r>
              <a:r>
                <a:rPr lang="en-US" sz="1400" b="1" dirty="0" err="1"/>
                <a:t>laoreet</a:t>
              </a:r>
              <a:r>
                <a:rPr lang="en-US" sz="1400" b="1" dirty="0"/>
                <a:t>. </a:t>
              </a:r>
              <a:r>
                <a:rPr lang="en-US" sz="1400" b="1" dirty="0" err="1"/>
                <a:t>Mauris</a:t>
              </a:r>
              <a:r>
                <a:rPr lang="en-US" sz="1400" b="1" dirty="0"/>
                <a:t> dictum </a:t>
              </a:r>
              <a:r>
                <a:rPr lang="en-US" sz="1400" b="1" dirty="0" err="1"/>
                <a:t>facilisis</a:t>
              </a:r>
              <a:r>
                <a:rPr lang="en-US" sz="1400" b="1" dirty="0"/>
                <a:t> </a:t>
              </a:r>
              <a:r>
                <a:rPr lang="en-US" sz="1400" b="1" dirty="0" err="1"/>
                <a:t>elit</a:t>
              </a:r>
              <a:r>
                <a:rPr lang="en-US" sz="1400" b="1" dirty="0"/>
                <a:t>, ac </a:t>
              </a:r>
              <a:r>
                <a:rPr lang="en-US" sz="1400" b="1" dirty="0" err="1"/>
                <a:t>tristique</a:t>
              </a:r>
              <a:r>
                <a:rPr lang="en-US" sz="1400" b="1" dirty="0"/>
                <a:t> </a:t>
              </a:r>
              <a:r>
                <a:rPr lang="en-US" sz="1400" b="1" dirty="0" err="1"/>
                <a:t>turpis</a:t>
              </a:r>
              <a:r>
                <a:rPr lang="en-US" sz="1400" b="1" dirty="0"/>
                <a:t> </a:t>
              </a:r>
              <a:r>
                <a:rPr lang="en-US" sz="1400" b="1" dirty="0" err="1"/>
                <a:t>condimentum</a:t>
              </a:r>
              <a:r>
                <a:rPr lang="en-US" sz="1400" b="1" dirty="0"/>
                <a:t> </a:t>
              </a:r>
              <a:r>
                <a:rPr lang="en-US" sz="1400" b="1" dirty="0" err="1"/>
                <a:t>eget</a:t>
              </a:r>
              <a:r>
                <a:rPr lang="en-US" sz="1400" b="1" dirty="0"/>
                <a:t>. </a:t>
              </a:r>
              <a:r>
                <a:rPr lang="en-US" sz="1400" b="1" dirty="0" err="1"/>
                <a:t>Curabitur</a:t>
              </a:r>
              <a:r>
                <a:rPr lang="en-US" sz="1400" b="1" dirty="0"/>
                <a:t> </a:t>
              </a:r>
              <a:r>
                <a:rPr lang="en-US" sz="1400" b="1" dirty="0" err="1"/>
                <a:t>viverra</a:t>
              </a:r>
              <a:r>
                <a:rPr lang="en-US" sz="1400" b="1" dirty="0"/>
                <a:t> </a:t>
              </a:r>
              <a:r>
                <a:rPr lang="en-US" sz="1400" b="1" dirty="0" err="1"/>
                <a:t>massa</a:t>
              </a:r>
              <a:r>
                <a:rPr lang="en-US" sz="1400" b="1" dirty="0"/>
                <a:t> vitae </a:t>
              </a:r>
              <a:r>
                <a:rPr lang="en-US" sz="1400" b="1" dirty="0" err="1"/>
                <a:t>justo</a:t>
              </a:r>
              <a:r>
                <a:rPr lang="en-US" sz="1400" b="1" dirty="0"/>
                <a:t> pharetra </a:t>
              </a:r>
              <a:r>
                <a:rPr lang="en-US" sz="1400" b="1" dirty="0" err="1"/>
                <a:t>fringilla</a:t>
              </a:r>
              <a:r>
                <a:rPr lang="en-US" sz="1400" b="1" dirty="0"/>
                <a:t>. Nunc ac ipsum in </a:t>
              </a:r>
              <a:r>
                <a:rPr lang="en-US" sz="1400" b="1" dirty="0" err="1"/>
                <a:t>orci</a:t>
              </a:r>
              <a:r>
                <a:rPr lang="en-US" sz="1400" b="1" dirty="0"/>
                <a:t> </a:t>
              </a:r>
              <a:r>
                <a:rPr lang="en-US" sz="1400" b="1" dirty="0" err="1"/>
                <a:t>efficitur</a:t>
              </a:r>
              <a:r>
                <a:rPr lang="en-US" sz="1400" b="1" dirty="0"/>
                <a:t> </a:t>
              </a:r>
              <a:r>
                <a:rPr lang="en-US" sz="1400" b="1" dirty="0" err="1"/>
                <a:t>mollis</a:t>
              </a:r>
              <a:r>
                <a:rPr lang="en-US" sz="1400" b="1" dirty="0"/>
                <a:t>. </a:t>
              </a:r>
              <a:r>
                <a:rPr lang="en-US" sz="1400" b="1" dirty="0" err="1"/>
                <a:t>Suspendisse</a:t>
              </a:r>
              <a:r>
                <a:rPr lang="en-US" sz="1400" b="1" dirty="0"/>
                <a:t> vitae </a:t>
              </a:r>
              <a:r>
                <a:rPr lang="en-US" sz="1400" b="1" dirty="0" err="1"/>
                <a:t>leo</a:t>
              </a:r>
              <a:r>
                <a:rPr lang="en-US" sz="1400" b="1" dirty="0"/>
                <a:t> diam. Sed sit </a:t>
              </a:r>
              <a:r>
                <a:rPr lang="en-US" sz="1400" b="1" dirty="0" err="1"/>
                <a:t>amet</a:t>
              </a:r>
              <a:r>
                <a:rPr lang="en-US" sz="1400" b="1" dirty="0"/>
                <a:t> </a:t>
              </a:r>
              <a:r>
                <a:rPr lang="en-US" sz="1400" b="1" dirty="0" err="1"/>
                <a:t>tincidunt</a:t>
              </a:r>
              <a:r>
                <a:rPr lang="en-US" sz="1400" b="1" dirty="0"/>
                <a:t> </a:t>
              </a:r>
              <a:r>
                <a:rPr lang="en-US" sz="1400" b="1" dirty="0" err="1"/>
                <a:t>erat</a:t>
              </a:r>
              <a:r>
                <a:rPr lang="en-US" sz="1400" b="1" dirty="0"/>
                <a:t>, ac </a:t>
              </a:r>
              <a:r>
                <a:rPr lang="en-US" sz="1400" b="1" dirty="0" err="1"/>
                <a:t>luctus</a:t>
              </a:r>
              <a:r>
                <a:rPr lang="en-US" sz="1400" b="1" dirty="0"/>
                <a:t> </a:t>
              </a:r>
              <a:r>
                <a:rPr lang="en-US" sz="1400" b="1" dirty="0" err="1"/>
                <a:t>leo</a:t>
              </a:r>
              <a:r>
                <a:rPr lang="en-US" sz="1400" b="1" dirty="0"/>
                <a:t>. Ut vitae </a:t>
              </a:r>
              <a:r>
                <a:rPr lang="en-US" sz="1400" b="1" dirty="0" err="1"/>
                <a:t>ullamcorper</a:t>
              </a:r>
              <a:r>
                <a:rPr lang="en-US" sz="1400" b="1" dirty="0"/>
                <a:t> ligula, id maximus </a:t>
              </a:r>
              <a:r>
                <a:rPr lang="en-US" sz="1400" b="1" dirty="0" err="1"/>
                <a:t>augue</a:t>
              </a:r>
              <a:r>
                <a:rPr lang="en-US" sz="1400" b="1" dirty="0"/>
                <a:t>. </a:t>
              </a:r>
              <a:r>
                <a:rPr lang="en-US" sz="1400" b="1" dirty="0" err="1"/>
                <a:t>Etiam</a:t>
              </a:r>
              <a:r>
                <a:rPr lang="en-US" sz="1400" b="1" dirty="0"/>
                <a:t> </a:t>
              </a:r>
              <a:r>
                <a:rPr lang="en-US" sz="1400" b="1" dirty="0" err="1"/>
                <a:t>eget</a:t>
              </a:r>
              <a:r>
                <a:rPr lang="en-US" sz="1400" b="1" dirty="0"/>
                <a:t> </a:t>
              </a:r>
              <a:r>
                <a:rPr lang="en-US" sz="1400" b="1" dirty="0" err="1"/>
                <a:t>augue</a:t>
              </a:r>
              <a:r>
                <a:rPr lang="en-US" sz="1400" b="1" dirty="0"/>
                <a:t> </a:t>
              </a:r>
              <a:r>
                <a:rPr lang="en-US" sz="1400" b="1" dirty="0" err="1"/>
                <a:t>iaculis</a:t>
              </a:r>
              <a:r>
                <a:rPr lang="en-US" sz="1400" b="1" dirty="0"/>
                <a:t>, </a:t>
              </a:r>
              <a:r>
                <a:rPr lang="en-US" sz="1400" b="1" dirty="0" err="1"/>
                <a:t>pellentesque</a:t>
              </a:r>
              <a:r>
                <a:rPr lang="en-US" sz="1400" b="1" dirty="0"/>
                <a:t> </a:t>
              </a:r>
              <a:r>
                <a:rPr lang="en-US" sz="1400" b="1" dirty="0" err="1"/>
                <a:t>nunc</a:t>
              </a:r>
              <a:r>
                <a:rPr lang="en-US" sz="1400" b="1" dirty="0"/>
                <a:t> et, </a:t>
              </a:r>
              <a:r>
                <a:rPr lang="en-US" sz="1400" b="1" dirty="0" err="1"/>
                <a:t>egestas</a:t>
              </a:r>
              <a:r>
                <a:rPr lang="en-US" sz="1400" b="1" dirty="0"/>
                <a:t> ligula. </a:t>
              </a:r>
              <a:r>
                <a:rPr lang="en-US" sz="1400" b="1" dirty="0" err="1"/>
                <a:t>Curabitur</a:t>
              </a:r>
              <a:r>
                <a:rPr lang="en-US" sz="1400" b="1" dirty="0"/>
                <a:t> </a:t>
              </a:r>
              <a:r>
                <a:rPr lang="en-US" sz="1400" b="1" dirty="0" err="1"/>
                <a:t>dignissim</a:t>
              </a:r>
              <a:r>
                <a:rPr lang="en-US" sz="1400" b="1" dirty="0"/>
                <a:t> </a:t>
              </a:r>
              <a:r>
                <a:rPr lang="en-US" sz="1400" b="1" dirty="0" err="1"/>
                <a:t>lectus</a:t>
              </a:r>
              <a:r>
                <a:rPr lang="en-US" sz="1400" b="1" dirty="0"/>
                <a:t> in </a:t>
              </a:r>
              <a:r>
                <a:rPr lang="en-US" sz="1400" b="1" dirty="0" err="1"/>
                <a:t>justo</a:t>
              </a:r>
              <a:r>
                <a:rPr lang="en-US" sz="1400" b="1" dirty="0"/>
                <a:t> </a:t>
              </a:r>
              <a:r>
                <a:rPr lang="en-US" sz="1400" b="1" dirty="0" err="1"/>
                <a:t>tempor</a:t>
              </a:r>
              <a:r>
                <a:rPr lang="en-US" sz="1400" b="1" dirty="0"/>
                <a:t> </a:t>
              </a:r>
              <a:r>
                <a:rPr lang="en-US" sz="1400" b="1" dirty="0" err="1"/>
                <a:t>laoreet</a:t>
              </a:r>
              <a:r>
                <a:rPr lang="en-US" sz="1400" b="1" dirty="0"/>
                <a:t>. </a:t>
              </a:r>
              <a:r>
                <a:rPr lang="en-US" sz="1400" b="1" dirty="0" err="1"/>
                <a:t>Proin</a:t>
              </a:r>
              <a:r>
                <a:rPr lang="en-US" sz="1400" b="1" dirty="0"/>
                <a:t> </a:t>
              </a:r>
              <a:r>
                <a:rPr lang="en-US" sz="1400" b="1" dirty="0" err="1"/>
                <a:t>feugiat</a:t>
              </a:r>
              <a:r>
                <a:rPr lang="en-US" sz="1400" b="1" dirty="0"/>
                <a:t> </a:t>
              </a:r>
              <a:r>
                <a:rPr lang="en-US" sz="1400" b="1" dirty="0" err="1"/>
                <a:t>quis</a:t>
              </a:r>
              <a:r>
                <a:rPr lang="en-US" sz="1400" b="1" dirty="0"/>
                <a:t> ligula at </a:t>
              </a:r>
              <a:r>
                <a:rPr lang="en-US" sz="1400" b="1" dirty="0" err="1"/>
                <a:t>facilisis</a:t>
              </a:r>
              <a:r>
                <a:rPr lang="en-US" sz="1400" b="1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62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FF846-775B-49DD-BA3E-118C17B8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661555"/>
            <a:ext cx="10729644" cy="387798"/>
          </a:xfrm>
        </p:spPr>
        <p:txBody>
          <a:bodyPr lIns="0" tIns="0" rIns="0" bIns="0">
            <a:spAutoFit/>
          </a:bodyPr>
          <a:lstStyle/>
          <a:p>
            <a:r>
              <a:rPr lang="en-US" dirty="0"/>
              <a:t>30 Mega Pack Slides Presentation 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xmlns="" id="{D57F10EF-0418-4854-AFF9-403B42C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D3D5417-F890-48C0-B007-0F9379429A22}"/>
              </a:ext>
            </a:extLst>
          </p:cNvPr>
          <p:cNvGrpSpPr/>
          <p:nvPr/>
        </p:nvGrpSpPr>
        <p:grpSpPr>
          <a:xfrm>
            <a:off x="8861120" y="2519522"/>
            <a:ext cx="2456204" cy="3539822"/>
            <a:chOff x="1728788" y="1143001"/>
            <a:chExt cx="3022600" cy="4356100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xmlns="" id="{3BB095B9-D0E0-4730-B441-E6013006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388" y="5180013"/>
              <a:ext cx="274637" cy="198438"/>
            </a:xfrm>
            <a:custGeom>
              <a:avLst/>
              <a:gdLst>
                <a:gd name="T0" fmla="*/ 0 w 173"/>
                <a:gd name="T1" fmla="*/ 0 h 125"/>
                <a:gd name="T2" fmla="*/ 7 w 173"/>
                <a:gd name="T3" fmla="*/ 93 h 125"/>
                <a:gd name="T4" fmla="*/ 173 w 173"/>
                <a:gd name="T5" fmla="*/ 125 h 125"/>
                <a:gd name="T6" fmla="*/ 155 w 173"/>
                <a:gd name="T7" fmla="*/ 21 h 125"/>
                <a:gd name="T8" fmla="*/ 0 w 17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25">
                  <a:moveTo>
                    <a:pt x="0" y="0"/>
                  </a:moveTo>
                  <a:lnTo>
                    <a:pt x="7" y="93"/>
                  </a:lnTo>
                  <a:lnTo>
                    <a:pt x="173" y="125"/>
                  </a:lnTo>
                  <a:lnTo>
                    <a:pt x="15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396D4494-D6BD-4DDF-BFA9-314F4774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788" y="5322888"/>
              <a:ext cx="652462" cy="141288"/>
            </a:xfrm>
            <a:custGeom>
              <a:avLst/>
              <a:gdLst>
                <a:gd name="T0" fmla="*/ 64 w 114"/>
                <a:gd name="T1" fmla="*/ 1 h 25"/>
                <a:gd name="T2" fmla="*/ 5 w 114"/>
                <a:gd name="T3" fmla="*/ 5 h 25"/>
                <a:gd name="T4" fmla="*/ 114 w 114"/>
                <a:gd name="T5" fmla="*/ 25 h 25"/>
                <a:gd name="T6" fmla="*/ 110 w 114"/>
                <a:gd name="T7" fmla="*/ 10 h 25"/>
                <a:gd name="T8" fmla="*/ 64 w 114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5">
                  <a:moveTo>
                    <a:pt x="64" y="1"/>
                  </a:moveTo>
                  <a:cubicBezTo>
                    <a:pt x="64" y="1"/>
                    <a:pt x="0" y="0"/>
                    <a:pt x="5" y="5"/>
                  </a:cubicBezTo>
                  <a:cubicBezTo>
                    <a:pt x="9" y="10"/>
                    <a:pt x="114" y="25"/>
                    <a:pt x="114" y="25"/>
                  </a:cubicBezTo>
                  <a:cubicBezTo>
                    <a:pt x="110" y="10"/>
                    <a:pt x="110" y="10"/>
                    <a:pt x="110" y="10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075F87BB-0E19-4678-886E-C1F8CE72E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5322888"/>
              <a:ext cx="17462" cy="55563"/>
            </a:xfrm>
            <a:custGeom>
              <a:avLst/>
              <a:gdLst>
                <a:gd name="T0" fmla="*/ 2 w 3"/>
                <a:gd name="T1" fmla="*/ 10 h 10"/>
                <a:gd name="T2" fmla="*/ 1 w 3"/>
                <a:gd name="T3" fmla="*/ 5 h 10"/>
                <a:gd name="T4" fmla="*/ 0 w 3"/>
                <a:gd name="T5" fmla="*/ 0 h 10"/>
                <a:gd name="T6" fmla="*/ 2 w 3"/>
                <a:gd name="T7" fmla="*/ 5 h 10"/>
                <a:gd name="T8" fmla="*/ 2 w 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2" y="10"/>
                  </a:moveTo>
                  <a:cubicBezTo>
                    <a:pt x="2" y="10"/>
                    <a:pt x="1" y="8"/>
                    <a:pt x="1" y="5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2"/>
                    <a:pt x="2" y="5"/>
                  </a:cubicBezTo>
                  <a:cubicBezTo>
                    <a:pt x="3" y="7"/>
                    <a:pt x="3" y="10"/>
                    <a:pt x="2" y="1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ADB51588-AA3A-4971-BDDF-0F2839D2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5327651"/>
              <a:ext cx="11112" cy="50800"/>
            </a:xfrm>
            <a:custGeom>
              <a:avLst/>
              <a:gdLst>
                <a:gd name="T0" fmla="*/ 2 w 2"/>
                <a:gd name="T1" fmla="*/ 9 h 9"/>
                <a:gd name="T2" fmla="*/ 0 w 2"/>
                <a:gd name="T3" fmla="*/ 4 h 9"/>
                <a:gd name="T4" fmla="*/ 0 w 2"/>
                <a:gd name="T5" fmla="*/ 0 h 9"/>
                <a:gd name="T6" fmla="*/ 2 w 2"/>
                <a:gd name="T7" fmla="*/ 4 h 9"/>
                <a:gd name="T8" fmla="*/ 2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cubicBezTo>
                    <a:pt x="1" y="9"/>
                    <a:pt x="1" y="7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1" y="0"/>
                    <a:pt x="1" y="2"/>
                    <a:pt x="2" y="4"/>
                  </a:cubicBezTo>
                  <a:cubicBezTo>
                    <a:pt x="2" y="7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xmlns="" id="{896BBE41-7552-48B5-9141-CDA937E3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5327651"/>
              <a:ext cx="28575" cy="57150"/>
            </a:xfrm>
            <a:custGeom>
              <a:avLst/>
              <a:gdLst>
                <a:gd name="T0" fmla="*/ 4 w 5"/>
                <a:gd name="T1" fmla="*/ 10 h 10"/>
                <a:gd name="T2" fmla="*/ 1 w 5"/>
                <a:gd name="T3" fmla="*/ 5 h 10"/>
                <a:gd name="T4" fmla="*/ 1 w 5"/>
                <a:gd name="T5" fmla="*/ 0 h 10"/>
                <a:gd name="T6" fmla="*/ 3 w 5"/>
                <a:gd name="T7" fmla="*/ 5 h 10"/>
                <a:gd name="T8" fmla="*/ 4 w 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4" y="10"/>
                    <a:pt x="2" y="8"/>
                    <a:pt x="1" y="5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0"/>
                    <a:pt x="2" y="2"/>
                    <a:pt x="3" y="5"/>
                  </a:cubicBezTo>
                  <a:cubicBezTo>
                    <a:pt x="4" y="7"/>
                    <a:pt x="5" y="10"/>
                    <a:pt x="4" y="1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xmlns="" id="{32A2A6F0-D21E-41D5-B561-0A44B3F36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5270501"/>
              <a:ext cx="61912" cy="68263"/>
            </a:xfrm>
            <a:custGeom>
              <a:avLst/>
              <a:gdLst>
                <a:gd name="T0" fmla="*/ 7 w 11"/>
                <a:gd name="T1" fmla="*/ 12 h 12"/>
                <a:gd name="T2" fmla="*/ 6 w 11"/>
                <a:gd name="T3" fmla="*/ 10 h 12"/>
                <a:gd name="T4" fmla="*/ 5 w 11"/>
                <a:gd name="T5" fmla="*/ 5 h 12"/>
                <a:gd name="T6" fmla="*/ 6 w 11"/>
                <a:gd name="T7" fmla="*/ 2 h 12"/>
                <a:gd name="T8" fmla="*/ 8 w 11"/>
                <a:gd name="T9" fmla="*/ 0 h 12"/>
                <a:gd name="T10" fmla="*/ 9 w 11"/>
                <a:gd name="T11" fmla="*/ 0 h 12"/>
                <a:gd name="T12" fmla="*/ 11 w 11"/>
                <a:gd name="T13" fmla="*/ 0 h 12"/>
                <a:gd name="T14" fmla="*/ 11 w 11"/>
                <a:gd name="T15" fmla="*/ 3 h 12"/>
                <a:gd name="T16" fmla="*/ 10 w 11"/>
                <a:gd name="T17" fmla="*/ 5 h 12"/>
                <a:gd name="T18" fmla="*/ 8 w 11"/>
                <a:gd name="T19" fmla="*/ 9 h 12"/>
                <a:gd name="T20" fmla="*/ 7 w 11"/>
                <a:gd name="T21" fmla="*/ 10 h 12"/>
                <a:gd name="T22" fmla="*/ 5 w 11"/>
                <a:gd name="T23" fmla="*/ 11 h 12"/>
                <a:gd name="T24" fmla="*/ 3 w 11"/>
                <a:gd name="T25" fmla="*/ 9 h 12"/>
                <a:gd name="T26" fmla="*/ 1 w 11"/>
                <a:gd name="T27" fmla="*/ 5 h 12"/>
                <a:gd name="T28" fmla="*/ 0 w 11"/>
                <a:gd name="T29" fmla="*/ 3 h 12"/>
                <a:gd name="T30" fmla="*/ 1 w 11"/>
                <a:gd name="T31" fmla="*/ 1 h 12"/>
                <a:gd name="T32" fmla="*/ 3 w 11"/>
                <a:gd name="T33" fmla="*/ 1 h 12"/>
                <a:gd name="T34" fmla="*/ 4 w 11"/>
                <a:gd name="T35" fmla="*/ 3 h 12"/>
                <a:gd name="T36" fmla="*/ 5 w 11"/>
                <a:gd name="T37" fmla="*/ 9 h 12"/>
                <a:gd name="T38" fmla="*/ 3 w 11"/>
                <a:gd name="T39" fmla="*/ 3 h 12"/>
                <a:gd name="T40" fmla="*/ 2 w 11"/>
                <a:gd name="T41" fmla="*/ 2 h 12"/>
                <a:gd name="T42" fmla="*/ 2 w 11"/>
                <a:gd name="T43" fmla="*/ 3 h 12"/>
                <a:gd name="T44" fmla="*/ 2 w 11"/>
                <a:gd name="T45" fmla="*/ 4 h 12"/>
                <a:gd name="T46" fmla="*/ 4 w 11"/>
                <a:gd name="T47" fmla="*/ 8 h 12"/>
                <a:gd name="T48" fmla="*/ 6 w 11"/>
                <a:gd name="T49" fmla="*/ 9 h 12"/>
                <a:gd name="T50" fmla="*/ 6 w 11"/>
                <a:gd name="T51" fmla="*/ 8 h 12"/>
                <a:gd name="T52" fmla="*/ 9 w 11"/>
                <a:gd name="T53" fmla="*/ 5 h 12"/>
                <a:gd name="T54" fmla="*/ 9 w 11"/>
                <a:gd name="T55" fmla="*/ 3 h 12"/>
                <a:gd name="T56" fmla="*/ 9 w 11"/>
                <a:gd name="T57" fmla="*/ 1 h 12"/>
                <a:gd name="T58" fmla="*/ 9 w 11"/>
                <a:gd name="T59" fmla="*/ 2 h 12"/>
                <a:gd name="T60" fmla="*/ 8 w 11"/>
                <a:gd name="T61" fmla="*/ 3 h 12"/>
                <a:gd name="T62" fmla="*/ 6 w 11"/>
                <a:gd name="T63" fmla="*/ 6 h 12"/>
                <a:gd name="T64" fmla="*/ 6 w 11"/>
                <a:gd name="T65" fmla="*/ 10 h 12"/>
                <a:gd name="T66" fmla="*/ 7 w 11"/>
                <a:gd name="T6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" h="12">
                  <a:moveTo>
                    <a:pt x="7" y="12"/>
                  </a:moveTo>
                  <a:cubicBezTo>
                    <a:pt x="7" y="12"/>
                    <a:pt x="6" y="11"/>
                    <a:pt x="6" y="10"/>
                  </a:cubicBezTo>
                  <a:cubicBezTo>
                    <a:pt x="5" y="9"/>
                    <a:pt x="5" y="7"/>
                    <a:pt x="5" y="5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7" y="1"/>
                    <a:pt x="7" y="1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4"/>
                    <a:pt x="10" y="4"/>
                    <a:pt x="10" y="5"/>
                  </a:cubicBezTo>
                  <a:cubicBezTo>
                    <a:pt x="9" y="7"/>
                    <a:pt x="9" y="8"/>
                    <a:pt x="8" y="9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4" y="10"/>
                    <a:pt x="4" y="9"/>
                    <a:pt x="3" y="9"/>
                  </a:cubicBezTo>
                  <a:cubicBezTo>
                    <a:pt x="2" y="8"/>
                    <a:pt x="1" y="6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6" y="7"/>
                    <a:pt x="6" y="9"/>
                    <a:pt x="5" y="9"/>
                  </a:cubicBezTo>
                  <a:cubicBezTo>
                    <a:pt x="5" y="9"/>
                    <a:pt x="5" y="7"/>
                    <a:pt x="3" y="3"/>
                  </a:cubicBezTo>
                  <a:cubicBezTo>
                    <a:pt x="3" y="3"/>
                    <a:pt x="2" y="1"/>
                    <a:pt x="2" y="2"/>
                  </a:cubicBezTo>
                  <a:cubicBezTo>
                    <a:pt x="2" y="2"/>
                    <a:pt x="1" y="2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3" y="6"/>
                    <a:pt x="3" y="7"/>
                    <a:pt x="4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7" y="7"/>
                    <a:pt x="8" y="6"/>
                    <a:pt x="9" y="5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10" y="1"/>
                    <a:pt x="9" y="1"/>
                    <a:pt x="9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cubicBezTo>
                    <a:pt x="6" y="7"/>
                    <a:pt x="6" y="9"/>
                    <a:pt x="6" y="10"/>
                  </a:cubicBezTo>
                  <a:cubicBezTo>
                    <a:pt x="7" y="11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xmlns="" id="{AAA7B6F5-07AC-425C-80C5-CBA4BCF6D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5345113"/>
              <a:ext cx="612775" cy="96838"/>
            </a:xfrm>
            <a:custGeom>
              <a:avLst/>
              <a:gdLst>
                <a:gd name="T0" fmla="*/ 107 w 107"/>
                <a:gd name="T1" fmla="*/ 17 h 17"/>
                <a:gd name="T2" fmla="*/ 106 w 107"/>
                <a:gd name="T3" fmla="*/ 17 h 17"/>
                <a:gd name="T4" fmla="*/ 103 w 107"/>
                <a:gd name="T5" fmla="*/ 17 h 17"/>
                <a:gd name="T6" fmla="*/ 91 w 107"/>
                <a:gd name="T7" fmla="*/ 16 h 17"/>
                <a:gd name="T8" fmla="*/ 53 w 107"/>
                <a:gd name="T9" fmla="*/ 11 h 17"/>
                <a:gd name="T10" fmla="*/ 15 w 107"/>
                <a:gd name="T11" fmla="*/ 4 h 17"/>
                <a:gd name="T12" fmla="*/ 4 w 107"/>
                <a:gd name="T13" fmla="*/ 1 h 17"/>
                <a:gd name="T14" fmla="*/ 1 w 107"/>
                <a:gd name="T15" fmla="*/ 1 h 17"/>
                <a:gd name="T16" fmla="*/ 0 w 107"/>
                <a:gd name="T17" fmla="*/ 0 h 17"/>
                <a:gd name="T18" fmla="*/ 1 w 107"/>
                <a:gd name="T19" fmla="*/ 1 h 17"/>
                <a:gd name="T20" fmla="*/ 4 w 107"/>
                <a:gd name="T21" fmla="*/ 1 h 17"/>
                <a:gd name="T22" fmla="*/ 15 w 107"/>
                <a:gd name="T23" fmla="*/ 3 h 17"/>
                <a:gd name="T24" fmla="*/ 53 w 107"/>
                <a:gd name="T25" fmla="*/ 10 h 17"/>
                <a:gd name="T26" fmla="*/ 91 w 107"/>
                <a:gd name="T27" fmla="*/ 15 h 17"/>
                <a:gd name="T28" fmla="*/ 103 w 107"/>
                <a:gd name="T29" fmla="*/ 17 h 17"/>
                <a:gd name="T30" fmla="*/ 106 w 107"/>
                <a:gd name="T31" fmla="*/ 17 h 17"/>
                <a:gd name="T32" fmla="*/ 107 w 107"/>
                <a:gd name="T3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7">
                  <a:moveTo>
                    <a:pt x="107" y="17"/>
                  </a:moveTo>
                  <a:cubicBezTo>
                    <a:pt x="107" y="17"/>
                    <a:pt x="107" y="17"/>
                    <a:pt x="106" y="17"/>
                  </a:cubicBezTo>
                  <a:cubicBezTo>
                    <a:pt x="105" y="17"/>
                    <a:pt x="104" y="17"/>
                    <a:pt x="103" y="17"/>
                  </a:cubicBezTo>
                  <a:cubicBezTo>
                    <a:pt x="100" y="17"/>
                    <a:pt x="96" y="16"/>
                    <a:pt x="91" y="16"/>
                  </a:cubicBezTo>
                  <a:cubicBezTo>
                    <a:pt x="81" y="15"/>
                    <a:pt x="68" y="13"/>
                    <a:pt x="53" y="11"/>
                  </a:cubicBezTo>
                  <a:cubicBezTo>
                    <a:pt x="38" y="8"/>
                    <a:pt x="25" y="6"/>
                    <a:pt x="15" y="4"/>
                  </a:cubicBezTo>
                  <a:cubicBezTo>
                    <a:pt x="11" y="3"/>
                    <a:pt x="7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2"/>
                    <a:pt x="11" y="3"/>
                    <a:pt x="15" y="3"/>
                  </a:cubicBezTo>
                  <a:cubicBezTo>
                    <a:pt x="25" y="5"/>
                    <a:pt x="38" y="8"/>
                    <a:pt x="53" y="10"/>
                  </a:cubicBezTo>
                  <a:cubicBezTo>
                    <a:pt x="68" y="12"/>
                    <a:pt x="82" y="14"/>
                    <a:pt x="91" y="15"/>
                  </a:cubicBezTo>
                  <a:cubicBezTo>
                    <a:pt x="96" y="16"/>
                    <a:pt x="100" y="16"/>
                    <a:pt x="103" y="17"/>
                  </a:cubicBezTo>
                  <a:cubicBezTo>
                    <a:pt x="104" y="17"/>
                    <a:pt x="105" y="17"/>
                    <a:pt x="106" y="17"/>
                  </a:cubicBezTo>
                  <a:cubicBezTo>
                    <a:pt x="107" y="17"/>
                    <a:pt x="107" y="17"/>
                    <a:pt x="107" y="17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xmlns="" id="{F803F3D5-B914-4FEC-9A1B-83EFFE8F4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5391151"/>
              <a:ext cx="87312" cy="44450"/>
            </a:xfrm>
            <a:custGeom>
              <a:avLst/>
              <a:gdLst>
                <a:gd name="T0" fmla="*/ 0 w 15"/>
                <a:gd name="T1" fmla="*/ 8 h 8"/>
                <a:gd name="T2" fmla="*/ 6 w 15"/>
                <a:gd name="T3" fmla="*/ 2 h 8"/>
                <a:gd name="T4" fmla="*/ 15 w 15"/>
                <a:gd name="T5" fmla="*/ 1 h 8"/>
                <a:gd name="T6" fmla="*/ 6 w 15"/>
                <a:gd name="T7" fmla="*/ 3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cubicBezTo>
                    <a:pt x="0" y="8"/>
                    <a:pt x="2" y="4"/>
                    <a:pt x="6" y="2"/>
                  </a:cubicBezTo>
                  <a:cubicBezTo>
                    <a:pt x="11" y="0"/>
                    <a:pt x="15" y="1"/>
                    <a:pt x="15" y="1"/>
                  </a:cubicBezTo>
                  <a:cubicBezTo>
                    <a:pt x="15" y="2"/>
                    <a:pt x="11" y="1"/>
                    <a:pt x="6" y="3"/>
                  </a:cubicBezTo>
                  <a:cubicBezTo>
                    <a:pt x="2" y="5"/>
                    <a:pt x="1" y="8"/>
                    <a:pt x="0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xmlns="" id="{FEF9257E-C163-4E0D-83D6-E5B6CDD7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384801"/>
              <a:ext cx="90487" cy="22225"/>
            </a:xfrm>
            <a:custGeom>
              <a:avLst/>
              <a:gdLst>
                <a:gd name="T0" fmla="*/ 16 w 16"/>
                <a:gd name="T1" fmla="*/ 4 h 4"/>
                <a:gd name="T2" fmla="*/ 8 w 16"/>
                <a:gd name="T3" fmla="*/ 3 h 4"/>
                <a:gd name="T4" fmla="*/ 0 w 16"/>
                <a:gd name="T5" fmla="*/ 1 h 4"/>
                <a:gd name="T6" fmla="*/ 8 w 16"/>
                <a:gd name="T7" fmla="*/ 2 h 4"/>
                <a:gd name="T8" fmla="*/ 16 w 1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16" y="4"/>
                  </a:moveTo>
                  <a:cubicBezTo>
                    <a:pt x="16" y="4"/>
                    <a:pt x="12" y="4"/>
                    <a:pt x="8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8" y="2"/>
                  </a:cubicBezTo>
                  <a:cubicBezTo>
                    <a:pt x="12" y="3"/>
                    <a:pt x="16" y="4"/>
                    <a:pt x="16" y="4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xmlns="" id="{25369C6E-9708-4C69-A240-400EF5DCD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5294313"/>
              <a:ext cx="263525" cy="84138"/>
            </a:xfrm>
            <a:custGeom>
              <a:avLst/>
              <a:gdLst>
                <a:gd name="T0" fmla="*/ 0 w 166"/>
                <a:gd name="T1" fmla="*/ 21 h 53"/>
                <a:gd name="T2" fmla="*/ 0 w 166"/>
                <a:gd name="T3" fmla="*/ 0 h 53"/>
                <a:gd name="T4" fmla="*/ 159 w 166"/>
                <a:gd name="T5" fmla="*/ 14 h 53"/>
                <a:gd name="T6" fmla="*/ 166 w 166"/>
                <a:gd name="T7" fmla="*/ 53 h 53"/>
                <a:gd name="T8" fmla="*/ 0 w 166"/>
                <a:gd name="T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3">
                  <a:moveTo>
                    <a:pt x="0" y="21"/>
                  </a:moveTo>
                  <a:lnTo>
                    <a:pt x="0" y="0"/>
                  </a:lnTo>
                  <a:lnTo>
                    <a:pt x="159" y="14"/>
                  </a:lnTo>
                  <a:lnTo>
                    <a:pt x="166" y="5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xmlns="" id="{8E542242-7711-4B63-9D37-5A1E09A46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5" y="5191126"/>
              <a:ext cx="320675" cy="171450"/>
            </a:xfrm>
            <a:custGeom>
              <a:avLst/>
              <a:gdLst>
                <a:gd name="T0" fmla="*/ 0 w 202"/>
                <a:gd name="T1" fmla="*/ 21 h 108"/>
                <a:gd name="T2" fmla="*/ 33 w 202"/>
                <a:gd name="T3" fmla="*/ 108 h 108"/>
                <a:gd name="T4" fmla="*/ 202 w 202"/>
                <a:gd name="T5" fmla="*/ 97 h 108"/>
                <a:gd name="T6" fmla="*/ 156 w 202"/>
                <a:gd name="T7" fmla="*/ 0 h 108"/>
                <a:gd name="T8" fmla="*/ 0 w 202"/>
                <a:gd name="T9" fmla="*/ 2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08">
                  <a:moveTo>
                    <a:pt x="0" y="21"/>
                  </a:moveTo>
                  <a:lnTo>
                    <a:pt x="33" y="108"/>
                  </a:lnTo>
                  <a:lnTo>
                    <a:pt x="202" y="97"/>
                  </a:lnTo>
                  <a:lnTo>
                    <a:pt x="15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xmlns="" id="{F2A1E519-D0B7-4118-BDD8-6F29EFB5E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5345113"/>
              <a:ext cx="658812" cy="153988"/>
            </a:xfrm>
            <a:custGeom>
              <a:avLst/>
              <a:gdLst>
                <a:gd name="T0" fmla="*/ 61 w 115"/>
                <a:gd name="T1" fmla="*/ 3 h 27"/>
                <a:gd name="T2" fmla="*/ 5 w 115"/>
                <a:gd name="T3" fmla="*/ 24 h 27"/>
                <a:gd name="T4" fmla="*/ 115 w 115"/>
                <a:gd name="T5" fmla="*/ 13 h 27"/>
                <a:gd name="T6" fmla="*/ 108 w 115"/>
                <a:gd name="T7" fmla="*/ 0 h 27"/>
                <a:gd name="T8" fmla="*/ 61 w 115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7">
                  <a:moveTo>
                    <a:pt x="61" y="3"/>
                  </a:moveTo>
                  <a:cubicBezTo>
                    <a:pt x="61" y="3"/>
                    <a:pt x="0" y="21"/>
                    <a:pt x="5" y="24"/>
                  </a:cubicBezTo>
                  <a:cubicBezTo>
                    <a:pt x="11" y="27"/>
                    <a:pt x="115" y="13"/>
                    <a:pt x="115" y="13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61" y="3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xmlns="" id="{50A6253E-D198-473F-B900-48FE981BC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5395913"/>
              <a:ext cx="28575" cy="52388"/>
            </a:xfrm>
            <a:custGeom>
              <a:avLst/>
              <a:gdLst>
                <a:gd name="T0" fmla="*/ 5 w 5"/>
                <a:gd name="T1" fmla="*/ 8 h 9"/>
                <a:gd name="T2" fmla="*/ 2 w 5"/>
                <a:gd name="T3" fmla="*/ 5 h 9"/>
                <a:gd name="T4" fmla="*/ 0 w 5"/>
                <a:gd name="T5" fmla="*/ 0 h 9"/>
                <a:gd name="T6" fmla="*/ 3 w 5"/>
                <a:gd name="T7" fmla="*/ 4 h 9"/>
                <a:gd name="T8" fmla="*/ 5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8"/>
                  </a:moveTo>
                  <a:cubicBezTo>
                    <a:pt x="4" y="9"/>
                    <a:pt x="3" y="7"/>
                    <a:pt x="2" y="5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1"/>
                    <a:pt x="3" y="4"/>
                  </a:cubicBezTo>
                  <a:cubicBezTo>
                    <a:pt x="4" y="6"/>
                    <a:pt x="5" y="8"/>
                    <a:pt x="5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xmlns="" id="{59E01D30-3399-4A21-82A2-696BD47C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988" y="5391151"/>
              <a:ext cx="23812" cy="44450"/>
            </a:xfrm>
            <a:custGeom>
              <a:avLst/>
              <a:gdLst>
                <a:gd name="T0" fmla="*/ 4 w 4"/>
                <a:gd name="T1" fmla="*/ 8 h 8"/>
                <a:gd name="T2" fmla="*/ 1 w 4"/>
                <a:gd name="T3" fmla="*/ 4 h 8"/>
                <a:gd name="T4" fmla="*/ 0 w 4"/>
                <a:gd name="T5" fmla="*/ 0 h 8"/>
                <a:gd name="T6" fmla="*/ 3 w 4"/>
                <a:gd name="T7" fmla="*/ 4 h 8"/>
                <a:gd name="T8" fmla="*/ 4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3" y="8"/>
                    <a:pt x="2" y="6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1"/>
                    <a:pt x="3" y="4"/>
                  </a:cubicBezTo>
                  <a:cubicBezTo>
                    <a:pt x="4" y="6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xmlns="" id="{E7E3EB8D-FDD5-4FC7-9DE8-6D080D633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378451"/>
              <a:ext cx="39687" cy="57150"/>
            </a:xfrm>
            <a:custGeom>
              <a:avLst/>
              <a:gdLst>
                <a:gd name="T0" fmla="*/ 6 w 7"/>
                <a:gd name="T1" fmla="*/ 9 h 10"/>
                <a:gd name="T2" fmla="*/ 2 w 7"/>
                <a:gd name="T3" fmla="*/ 6 h 10"/>
                <a:gd name="T4" fmla="*/ 0 w 7"/>
                <a:gd name="T5" fmla="*/ 0 h 10"/>
                <a:gd name="T6" fmla="*/ 4 w 7"/>
                <a:gd name="T7" fmla="*/ 5 h 10"/>
                <a:gd name="T8" fmla="*/ 6 w 7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6" y="9"/>
                  </a:moveTo>
                  <a:cubicBezTo>
                    <a:pt x="6" y="10"/>
                    <a:pt x="4" y="8"/>
                    <a:pt x="2" y="6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2" y="2"/>
                    <a:pt x="4" y="5"/>
                  </a:cubicBezTo>
                  <a:cubicBezTo>
                    <a:pt x="5" y="7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xmlns="" id="{41C7D215-7396-44B5-98F1-8F019D6DA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988" y="5316538"/>
              <a:ext cx="63500" cy="68263"/>
            </a:xfrm>
            <a:custGeom>
              <a:avLst/>
              <a:gdLst>
                <a:gd name="T0" fmla="*/ 10 w 11"/>
                <a:gd name="T1" fmla="*/ 12 h 12"/>
                <a:gd name="T2" fmla="*/ 8 w 11"/>
                <a:gd name="T3" fmla="*/ 11 h 12"/>
                <a:gd name="T4" fmla="*/ 6 w 11"/>
                <a:gd name="T5" fmla="*/ 6 h 12"/>
                <a:gd name="T6" fmla="*/ 7 w 11"/>
                <a:gd name="T7" fmla="*/ 3 h 12"/>
                <a:gd name="T8" fmla="*/ 8 w 11"/>
                <a:gd name="T9" fmla="*/ 1 h 12"/>
                <a:gd name="T10" fmla="*/ 8 w 11"/>
                <a:gd name="T11" fmla="*/ 0 h 12"/>
                <a:gd name="T12" fmla="*/ 10 w 11"/>
                <a:gd name="T13" fmla="*/ 0 h 12"/>
                <a:gd name="T14" fmla="*/ 11 w 11"/>
                <a:gd name="T15" fmla="*/ 3 h 12"/>
                <a:gd name="T16" fmla="*/ 11 w 11"/>
                <a:gd name="T17" fmla="*/ 5 h 12"/>
                <a:gd name="T18" fmla="*/ 10 w 11"/>
                <a:gd name="T19" fmla="*/ 9 h 12"/>
                <a:gd name="T20" fmla="*/ 9 w 11"/>
                <a:gd name="T21" fmla="*/ 11 h 12"/>
                <a:gd name="T22" fmla="*/ 8 w 11"/>
                <a:gd name="T23" fmla="*/ 11 h 12"/>
                <a:gd name="T24" fmla="*/ 5 w 11"/>
                <a:gd name="T25" fmla="*/ 10 h 12"/>
                <a:gd name="T26" fmla="*/ 2 w 11"/>
                <a:gd name="T27" fmla="*/ 7 h 12"/>
                <a:gd name="T28" fmla="*/ 1 w 11"/>
                <a:gd name="T29" fmla="*/ 5 h 12"/>
                <a:gd name="T30" fmla="*/ 1 w 11"/>
                <a:gd name="T31" fmla="*/ 3 h 12"/>
                <a:gd name="T32" fmla="*/ 4 w 11"/>
                <a:gd name="T33" fmla="*/ 3 h 12"/>
                <a:gd name="T34" fmla="*/ 5 w 11"/>
                <a:gd name="T35" fmla="*/ 4 h 12"/>
                <a:gd name="T36" fmla="*/ 8 w 11"/>
                <a:gd name="T37" fmla="*/ 10 h 12"/>
                <a:gd name="T38" fmla="*/ 4 w 11"/>
                <a:gd name="T39" fmla="*/ 5 h 12"/>
                <a:gd name="T40" fmla="*/ 2 w 11"/>
                <a:gd name="T41" fmla="*/ 4 h 12"/>
                <a:gd name="T42" fmla="*/ 2 w 11"/>
                <a:gd name="T43" fmla="*/ 5 h 12"/>
                <a:gd name="T44" fmla="*/ 3 w 11"/>
                <a:gd name="T45" fmla="*/ 6 h 12"/>
                <a:gd name="T46" fmla="*/ 6 w 11"/>
                <a:gd name="T47" fmla="*/ 9 h 12"/>
                <a:gd name="T48" fmla="*/ 8 w 11"/>
                <a:gd name="T49" fmla="*/ 10 h 12"/>
                <a:gd name="T50" fmla="*/ 8 w 11"/>
                <a:gd name="T51" fmla="*/ 9 h 12"/>
                <a:gd name="T52" fmla="*/ 9 w 11"/>
                <a:gd name="T53" fmla="*/ 5 h 12"/>
                <a:gd name="T54" fmla="*/ 9 w 11"/>
                <a:gd name="T55" fmla="*/ 3 h 12"/>
                <a:gd name="T56" fmla="*/ 9 w 11"/>
                <a:gd name="T57" fmla="*/ 1 h 12"/>
                <a:gd name="T58" fmla="*/ 9 w 11"/>
                <a:gd name="T59" fmla="*/ 2 h 12"/>
                <a:gd name="T60" fmla="*/ 8 w 11"/>
                <a:gd name="T61" fmla="*/ 3 h 12"/>
                <a:gd name="T62" fmla="*/ 7 w 11"/>
                <a:gd name="T63" fmla="*/ 6 h 12"/>
                <a:gd name="T64" fmla="*/ 9 w 11"/>
                <a:gd name="T65" fmla="*/ 11 h 12"/>
                <a:gd name="T66" fmla="*/ 10 w 11"/>
                <a:gd name="T6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" h="12">
                  <a:moveTo>
                    <a:pt x="10" y="12"/>
                  </a:moveTo>
                  <a:cubicBezTo>
                    <a:pt x="10" y="12"/>
                    <a:pt x="9" y="12"/>
                    <a:pt x="8" y="11"/>
                  </a:cubicBezTo>
                  <a:cubicBezTo>
                    <a:pt x="8" y="10"/>
                    <a:pt x="7" y="9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7" y="2"/>
                    <a:pt x="7" y="2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11" y="6"/>
                    <a:pt x="11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9" y="11"/>
                    <a:pt x="8" y="12"/>
                    <a:pt x="8" y="11"/>
                  </a:cubicBezTo>
                  <a:cubicBezTo>
                    <a:pt x="6" y="11"/>
                    <a:pt x="6" y="11"/>
                    <a:pt x="5" y="10"/>
                  </a:cubicBezTo>
                  <a:cubicBezTo>
                    <a:pt x="4" y="9"/>
                    <a:pt x="3" y="8"/>
                    <a:pt x="2" y="7"/>
                  </a:cubicBezTo>
                  <a:cubicBezTo>
                    <a:pt x="2" y="7"/>
                    <a:pt x="1" y="6"/>
                    <a:pt x="1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8" y="7"/>
                    <a:pt x="8" y="10"/>
                    <a:pt x="8" y="10"/>
                  </a:cubicBezTo>
                  <a:cubicBezTo>
                    <a:pt x="7" y="10"/>
                    <a:pt x="7" y="8"/>
                    <a:pt x="4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5" y="8"/>
                    <a:pt x="6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9" y="8"/>
                    <a:pt x="9" y="6"/>
                    <a:pt x="9" y="5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7" y="5"/>
                    <a:pt x="7" y="6"/>
                  </a:cubicBezTo>
                  <a:cubicBezTo>
                    <a:pt x="7" y="8"/>
                    <a:pt x="8" y="10"/>
                    <a:pt x="9" y="11"/>
                  </a:cubicBezTo>
                  <a:cubicBezTo>
                    <a:pt x="9" y="11"/>
                    <a:pt x="10" y="12"/>
                    <a:pt x="10" y="12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xmlns="" id="{2915D02D-0703-45FF-934E-3A018F5E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388" y="5402263"/>
              <a:ext cx="617537" cy="74613"/>
            </a:xfrm>
            <a:custGeom>
              <a:avLst/>
              <a:gdLst>
                <a:gd name="T0" fmla="*/ 108 w 108"/>
                <a:gd name="T1" fmla="*/ 0 h 13"/>
                <a:gd name="T2" fmla="*/ 107 w 108"/>
                <a:gd name="T3" fmla="*/ 0 h 13"/>
                <a:gd name="T4" fmla="*/ 104 w 108"/>
                <a:gd name="T5" fmla="*/ 1 h 13"/>
                <a:gd name="T6" fmla="*/ 92 w 108"/>
                <a:gd name="T7" fmla="*/ 3 h 13"/>
                <a:gd name="T8" fmla="*/ 54 w 108"/>
                <a:gd name="T9" fmla="*/ 8 h 13"/>
                <a:gd name="T10" fmla="*/ 16 w 108"/>
                <a:gd name="T11" fmla="*/ 12 h 13"/>
                <a:gd name="T12" fmla="*/ 4 w 108"/>
                <a:gd name="T13" fmla="*/ 13 h 13"/>
                <a:gd name="T14" fmla="*/ 1 w 108"/>
                <a:gd name="T15" fmla="*/ 13 h 13"/>
                <a:gd name="T16" fmla="*/ 0 w 108"/>
                <a:gd name="T17" fmla="*/ 13 h 13"/>
                <a:gd name="T18" fmla="*/ 1 w 108"/>
                <a:gd name="T19" fmla="*/ 13 h 13"/>
                <a:gd name="T20" fmla="*/ 4 w 108"/>
                <a:gd name="T21" fmla="*/ 13 h 13"/>
                <a:gd name="T22" fmla="*/ 16 w 108"/>
                <a:gd name="T23" fmla="*/ 12 h 13"/>
                <a:gd name="T24" fmla="*/ 54 w 108"/>
                <a:gd name="T25" fmla="*/ 8 h 13"/>
                <a:gd name="T26" fmla="*/ 92 w 108"/>
                <a:gd name="T27" fmla="*/ 2 h 13"/>
                <a:gd name="T28" fmla="*/ 104 w 108"/>
                <a:gd name="T29" fmla="*/ 0 h 13"/>
                <a:gd name="T30" fmla="*/ 107 w 108"/>
                <a:gd name="T31" fmla="*/ 0 h 13"/>
                <a:gd name="T32" fmla="*/ 108 w 108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">
                  <a:moveTo>
                    <a:pt x="108" y="0"/>
                  </a:moveTo>
                  <a:cubicBezTo>
                    <a:pt x="108" y="0"/>
                    <a:pt x="108" y="0"/>
                    <a:pt x="107" y="0"/>
                  </a:cubicBezTo>
                  <a:cubicBezTo>
                    <a:pt x="106" y="0"/>
                    <a:pt x="105" y="0"/>
                    <a:pt x="104" y="1"/>
                  </a:cubicBezTo>
                  <a:cubicBezTo>
                    <a:pt x="101" y="1"/>
                    <a:pt x="97" y="2"/>
                    <a:pt x="92" y="3"/>
                  </a:cubicBezTo>
                  <a:cubicBezTo>
                    <a:pt x="83" y="4"/>
                    <a:pt x="69" y="6"/>
                    <a:pt x="54" y="8"/>
                  </a:cubicBezTo>
                  <a:cubicBezTo>
                    <a:pt x="39" y="10"/>
                    <a:pt x="26" y="11"/>
                    <a:pt x="16" y="12"/>
                  </a:cubicBezTo>
                  <a:cubicBezTo>
                    <a:pt x="11" y="12"/>
                    <a:pt x="7" y="13"/>
                    <a:pt x="4" y="13"/>
                  </a:cubicBezTo>
                  <a:cubicBezTo>
                    <a:pt x="3" y="13"/>
                    <a:pt x="2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7" y="12"/>
                    <a:pt x="11" y="12"/>
                    <a:pt x="16" y="12"/>
                  </a:cubicBezTo>
                  <a:cubicBezTo>
                    <a:pt x="26" y="11"/>
                    <a:pt x="39" y="9"/>
                    <a:pt x="54" y="8"/>
                  </a:cubicBezTo>
                  <a:cubicBezTo>
                    <a:pt x="69" y="6"/>
                    <a:pt x="82" y="4"/>
                    <a:pt x="92" y="2"/>
                  </a:cubicBezTo>
                  <a:cubicBezTo>
                    <a:pt x="97" y="1"/>
                    <a:pt x="101" y="1"/>
                    <a:pt x="104" y="0"/>
                  </a:cubicBezTo>
                  <a:cubicBezTo>
                    <a:pt x="105" y="0"/>
                    <a:pt x="106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xmlns="" id="{B791B608-7926-42EC-9FB7-3D77E55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5356226"/>
              <a:ext cx="68262" cy="63500"/>
            </a:xfrm>
            <a:custGeom>
              <a:avLst/>
              <a:gdLst>
                <a:gd name="T0" fmla="*/ 1 w 12"/>
                <a:gd name="T1" fmla="*/ 11 h 11"/>
                <a:gd name="T2" fmla="*/ 4 w 12"/>
                <a:gd name="T3" fmla="*/ 3 h 11"/>
                <a:gd name="T4" fmla="*/ 12 w 12"/>
                <a:gd name="T5" fmla="*/ 1 h 11"/>
                <a:gd name="T6" fmla="*/ 5 w 12"/>
                <a:gd name="T7" fmla="*/ 4 h 11"/>
                <a:gd name="T8" fmla="*/ 1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0" y="11"/>
                    <a:pt x="1" y="7"/>
                    <a:pt x="4" y="3"/>
                  </a:cubicBezTo>
                  <a:cubicBezTo>
                    <a:pt x="8" y="0"/>
                    <a:pt x="12" y="0"/>
                    <a:pt x="12" y="1"/>
                  </a:cubicBezTo>
                  <a:cubicBezTo>
                    <a:pt x="12" y="1"/>
                    <a:pt x="8" y="1"/>
                    <a:pt x="5" y="4"/>
                  </a:cubicBezTo>
                  <a:cubicBezTo>
                    <a:pt x="1" y="7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xmlns="" id="{78C185C2-DA65-45B0-849A-25C04641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5402263"/>
              <a:ext cx="92075" cy="4763"/>
            </a:xfrm>
            <a:custGeom>
              <a:avLst/>
              <a:gdLst>
                <a:gd name="T0" fmla="*/ 16 w 16"/>
                <a:gd name="T1" fmla="*/ 0 h 1"/>
                <a:gd name="T2" fmla="*/ 8 w 16"/>
                <a:gd name="T3" fmla="*/ 1 h 1"/>
                <a:gd name="T4" fmla="*/ 0 w 16"/>
                <a:gd name="T5" fmla="*/ 1 h 1"/>
                <a:gd name="T6" fmla="*/ 8 w 16"/>
                <a:gd name="T7" fmla="*/ 0 h 1"/>
                <a:gd name="T8" fmla="*/ 16 w 1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16" y="0"/>
                    <a:pt x="12" y="1"/>
                    <a:pt x="8" y="1"/>
                  </a:cubicBezTo>
                  <a:cubicBezTo>
                    <a:pt x="3" y="1"/>
                    <a:pt x="0" y="1"/>
                    <a:pt x="0" y="1"/>
                  </a:cubicBezTo>
                  <a:cubicBezTo>
                    <a:pt x="0" y="1"/>
                    <a:pt x="3" y="1"/>
                    <a:pt x="8" y="0"/>
                  </a:cubicBezTo>
                  <a:cubicBezTo>
                    <a:pt x="12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xmlns="" id="{C323093F-9744-452E-81C1-1D0FDE87B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950" y="5287963"/>
              <a:ext cx="279400" cy="74613"/>
            </a:xfrm>
            <a:custGeom>
              <a:avLst/>
              <a:gdLst>
                <a:gd name="T0" fmla="*/ 7 w 176"/>
                <a:gd name="T1" fmla="*/ 47 h 47"/>
                <a:gd name="T2" fmla="*/ 0 w 176"/>
                <a:gd name="T3" fmla="*/ 29 h 47"/>
                <a:gd name="T4" fmla="*/ 158 w 176"/>
                <a:gd name="T5" fmla="*/ 0 h 47"/>
                <a:gd name="T6" fmla="*/ 176 w 176"/>
                <a:gd name="T7" fmla="*/ 36 h 47"/>
                <a:gd name="T8" fmla="*/ 7 w 17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7">
                  <a:moveTo>
                    <a:pt x="7" y="47"/>
                  </a:moveTo>
                  <a:lnTo>
                    <a:pt x="0" y="29"/>
                  </a:lnTo>
                  <a:lnTo>
                    <a:pt x="158" y="0"/>
                  </a:lnTo>
                  <a:lnTo>
                    <a:pt x="176" y="36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xmlns="" id="{5862A07F-4ED9-43BF-8D67-AB354DD84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1160463"/>
              <a:ext cx="1196975" cy="1214438"/>
            </a:xfrm>
            <a:custGeom>
              <a:avLst/>
              <a:gdLst>
                <a:gd name="T0" fmla="*/ 30 w 209"/>
                <a:gd name="T1" fmla="*/ 12 h 213"/>
                <a:gd name="T2" fmla="*/ 50 w 209"/>
                <a:gd name="T3" fmla="*/ 1 h 213"/>
                <a:gd name="T4" fmla="*/ 73 w 209"/>
                <a:gd name="T5" fmla="*/ 1 h 213"/>
                <a:gd name="T6" fmla="*/ 94 w 209"/>
                <a:gd name="T7" fmla="*/ 6 h 213"/>
                <a:gd name="T8" fmla="*/ 110 w 209"/>
                <a:gd name="T9" fmla="*/ 20 h 213"/>
                <a:gd name="T10" fmla="*/ 113 w 209"/>
                <a:gd name="T11" fmla="*/ 39 h 213"/>
                <a:gd name="T12" fmla="*/ 121 w 209"/>
                <a:gd name="T13" fmla="*/ 55 h 213"/>
                <a:gd name="T14" fmla="*/ 139 w 209"/>
                <a:gd name="T15" fmla="*/ 60 h 213"/>
                <a:gd name="T16" fmla="*/ 152 w 209"/>
                <a:gd name="T17" fmla="*/ 82 h 213"/>
                <a:gd name="T18" fmla="*/ 146 w 209"/>
                <a:gd name="T19" fmla="*/ 107 h 213"/>
                <a:gd name="T20" fmla="*/ 175 w 209"/>
                <a:gd name="T21" fmla="*/ 113 h 213"/>
                <a:gd name="T22" fmla="*/ 191 w 209"/>
                <a:gd name="T23" fmla="*/ 136 h 213"/>
                <a:gd name="T24" fmla="*/ 181 w 209"/>
                <a:gd name="T25" fmla="*/ 161 h 213"/>
                <a:gd name="T26" fmla="*/ 205 w 209"/>
                <a:gd name="T27" fmla="*/ 169 h 213"/>
                <a:gd name="T28" fmla="*/ 202 w 209"/>
                <a:gd name="T29" fmla="*/ 196 h 213"/>
                <a:gd name="T30" fmla="*/ 179 w 209"/>
                <a:gd name="T31" fmla="*/ 210 h 213"/>
                <a:gd name="T32" fmla="*/ 151 w 209"/>
                <a:gd name="T33" fmla="*/ 212 h 213"/>
                <a:gd name="T34" fmla="*/ 88 w 209"/>
                <a:gd name="T35" fmla="*/ 209 h 213"/>
                <a:gd name="T36" fmla="*/ 29 w 209"/>
                <a:gd name="T37" fmla="*/ 186 h 213"/>
                <a:gd name="T38" fmla="*/ 10 w 209"/>
                <a:gd name="T39" fmla="*/ 163 h 213"/>
                <a:gd name="T40" fmla="*/ 16 w 209"/>
                <a:gd name="T41" fmla="*/ 135 h 213"/>
                <a:gd name="T42" fmla="*/ 21 w 209"/>
                <a:gd name="T43" fmla="*/ 130 h 213"/>
                <a:gd name="T44" fmla="*/ 15 w 209"/>
                <a:gd name="T45" fmla="*/ 119 h 213"/>
                <a:gd name="T46" fmla="*/ 4 w 209"/>
                <a:gd name="T47" fmla="*/ 111 h 213"/>
                <a:gd name="T48" fmla="*/ 6 w 209"/>
                <a:gd name="T49" fmla="*/ 95 h 213"/>
                <a:gd name="T50" fmla="*/ 18 w 209"/>
                <a:gd name="T51" fmla="*/ 82 h 213"/>
                <a:gd name="T52" fmla="*/ 25 w 209"/>
                <a:gd name="T53" fmla="*/ 46 h 213"/>
                <a:gd name="T54" fmla="*/ 30 w 209"/>
                <a:gd name="T55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9" h="213">
                  <a:moveTo>
                    <a:pt x="30" y="12"/>
                  </a:moveTo>
                  <a:cubicBezTo>
                    <a:pt x="36" y="6"/>
                    <a:pt x="42" y="3"/>
                    <a:pt x="50" y="1"/>
                  </a:cubicBezTo>
                  <a:cubicBezTo>
                    <a:pt x="57" y="0"/>
                    <a:pt x="65" y="0"/>
                    <a:pt x="73" y="1"/>
                  </a:cubicBezTo>
                  <a:cubicBezTo>
                    <a:pt x="80" y="2"/>
                    <a:pt x="87" y="3"/>
                    <a:pt x="94" y="6"/>
                  </a:cubicBezTo>
                  <a:cubicBezTo>
                    <a:pt x="101" y="9"/>
                    <a:pt x="107" y="14"/>
                    <a:pt x="110" y="20"/>
                  </a:cubicBezTo>
                  <a:cubicBezTo>
                    <a:pt x="112" y="26"/>
                    <a:pt x="112" y="32"/>
                    <a:pt x="113" y="39"/>
                  </a:cubicBezTo>
                  <a:cubicBezTo>
                    <a:pt x="114" y="45"/>
                    <a:pt x="116" y="51"/>
                    <a:pt x="121" y="55"/>
                  </a:cubicBezTo>
                  <a:cubicBezTo>
                    <a:pt x="126" y="58"/>
                    <a:pt x="133" y="58"/>
                    <a:pt x="139" y="60"/>
                  </a:cubicBezTo>
                  <a:cubicBezTo>
                    <a:pt x="147" y="64"/>
                    <a:pt x="151" y="73"/>
                    <a:pt x="152" y="82"/>
                  </a:cubicBezTo>
                  <a:cubicBezTo>
                    <a:pt x="152" y="91"/>
                    <a:pt x="149" y="99"/>
                    <a:pt x="146" y="107"/>
                  </a:cubicBezTo>
                  <a:cubicBezTo>
                    <a:pt x="156" y="108"/>
                    <a:pt x="166" y="109"/>
                    <a:pt x="175" y="113"/>
                  </a:cubicBezTo>
                  <a:cubicBezTo>
                    <a:pt x="183" y="118"/>
                    <a:pt x="191" y="126"/>
                    <a:pt x="191" y="136"/>
                  </a:cubicBezTo>
                  <a:cubicBezTo>
                    <a:pt x="192" y="145"/>
                    <a:pt x="186" y="153"/>
                    <a:pt x="181" y="161"/>
                  </a:cubicBezTo>
                  <a:cubicBezTo>
                    <a:pt x="190" y="157"/>
                    <a:pt x="201" y="161"/>
                    <a:pt x="205" y="169"/>
                  </a:cubicBezTo>
                  <a:cubicBezTo>
                    <a:pt x="209" y="178"/>
                    <a:pt x="207" y="188"/>
                    <a:pt x="202" y="196"/>
                  </a:cubicBezTo>
                  <a:cubicBezTo>
                    <a:pt x="196" y="203"/>
                    <a:pt x="188" y="208"/>
                    <a:pt x="179" y="210"/>
                  </a:cubicBezTo>
                  <a:cubicBezTo>
                    <a:pt x="170" y="212"/>
                    <a:pt x="160" y="212"/>
                    <a:pt x="151" y="212"/>
                  </a:cubicBezTo>
                  <a:cubicBezTo>
                    <a:pt x="130" y="213"/>
                    <a:pt x="109" y="212"/>
                    <a:pt x="88" y="209"/>
                  </a:cubicBezTo>
                  <a:cubicBezTo>
                    <a:pt x="67" y="205"/>
                    <a:pt x="46" y="198"/>
                    <a:pt x="29" y="186"/>
                  </a:cubicBezTo>
                  <a:cubicBezTo>
                    <a:pt x="21" y="180"/>
                    <a:pt x="13" y="172"/>
                    <a:pt x="10" y="163"/>
                  </a:cubicBezTo>
                  <a:cubicBezTo>
                    <a:pt x="6" y="153"/>
                    <a:pt x="8" y="141"/>
                    <a:pt x="16" y="135"/>
                  </a:cubicBezTo>
                  <a:cubicBezTo>
                    <a:pt x="18" y="133"/>
                    <a:pt x="20" y="132"/>
                    <a:pt x="21" y="130"/>
                  </a:cubicBezTo>
                  <a:cubicBezTo>
                    <a:pt x="23" y="125"/>
                    <a:pt x="19" y="121"/>
                    <a:pt x="15" y="119"/>
                  </a:cubicBezTo>
                  <a:cubicBezTo>
                    <a:pt x="11" y="116"/>
                    <a:pt x="6" y="115"/>
                    <a:pt x="4" y="111"/>
                  </a:cubicBezTo>
                  <a:cubicBezTo>
                    <a:pt x="0" y="106"/>
                    <a:pt x="2" y="100"/>
                    <a:pt x="6" y="95"/>
                  </a:cubicBezTo>
                  <a:cubicBezTo>
                    <a:pt x="9" y="90"/>
                    <a:pt x="14" y="87"/>
                    <a:pt x="18" y="82"/>
                  </a:cubicBezTo>
                  <a:cubicBezTo>
                    <a:pt x="25" y="72"/>
                    <a:pt x="25" y="59"/>
                    <a:pt x="25" y="46"/>
                  </a:cubicBezTo>
                  <a:cubicBezTo>
                    <a:pt x="25" y="34"/>
                    <a:pt x="20" y="20"/>
                    <a:pt x="30" y="12"/>
                  </a:cubicBezTo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xmlns="" id="{2033B47A-BE2E-4C44-8B97-A46CD6B45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7163" y="1928813"/>
              <a:ext cx="2054225" cy="1539875"/>
            </a:xfrm>
            <a:custGeom>
              <a:avLst/>
              <a:gdLst>
                <a:gd name="T0" fmla="*/ 288 w 359"/>
                <a:gd name="T1" fmla="*/ 59 h 270"/>
                <a:gd name="T2" fmla="*/ 260 w 359"/>
                <a:gd name="T3" fmla="*/ 24 h 270"/>
                <a:gd name="T4" fmla="*/ 168 w 359"/>
                <a:gd name="T5" fmla="*/ 0 h 270"/>
                <a:gd name="T6" fmla="*/ 127 w 359"/>
                <a:gd name="T7" fmla="*/ 15 h 270"/>
                <a:gd name="T8" fmla="*/ 127 w 359"/>
                <a:gd name="T9" fmla="*/ 15 h 270"/>
                <a:gd name="T10" fmla="*/ 127 w 359"/>
                <a:gd name="T11" fmla="*/ 15 h 270"/>
                <a:gd name="T12" fmla="*/ 0 w 359"/>
                <a:gd name="T13" fmla="*/ 130 h 270"/>
                <a:gd name="T14" fmla="*/ 15 w 359"/>
                <a:gd name="T15" fmla="*/ 198 h 270"/>
                <a:gd name="T16" fmla="*/ 119 w 359"/>
                <a:gd name="T17" fmla="*/ 114 h 270"/>
                <a:gd name="T18" fmla="*/ 124 w 359"/>
                <a:gd name="T19" fmla="*/ 161 h 270"/>
                <a:gd name="T20" fmla="*/ 103 w 359"/>
                <a:gd name="T21" fmla="*/ 267 h 270"/>
                <a:gd name="T22" fmla="*/ 257 w 359"/>
                <a:gd name="T23" fmla="*/ 270 h 270"/>
                <a:gd name="T24" fmla="*/ 257 w 359"/>
                <a:gd name="T25" fmla="*/ 233 h 270"/>
                <a:gd name="T26" fmla="*/ 337 w 359"/>
                <a:gd name="T27" fmla="*/ 221 h 270"/>
                <a:gd name="T28" fmla="*/ 288 w 359"/>
                <a:gd name="T29" fmla="*/ 59 h 270"/>
                <a:gd name="T30" fmla="*/ 259 w 359"/>
                <a:gd name="T31" fmla="*/ 177 h 270"/>
                <a:gd name="T32" fmla="*/ 252 w 359"/>
                <a:gd name="T33" fmla="*/ 108 h 270"/>
                <a:gd name="T34" fmla="*/ 277 w 359"/>
                <a:gd name="T35" fmla="*/ 173 h 270"/>
                <a:gd name="T36" fmla="*/ 259 w 359"/>
                <a:gd name="T37" fmla="*/ 17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9" h="270">
                  <a:moveTo>
                    <a:pt x="288" y="59"/>
                  </a:moveTo>
                  <a:cubicBezTo>
                    <a:pt x="278" y="42"/>
                    <a:pt x="268" y="29"/>
                    <a:pt x="260" y="24"/>
                  </a:cubicBezTo>
                  <a:cubicBezTo>
                    <a:pt x="260" y="24"/>
                    <a:pt x="237" y="0"/>
                    <a:pt x="168" y="0"/>
                  </a:cubicBezTo>
                  <a:cubicBezTo>
                    <a:pt x="151" y="0"/>
                    <a:pt x="137" y="6"/>
                    <a:pt x="127" y="15"/>
                  </a:cubicBezTo>
                  <a:cubicBezTo>
                    <a:pt x="126" y="15"/>
                    <a:pt x="126" y="15"/>
                    <a:pt x="127" y="15"/>
                  </a:cubicBezTo>
                  <a:cubicBezTo>
                    <a:pt x="127" y="15"/>
                    <a:pt x="127" y="14"/>
                    <a:pt x="127" y="1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5" y="198"/>
                    <a:pt x="15" y="198"/>
                    <a:pt x="15" y="198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4" y="161"/>
                    <a:pt x="124" y="161"/>
                    <a:pt x="124" y="161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70"/>
                    <a:pt x="257" y="255"/>
                    <a:pt x="257" y="233"/>
                  </a:cubicBezTo>
                  <a:cubicBezTo>
                    <a:pt x="292" y="232"/>
                    <a:pt x="327" y="228"/>
                    <a:pt x="337" y="221"/>
                  </a:cubicBezTo>
                  <a:cubicBezTo>
                    <a:pt x="359" y="203"/>
                    <a:pt x="300" y="80"/>
                    <a:pt x="288" y="59"/>
                  </a:cubicBezTo>
                  <a:moveTo>
                    <a:pt x="259" y="177"/>
                  </a:moveTo>
                  <a:cubicBezTo>
                    <a:pt x="259" y="164"/>
                    <a:pt x="252" y="122"/>
                    <a:pt x="252" y="108"/>
                  </a:cubicBezTo>
                  <a:cubicBezTo>
                    <a:pt x="277" y="173"/>
                    <a:pt x="277" y="173"/>
                    <a:pt x="277" y="173"/>
                  </a:cubicBezTo>
                  <a:cubicBezTo>
                    <a:pt x="259" y="177"/>
                    <a:pt x="259" y="177"/>
                    <a:pt x="259" y="177"/>
                  </a:cubicBezTo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xmlns="" id="{C60E8758-45F2-4949-8444-AFF985D89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3451226"/>
              <a:ext cx="788987" cy="1773238"/>
            </a:xfrm>
            <a:custGeom>
              <a:avLst/>
              <a:gdLst>
                <a:gd name="T0" fmla="*/ 116 w 138"/>
                <a:gd name="T1" fmla="*/ 0 h 311"/>
                <a:gd name="T2" fmla="*/ 33 w 138"/>
                <a:gd name="T3" fmla="*/ 0 h 311"/>
                <a:gd name="T4" fmla="*/ 1 w 138"/>
                <a:gd name="T5" fmla="*/ 41 h 311"/>
                <a:gd name="T6" fmla="*/ 1 w 138"/>
                <a:gd name="T7" fmla="*/ 311 h 311"/>
                <a:gd name="T8" fmla="*/ 86 w 138"/>
                <a:gd name="T9" fmla="*/ 311 h 311"/>
                <a:gd name="T10" fmla="*/ 82 w 138"/>
                <a:gd name="T11" fmla="*/ 76 h 311"/>
                <a:gd name="T12" fmla="*/ 138 w 138"/>
                <a:gd name="T13" fmla="*/ 73 h 311"/>
                <a:gd name="T14" fmla="*/ 116 w 138"/>
                <a:gd name="T1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11">
                  <a:moveTo>
                    <a:pt x="11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0" y="8"/>
                    <a:pt x="1" y="41"/>
                  </a:cubicBezTo>
                  <a:cubicBezTo>
                    <a:pt x="2" y="75"/>
                    <a:pt x="1" y="311"/>
                    <a:pt x="1" y="311"/>
                  </a:cubicBezTo>
                  <a:cubicBezTo>
                    <a:pt x="86" y="311"/>
                    <a:pt x="86" y="311"/>
                    <a:pt x="86" y="311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138" y="73"/>
                    <a:pt x="138" y="73"/>
                    <a:pt x="138" y="73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145A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xmlns="" id="{37F23F4F-FFA3-44B7-B23B-83336D90E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3451226"/>
              <a:ext cx="1841500" cy="1808163"/>
            </a:xfrm>
            <a:custGeom>
              <a:avLst/>
              <a:gdLst>
                <a:gd name="T0" fmla="*/ 41 w 322"/>
                <a:gd name="T1" fmla="*/ 0 h 317"/>
                <a:gd name="T2" fmla="*/ 8 w 322"/>
                <a:gd name="T3" fmla="*/ 57 h 317"/>
                <a:gd name="T4" fmla="*/ 85 w 322"/>
                <a:gd name="T5" fmla="*/ 317 h 317"/>
                <a:gd name="T6" fmla="*/ 184 w 322"/>
                <a:gd name="T7" fmla="*/ 310 h 317"/>
                <a:gd name="T8" fmla="*/ 114 w 322"/>
                <a:gd name="T9" fmla="*/ 92 h 317"/>
                <a:gd name="T10" fmla="*/ 254 w 322"/>
                <a:gd name="T11" fmla="*/ 92 h 317"/>
                <a:gd name="T12" fmla="*/ 319 w 322"/>
                <a:gd name="T13" fmla="*/ 38 h 317"/>
                <a:gd name="T14" fmla="*/ 320 w 322"/>
                <a:gd name="T15" fmla="*/ 0 h 317"/>
                <a:gd name="T16" fmla="*/ 41 w 322"/>
                <a:gd name="T1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17">
                  <a:moveTo>
                    <a:pt x="41" y="0"/>
                  </a:moveTo>
                  <a:cubicBezTo>
                    <a:pt x="41" y="0"/>
                    <a:pt x="0" y="11"/>
                    <a:pt x="8" y="57"/>
                  </a:cubicBezTo>
                  <a:cubicBezTo>
                    <a:pt x="16" y="104"/>
                    <a:pt x="85" y="317"/>
                    <a:pt x="85" y="317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254" y="92"/>
                    <a:pt x="254" y="92"/>
                    <a:pt x="254" y="92"/>
                  </a:cubicBezTo>
                  <a:cubicBezTo>
                    <a:pt x="286" y="92"/>
                    <a:pt x="314" y="69"/>
                    <a:pt x="319" y="38"/>
                  </a:cubicBezTo>
                  <a:cubicBezTo>
                    <a:pt x="321" y="27"/>
                    <a:pt x="322" y="15"/>
                    <a:pt x="320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176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xmlns="" id="{44A40D6A-CA49-40E3-AFAB-C176961DC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0" y="1193801"/>
              <a:ext cx="577850" cy="730250"/>
            </a:xfrm>
            <a:custGeom>
              <a:avLst/>
              <a:gdLst>
                <a:gd name="T0" fmla="*/ 85 w 101"/>
                <a:gd name="T1" fmla="*/ 37 h 128"/>
                <a:gd name="T2" fmla="*/ 83 w 101"/>
                <a:gd name="T3" fmla="*/ 59 h 128"/>
                <a:gd name="T4" fmla="*/ 96 w 101"/>
                <a:gd name="T5" fmla="*/ 78 h 128"/>
                <a:gd name="T6" fmla="*/ 78 w 101"/>
                <a:gd name="T7" fmla="*/ 87 h 128"/>
                <a:gd name="T8" fmla="*/ 33 w 101"/>
                <a:gd name="T9" fmla="*/ 115 h 128"/>
                <a:gd name="T10" fmla="*/ 6 w 101"/>
                <a:gd name="T11" fmla="*/ 23 h 128"/>
                <a:gd name="T12" fmla="*/ 35 w 101"/>
                <a:gd name="T13" fmla="*/ 2 h 128"/>
                <a:gd name="T14" fmla="*/ 63 w 101"/>
                <a:gd name="T15" fmla="*/ 8 h 128"/>
                <a:gd name="T16" fmla="*/ 85 w 101"/>
                <a:gd name="T1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28">
                  <a:moveTo>
                    <a:pt x="85" y="37"/>
                  </a:move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101" y="62"/>
                    <a:pt x="96" y="78"/>
                  </a:cubicBezTo>
                  <a:cubicBezTo>
                    <a:pt x="91" y="94"/>
                    <a:pt x="78" y="87"/>
                    <a:pt x="78" y="87"/>
                  </a:cubicBezTo>
                  <a:cubicBezTo>
                    <a:pt x="78" y="87"/>
                    <a:pt x="75" y="128"/>
                    <a:pt x="33" y="115"/>
                  </a:cubicBezTo>
                  <a:cubicBezTo>
                    <a:pt x="0" y="105"/>
                    <a:pt x="2" y="60"/>
                    <a:pt x="6" y="23"/>
                  </a:cubicBezTo>
                  <a:cubicBezTo>
                    <a:pt x="8" y="9"/>
                    <a:pt x="21" y="0"/>
                    <a:pt x="35" y="2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76" y="11"/>
                    <a:pt x="86" y="23"/>
                    <a:pt x="85" y="37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xmlns="" id="{AFC49E06-9177-400E-9761-D923CACC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3" y="1633538"/>
              <a:ext cx="349250" cy="473075"/>
            </a:xfrm>
            <a:custGeom>
              <a:avLst/>
              <a:gdLst>
                <a:gd name="T0" fmla="*/ 61 w 61"/>
                <a:gd name="T1" fmla="*/ 0 h 83"/>
                <a:gd name="T2" fmla="*/ 50 w 61"/>
                <a:gd name="T3" fmla="*/ 60 h 83"/>
                <a:gd name="T4" fmla="*/ 20 w 61"/>
                <a:gd name="T5" fmla="*/ 79 h 83"/>
                <a:gd name="T6" fmla="*/ 2 w 61"/>
                <a:gd name="T7" fmla="*/ 51 h 83"/>
                <a:gd name="T8" fmla="*/ 8 w 61"/>
                <a:gd name="T9" fmla="*/ 17 h 83"/>
                <a:gd name="T10" fmla="*/ 61 w 61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3">
                  <a:moveTo>
                    <a:pt x="61" y="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47" y="74"/>
                    <a:pt x="34" y="83"/>
                    <a:pt x="20" y="79"/>
                  </a:cubicBezTo>
                  <a:cubicBezTo>
                    <a:pt x="8" y="76"/>
                    <a:pt x="0" y="64"/>
                    <a:pt x="2" y="5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xmlns="" id="{F1EA4694-346C-4371-9782-B9A6530B7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816101"/>
              <a:ext cx="230187" cy="44450"/>
            </a:xfrm>
            <a:custGeom>
              <a:avLst/>
              <a:gdLst>
                <a:gd name="T0" fmla="*/ 0 w 40"/>
                <a:gd name="T1" fmla="*/ 0 h 8"/>
                <a:gd name="T2" fmla="*/ 5 w 40"/>
                <a:gd name="T3" fmla="*/ 4 h 8"/>
                <a:gd name="T4" fmla="*/ 20 w 40"/>
                <a:gd name="T5" fmla="*/ 8 h 8"/>
                <a:gd name="T6" fmla="*/ 35 w 40"/>
                <a:gd name="T7" fmla="*/ 5 h 8"/>
                <a:gd name="T8" fmla="*/ 40 w 40"/>
                <a:gd name="T9" fmla="*/ 1 h 8"/>
                <a:gd name="T10" fmla="*/ 34 w 40"/>
                <a:gd name="T11" fmla="*/ 4 h 8"/>
                <a:gd name="T12" fmla="*/ 20 w 40"/>
                <a:gd name="T13" fmla="*/ 7 h 8"/>
                <a:gd name="T14" fmla="*/ 6 w 40"/>
                <a:gd name="T15" fmla="*/ 3 h 8"/>
                <a:gd name="T16" fmla="*/ 0 w 4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cubicBezTo>
                    <a:pt x="0" y="1"/>
                    <a:pt x="2" y="2"/>
                    <a:pt x="5" y="4"/>
                  </a:cubicBezTo>
                  <a:cubicBezTo>
                    <a:pt x="9" y="6"/>
                    <a:pt x="14" y="8"/>
                    <a:pt x="20" y="8"/>
                  </a:cubicBezTo>
                  <a:cubicBezTo>
                    <a:pt x="26" y="8"/>
                    <a:pt x="31" y="7"/>
                    <a:pt x="35" y="5"/>
                  </a:cubicBezTo>
                  <a:cubicBezTo>
                    <a:pt x="38" y="3"/>
                    <a:pt x="40" y="1"/>
                    <a:pt x="40" y="1"/>
                  </a:cubicBezTo>
                  <a:cubicBezTo>
                    <a:pt x="40" y="1"/>
                    <a:pt x="38" y="2"/>
                    <a:pt x="34" y="4"/>
                  </a:cubicBezTo>
                  <a:cubicBezTo>
                    <a:pt x="31" y="5"/>
                    <a:pt x="26" y="7"/>
                    <a:pt x="20" y="7"/>
                  </a:cubicBezTo>
                  <a:cubicBezTo>
                    <a:pt x="14" y="6"/>
                    <a:pt x="9" y="5"/>
                    <a:pt x="6" y="3"/>
                  </a:cubicBezTo>
                  <a:cubicBezTo>
                    <a:pt x="2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xmlns="" id="{3702E228-D7E4-4B07-BD6D-5DC1DD5CB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587501"/>
              <a:ext cx="33337" cy="61913"/>
            </a:xfrm>
            <a:custGeom>
              <a:avLst/>
              <a:gdLst>
                <a:gd name="T0" fmla="*/ 0 w 6"/>
                <a:gd name="T1" fmla="*/ 11 h 11"/>
                <a:gd name="T2" fmla="*/ 3 w 6"/>
                <a:gd name="T3" fmla="*/ 11 h 11"/>
                <a:gd name="T4" fmla="*/ 5 w 6"/>
                <a:gd name="T5" fmla="*/ 9 h 11"/>
                <a:gd name="T6" fmla="*/ 5 w 6"/>
                <a:gd name="T7" fmla="*/ 6 h 11"/>
                <a:gd name="T8" fmla="*/ 4 w 6"/>
                <a:gd name="T9" fmla="*/ 5 h 11"/>
                <a:gd name="T10" fmla="*/ 1 w 6"/>
                <a:gd name="T11" fmla="*/ 6 h 11"/>
                <a:gd name="T12" fmla="*/ 2 w 6"/>
                <a:gd name="T13" fmla="*/ 6 h 11"/>
                <a:gd name="T14" fmla="*/ 4 w 6"/>
                <a:gd name="T15" fmla="*/ 0 h 11"/>
                <a:gd name="T16" fmla="*/ 1 w 6"/>
                <a:gd name="T17" fmla="*/ 6 h 11"/>
                <a:gd name="T18" fmla="*/ 2 w 6"/>
                <a:gd name="T19" fmla="*/ 6 h 11"/>
                <a:gd name="T20" fmla="*/ 3 w 6"/>
                <a:gd name="T21" fmla="*/ 6 h 11"/>
                <a:gd name="T22" fmla="*/ 4 w 6"/>
                <a:gd name="T23" fmla="*/ 8 h 11"/>
                <a:gd name="T24" fmla="*/ 3 w 6"/>
                <a:gd name="T25" fmla="*/ 10 h 11"/>
                <a:gd name="T26" fmla="*/ 0 w 6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1">
                  <a:moveTo>
                    <a:pt x="0" y="11"/>
                  </a:moveTo>
                  <a:cubicBezTo>
                    <a:pt x="0" y="11"/>
                    <a:pt x="1" y="11"/>
                    <a:pt x="3" y="11"/>
                  </a:cubicBezTo>
                  <a:cubicBezTo>
                    <a:pt x="4" y="11"/>
                    <a:pt x="5" y="10"/>
                    <a:pt x="5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3" y="4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4" y="0"/>
                    <a:pt x="4" y="0"/>
                  </a:cubicBezTo>
                  <a:cubicBezTo>
                    <a:pt x="3" y="0"/>
                    <a:pt x="2" y="2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4" y="9"/>
                    <a:pt x="3" y="9"/>
                    <a:pt x="3" y="10"/>
                  </a:cubicBezTo>
                  <a:cubicBezTo>
                    <a:pt x="1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2">
              <a:extLst>
                <a:ext uri="{FF2B5EF4-FFF2-40B4-BE49-F238E27FC236}">
                  <a16:creationId xmlns:a16="http://schemas.microsoft.com/office/drawing/2014/main" xmlns="" id="{BB833FDA-8C7D-4723-A1B6-881DEE5B3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3098801"/>
              <a:ext cx="509587" cy="250825"/>
            </a:xfrm>
            <a:custGeom>
              <a:avLst/>
              <a:gdLst>
                <a:gd name="T0" fmla="*/ 83 w 89"/>
                <a:gd name="T1" fmla="*/ 0 h 44"/>
                <a:gd name="T2" fmla="*/ 32 w 89"/>
                <a:gd name="T3" fmla="*/ 0 h 44"/>
                <a:gd name="T4" fmla="*/ 6 w 89"/>
                <a:gd name="T5" fmla="*/ 29 h 44"/>
                <a:gd name="T6" fmla="*/ 30 w 89"/>
                <a:gd name="T7" fmla="*/ 12 h 44"/>
                <a:gd name="T8" fmla="*/ 16 w 89"/>
                <a:gd name="T9" fmla="*/ 44 h 44"/>
                <a:gd name="T10" fmla="*/ 45 w 89"/>
                <a:gd name="T11" fmla="*/ 35 h 44"/>
                <a:gd name="T12" fmla="*/ 60 w 89"/>
                <a:gd name="T13" fmla="*/ 24 h 44"/>
                <a:gd name="T14" fmla="*/ 89 w 89"/>
                <a:gd name="T15" fmla="*/ 27 h 44"/>
                <a:gd name="T16" fmla="*/ 83 w 89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4">
                  <a:moveTo>
                    <a:pt x="8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28"/>
                    <a:pt x="6" y="29"/>
                  </a:cubicBezTo>
                  <a:cubicBezTo>
                    <a:pt x="11" y="31"/>
                    <a:pt x="30" y="12"/>
                    <a:pt x="30" y="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38" y="41"/>
                    <a:pt x="45" y="35"/>
                  </a:cubicBezTo>
                  <a:cubicBezTo>
                    <a:pt x="53" y="29"/>
                    <a:pt x="60" y="24"/>
                    <a:pt x="60" y="24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xmlns="" id="{F54B9C26-0738-434A-B524-A903BA920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9288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B3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xmlns="" id="{C4D471D5-1F1B-479D-BC62-FC340094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928813"/>
              <a:ext cx="230187" cy="166688"/>
            </a:xfrm>
            <a:custGeom>
              <a:avLst/>
              <a:gdLst>
                <a:gd name="T0" fmla="*/ 1 w 40"/>
                <a:gd name="T1" fmla="*/ 0 h 29"/>
                <a:gd name="T2" fmla="*/ 0 w 40"/>
                <a:gd name="T3" fmla="*/ 0 h 29"/>
                <a:gd name="T4" fmla="*/ 0 w 40"/>
                <a:gd name="T5" fmla="*/ 3 h 29"/>
                <a:gd name="T6" fmla="*/ 2 w 40"/>
                <a:gd name="T7" fmla="*/ 12 h 29"/>
                <a:gd name="T8" fmla="*/ 9 w 40"/>
                <a:gd name="T9" fmla="*/ 23 h 29"/>
                <a:gd name="T10" fmla="*/ 24 w 40"/>
                <a:gd name="T11" fmla="*/ 29 h 29"/>
                <a:gd name="T12" fmla="*/ 25 w 40"/>
                <a:gd name="T13" fmla="*/ 29 h 29"/>
                <a:gd name="T14" fmla="*/ 39 w 40"/>
                <a:gd name="T15" fmla="*/ 24 h 29"/>
                <a:gd name="T16" fmla="*/ 40 w 40"/>
                <a:gd name="T17" fmla="*/ 24 h 29"/>
                <a:gd name="T18" fmla="*/ 27 w 40"/>
                <a:gd name="T19" fmla="*/ 28 h 29"/>
                <a:gd name="T20" fmla="*/ 21 w 40"/>
                <a:gd name="T21" fmla="*/ 27 h 29"/>
                <a:gd name="T22" fmla="*/ 14 w 40"/>
                <a:gd name="T23" fmla="*/ 24 h 29"/>
                <a:gd name="T24" fmla="*/ 10 w 40"/>
                <a:gd name="T25" fmla="*/ 22 h 29"/>
                <a:gd name="T26" fmla="*/ 3 w 40"/>
                <a:gd name="T27" fmla="*/ 12 h 29"/>
                <a:gd name="T28" fmla="*/ 1 w 40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9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6"/>
                    <a:pt x="0" y="9"/>
                    <a:pt x="2" y="12"/>
                  </a:cubicBezTo>
                  <a:cubicBezTo>
                    <a:pt x="3" y="16"/>
                    <a:pt x="5" y="20"/>
                    <a:pt x="9" y="23"/>
                  </a:cubicBezTo>
                  <a:cubicBezTo>
                    <a:pt x="13" y="26"/>
                    <a:pt x="18" y="28"/>
                    <a:pt x="24" y="29"/>
                  </a:cubicBezTo>
                  <a:cubicBezTo>
                    <a:pt x="24" y="29"/>
                    <a:pt x="25" y="29"/>
                    <a:pt x="25" y="29"/>
                  </a:cubicBezTo>
                  <a:cubicBezTo>
                    <a:pt x="31" y="29"/>
                    <a:pt x="36" y="27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6" y="27"/>
                    <a:pt x="32" y="28"/>
                    <a:pt x="27" y="28"/>
                  </a:cubicBezTo>
                  <a:cubicBezTo>
                    <a:pt x="25" y="28"/>
                    <a:pt x="23" y="28"/>
                    <a:pt x="21" y="27"/>
                  </a:cubicBezTo>
                  <a:cubicBezTo>
                    <a:pt x="18" y="27"/>
                    <a:pt x="16" y="26"/>
                    <a:pt x="14" y="24"/>
                  </a:cubicBezTo>
                  <a:cubicBezTo>
                    <a:pt x="12" y="23"/>
                    <a:pt x="11" y="23"/>
                    <a:pt x="10" y="22"/>
                  </a:cubicBezTo>
                  <a:cubicBezTo>
                    <a:pt x="6" y="19"/>
                    <a:pt x="4" y="15"/>
                    <a:pt x="3" y="12"/>
                  </a:cubicBezTo>
                  <a:cubicBezTo>
                    <a:pt x="0" y="5"/>
                    <a:pt x="1" y="1"/>
                    <a:pt x="1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6">
              <a:extLst>
                <a:ext uri="{FF2B5EF4-FFF2-40B4-BE49-F238E27FC236}">
                  <a16:creationId xmlns:a16="http://schemas.microsoft.com/office/drawing/2014/main" xmlns="" id="{42C15DE4-D83A-4CD9-BEA0-AAF474EC8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1143001"/>
              <a:ext cx="527050" cy="387350"/>
            </a:xfrm>
            <a:custGeom>
              <a:avLst/>
              <a:gdLst>
                <a:gd name="T0" fmla="*/ 0 w 92"/>
                <a:gd name="T1" fmla="*/ 35 h 68"/>
                <a:gd name="T2" fmla="*/ 27 w 92"/>
                <a:gd name="T3" fmla="*/ 38 h 68"/>
                <a:gd name="T4" fmla="*/ 29 w 92"/>
                <a:gd name="T5" fmla="*/ 29 h 68"/>
                <a:gd name="T6" fmla="*/ 31 w 92"/>
                <a:gd name="T7" fmla="*/ 39 h 68"/>
                <a:gd name="T8" fmla="*/ 57 w 92"/>
                <a:gd name="T9" fmla="*/ 39 h 68"/>
                <a:gd name="T10" fmla="*/ 59 w 92"/>
                <a:gd name="T11" fmla="*/ 30 h 68"/>
                <a:gd name="T12" fmla="*/ 61 w 92"/>
                <a:gd name="T13" fmla="*/ 44 h 68"/>
                <a:gd name="T14" fmla="*/ 72 w 92"/>
                <a:gd name="T15" fmla="*/ 46 h 68"/>
                <a:gd name="T16" fmla="*/ 79 w 92"/>
                <a:gd name="T17" fmla="*/ 68 h 68"/>
                <a:gd name="T18" fmla="*/ 67 w 92"/>
                <a:gd name="T19" fmla="*/ 14 h 68"/>
                <a:gd name="T20" fmla="*/ 0 w 92"/>
                <a:gd name="T21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8">
                  <a:moveTo>
                    <a:pt x="0" y="35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6"/>
                    <a:pt x="69" y="68"/>
                    <a:pt x="79" y="68"/>
                  </a:cubicBezTo>
                  <a:cubicBezTo>
                    <a:pt x="79" y="68"/>
                    <a:pt x="92" y="21"/>
                    <a:pt x="67" y="14"/>
                  </a:cubicBezTo>
                  <a:cubicBezTo>
                    <a:pt x="42" y="6"/>
                    <a:pt x="0" y="0"/>
                    <a:pt x="0" y="35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">
              <a:extLst>
                <a:ext uri="{FF2B5EF4-FFF2-40B4-BE49-F238E27FC236}">
                  <a16:creationId xmlns:a16="http://schemas.microsoft.com/office/drawing/2014/main" xmlns="" id="{72F52614-6D4B-49F1-92E1-955A29E9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0" y="1262063"/>
              <a:ext cx="200025" cy="160338"/>
            </a:xfrm>
            <a:custGeom>
              <a:avLst/>
              <a:gdLst>
                <a:gd name="T0" fmla="*/ 6 w 35"/>
                <a:gd name="T1" fmla="*/ 19 h 28"/>
                <a:gd name="T2" fmla="*/ 11 w 35"/>
                <a:gd name="T3" fmla="*/ 6 h 28"/>
                <a:gd name="T4" fmla="*/ 23 w 35"/>
                <a:gd name="T5" fmla="*/ 0 h 28"/>
                <a:gd name="T6" fmla="*/ 31 w 35"/>
                <a:gd name="T7" fmla="*/ 2 h 28"/>
                <a:gd name="T8" fmla="*/ 34 w 35"/>
                <a:gd name="T9" fmla="*/ 9 h 28"/>
                <a:gd name="T10" fmla="*/ 22 w 35"/>
                <a:gd name="T11" fmla="*/ 26 h 28"/>
                <a:gd name="T12" fmla="*/ 0 w 35"/>
                <a:gd name="T13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8">
                  <a:moveTo>
                    <a:pt x="6" y="19"/>
                  </a:moveTo>
                  <a:cubicBezTo>
                    <a:pt x="6" y="14"/>
                    <a:pt x="8" y="10"/>
                    <a:pt x="11" y="6"/>
                  </a:cubicBezTo>
                  <a:cubicBezTo>
                    <a:pt x="14" y="3"/>
                    <a:pt x="18" y="0"/>
                    <a:pt x="23" y="0"/>
                  </a:cubicBezTo>
                  <a:cubicBezTo>
                    <a:pt x="26" y="0"/>
                    <a:pt x="29" y="0"/>
                    <a:pt x="31" y="2"/>
                  </a:cubicBezTo>
                  <a:cubicBezTo>
                    <a:pt x="33" y="4"/>
                    <a:pt x="34" y="6"/>
                    <a:pt x="34" y="9"/>
                  </a:cubicBezTo>
                  <a:cubicBezTo>
                    <a:pt x="35" y="16"/>
                    <a:pt x="29" y="24"/>
                    <a:pt x="22" y="26"/>
                  </a:cubicBezTo>
                  <a:cubicBezTo>
                    <a:pt x="15" y="28"/>
                    <a:pt x="7" y="26"/>
                    <a:pt x="0" y="22"/>
                  </a:cubicBezTo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">
              <a:extLst>
                <a:ext uri="{FF2B5EF4-FFF2-40B4-BE49-F238E27FC236}">
                  <a16:creationId xmlns:a16="http://schemas.microsoft.com/office/drawing/2014/main" xmlns="" id="{21F1A9C0-01B5-4126-86C0-704BCDAA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371601"/>
              <a:ext cx="188912" cy="112713"/>
            </a:xfrm>
            <a:custGeom>
              <a:avLst/>
              <a:gdLst>
                <a:gd name="T0" fmla="*/ 33 w 33"/>
                <a:gd name="T1" fmla="*/ 12 h 20"/>
                <a:gd name="T2" fmla="*/ 28 w 33"/>
                <a:gd name="T3" fmla="*/ 16 h 20"/>
                <a:gd name="T4" fmla="*/ 13 w 33"/>
                <a:gd name="T5" fmla="*/ 17 h 20"/>
                <a:gd name="T6" fmla="*/ 2 w 33"/>
                <a:gd name="T7" fmla="*/ 6 h 20"/>
                <a:gd name="T8" fmla="*/ 1 w 33"/>
                <a:gd name="T9" fmla="*/ 0 h 20"/>
                <a:gd name="T10" fmla="*/ 3 w 33"/>
                <a:gd name="T11" fmla="*/ 6 h 20"/>
                <a:gd name="T12" fmla="*/ 13 w 33"/>
                <a:gd name="T13" fmla="*/ 16 h 20"/>
                <a:gd name="T14" fmla="*/ 28 w 33"/>
                <a:gd name="T15" fmla="*/ 15 h 20"/>
                <a:gd name="T16" fmla="*/ 33 w 33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">
                  <a:moveTo>
                    <a:pt x="33" y="12"/>
                  </a:moveTo>
                  <a:cubicBezTo>
                    <a:pt x="33" y="12"/>
                    <a:pt x="32" y="14"/>
                    <a:pt x="28" y="16"/>
                  </a:cubicBezTo>
                  <a:cubicBezTo>
                    <a:pt x="25" y="18"/>
                    <a:pt x="19" y="20"/>
                    <a:pt x="13" y="17"/>
                  </a:cubicBezTo>
                  <a:cubicBezTo>
                    <a:pt x="7" y="15"/>
                    <a:pt x="3" y="10"/>
                    <a:pt x="2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3" y="6"/>
                  </a:cubicBezTo>
                  <a:cubicBezTo>
                    <a:pt x="4" y="9"/>
                    <a:pt x="8" y="14"/>
                    <a:pt x="13" y="16"/>
                  </a:cubicBezTo>
                  <a:cubicBezTo>
                    <a:pt x="19" y="18"/>
                    <a:pt x="24" y="17"/>
                    <a:pt x="28" y="15"/>
                  </a:cubicBezTo>
                  <a:cubicBezTo>
                    <a:pt x="31" y="13"/>
                    <a:pt x="33" y="12"/>
                    <a:pt x="33" y="12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xmlns="" id="{5DC937C7-A2A0-4E13-9355-97C8644B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1176338"/>
              <a:ext cx="160337" cy="228600"/>
            </a:xfrm>
            <a:custGeom>
              <a:avLst/>
              <a:gdLst>
                <a:gd name="T0" fmla="*/ 3 w 28"/>
                <a:gd name="T1" fmla="*/ 40 h 40"/>
                <a:gd name="T2" fmla="*/ 2 w 28"/>
                <a:gd name="T3" fmla="*/ 38 h 40"/>
                <a:gd name="T4" fmla="*/ 1 w 28"/>
                <a:gd name="T5" fmla="*/ 32 h 40"/>
                <a:gd name="T6" fmla="*/ 5 w 28"/>
                <a:gd name="T7" fmla="*/ 13 h 40"/>
                <a:gd name="T8" fmla="*/ 20 w 28"/>
                <a:gd name="T9" fmla="*/ 1 h 40"/>
                <a:gd name="T10" fmla="*/ 26 w 28"/>
                <a:gd name="T11" fmla="*/ 0 h 40"/>
                <a:gd name="T12" fmla="*/ 28 w 28"/>
                <a:gd name="T13" fmla="*/ 0 h 40"/>
                <a:gd name="T14" fmla="*/ 21 w 28"/>
                <a:gd name="T15" fmla="*/ 2 h 40"/>
                <a:gd name="T16" fmla="*/ 6 w 28"/>
                <a:gd name="T17" fmla="*/ 14 h 40"/>
                <a:gd name="T18" fmla="*/ 2 w 28"/>
                <a:gd name="T19" fmla="*/ 32 h 40"/>
                <a:gd name="T20" fmla="*/ 3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3" y="40"/>
                  </a:moveTo>
                  <a:cubicBezTo>
                    <a:pt x="3" y="40"/>
                    <a:pt x="2" y="39"/>
                    <a:pt x="2" y="38"/>
                  </a:cubicBezTo>
                  <a:cubicBezTo>
                    <a:pt x="1" y="37"/>
                    <a:pt x="1" y="35"/>
                    <a:pt x="1" y="32"/>
                  </a:cubicBezTo>
                  <a:cubicBezTo>
                    <a:pt x="0" y="27"/>
                    <a:pt x="1" y="20"/>
                    <a:pt x="5" y="13"/>
                  </a:cubicBezTo>
                  <a:cubicBezTo>
                    <a:pt x="9" y="7"/>
                    <a:pt x="15" y="3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8" y="0"/>
                    <a:pt x="25" y="1"/>
                    <a:pt x="21" y="2"/>
                  </a:cubicBezTo>
                  <a:cubicBezTo>
                    <a:pt x="16" y="4"/>
                    <a:pt x="10" y="8"/>
                    <a:pt x="6" y="14"/>
                  </a:cubicBezTo>
                  <a:cubicBezTo>
                    <a:pt x="2" y="20"/>
                    <a:pt x="1" y="27"/>
                    <a:pt x="2" y="32"/>
                  </a:cubicBezTo>
                  <a:cubicBezTo>
                    <a:pt x="2" y="37"/>
                    <a:pt x="3" y="40"/>
                    <a:pt x="3" y="40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0">
              <a:extLst>
                <a:ext uri="{FF2B5EF4-FFF2-40B4-BE49-F238E27FC236}">
                  <a16:creationId xmlns:a16="http://schemas.microsoft.com/office/drawing/2014/main" xmlns="" id="{BD5BC2EF-8997-42A0-B8D2-D6A9D58E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113" y="1501776"/>
              <a:ext cx="320675" cy="325438"/>
            </a:xfrm>
            <a:custGeom>
              <a:avLst/>
              <a:gdLst>
                <a:gd name="T0" fmla="*/ 47 w 56"/>
                <a:gd name="T1" fmla="*/ 39 h 57"/>
                <a:gd name="T2" fmla="*/ 46 w 56"/>
                <a:gd name="T3" fmla="*/ 40 h 57"/>
                <a:gd name="T4" fmla="*/ 42 w 56"/>
                <a:gd name="T5" fmla="*/ 39 h 57"/>
                <a:gd name="T6" fmla="*/ 40 w 56"/>
                <a:gd name="T7" fmla="*/ 37 h 57"/>
                <a:gd name="T8" fmla="*/ 40 w 56"/>
                <a:gd name="T9" fmla="*/ 34 h 57"/>
                <a:gd name="T10" fmla="*/ 44 w 56"/>
                <a:gd name="T11" fmla="*/ 31 h 57"/>
                <a:gd name="T12" fmla="*/ 49 w 56"/>
                <a:gd name="T13" fmla="*/ 32 h 57"/>
                <a:gd name="T14" fmla="*/ 55 w 56"/>
                <a:gd name="T15" fmla="*/ 40 h 57"/>
                <a:gd name="T16" fmla="*/ 51 w 56"/>
                <a:gd name="T17" fmla="*/ 52 h 57"/>
                <a:gd name="T18" fmla="*/ 39 w 56"/>
                <a:gd name="T19" fmla="*/ 57 h 57"/>
                <a:gd name="T20" fmla="*/ 25 w 56"/>
                <a:gd name="T21" fmla="*/ 54 h 57"/>
                <a:gd name="T22" fmla="*/ 20 w 56"/>
                <a:gd name="T23" fmla="*/ 48 h 57"/>
                <a:gd name="T24" fmla="*/ 20 w 56"/>
                <a:gd name="T25" fmla="*/ 41 h 57"/>
                <a:gd name="T26" fmla="*/ 24 w 56"/>
                <a:gd name="T27" fmla="*/ 28 h 57"/>
                <a:gd name="T28" fmla="*/ 18 w 56"/>
                <a:gd name="T29" fmla="*/ 8 h 57"/>
                <a:gd name="T30" fmla="*/ 6 w 56"/>
                <a:gd name="T31" fmla="*/ 1 h 57"/>
                <a:gd name="T32" fmla="*/ 0 w 56"/>
                <a:gd name="T33" fmla="*/ 0 h 57"/>
                <a:gd name="T34" fmla="*/ 2 w 56"/>
                <a:gd name="T35" fmla="*/ 0 h 57"/>
                <a:gd name="T36" fmla="*/ 6 w 56"/>
                <a:gd name="T37" fmla="*/ 0 h 57"/>
                <a:gd name="T38" fmla="*/ 19 w 56"/>
                <a:gd name="T39" fmla="*/ 8 h 57"/>
                <a:gd name="T40" fmla="*/ 26 w 56"/>
                <a:gd name="T41" fmla="*/ 28 h 57"/>
                <a:gd name="T42" fmla="*/ 22 w 56"/>
                <a:gd name="T43" fmla="*/ 41 h 57"/>
                <a:gd name="T44" fmla="*/ 22 w 56"/>
                <a:gd name="T45" fmla="*/ 47 h 57"/>
                <a:gd name="T46" fmla="*/ 26 w 56"/>
                <a:gd name="T47" fmla="*/ 52 h 57"/>
                <a:gd name="T48" fmla="*/ 39 w 56"/>
                <a:gd name="T49" fmla="*/ 55 h 57"/>
                <a:gd name="T50" fmla="*/ 50 w 56"/>
                <a:gd name="T51" fmla="*/ 51 h 57"/>
                <a:gd name="T52" fmla="*/ 54 w 56"/>
                <a:gd name="T53" fmla="*/ 41 h 57"/>
                <a:gd name="T54" fmla="*/ 48 w 56"/>
                <a:gd name="T55" fmla="*/ 33 h 57"/>
                <a:gd name="T56" fmla="*/ 44 w 56"/>
                <a:gd name="T57" fmla="*/ 33 h 57"/>
                <a:gd name="T58" fmla="*/ 41 w 56"/>
                <a:gd name="T59" fmla="*/ 34 h 57"/>
                <a:gd name="T60" fmla="*/ 40 w 56"/>
                <a:gd name="T61" fmla="*/ 37 h 57"/>
                <a:gd name="T62" fmla="*/ 42 w 56"/>
                <a:gd name="T63" fmla="*/ 39 h 57"/>
                <a:gd name="T64" fmla="*/ 46 w 56"/>
                <a:gd name="T65" fmla="*/ 39 h 57"/>
                <a:gd name="T66" fmla="*/ 47 w 56"/>
                <a:gd name="T67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" h="57">
                  <a:moveTo>
                    <a:pt x="47" y="39"/>
                  </a:moveTo>
                  <a:cubicBezTo>
                    <a:pt x="47" y="39"/>
                    <a:pt x="47" y="39"/>
                    <a:pt x="46" y="40"/>
                  </a:cubicBezTo>
                  <a:cubicBezTo>
                    <a:pt x="45" y="40"/>
                    <a:pt x="44" y="40"/>
                    <a:pt x="42" y="39"/>
                  </a:cubicBezTo>
                  <a:cubicBezTo>
                    <a:pt x="41" y="39"/>
                    <a:pt x="40" y="38"/>
                    <a:pt x="40" y="37"/>
                  </a:cubicBezTo>
                  <a:cubicBezTo>
                    <a:pt x="39" y="36"/>
                    <a:pt x="39" y="35"/>
                    <a:pt x="40" y="34"/>
                  </a:cubicBezTo>
                  <a:cubicBezTo>
                    <a:pt x="41" y="32"/>
                    <a:pt x="43" y="32"/>
                    <a:pt x="44" y="31"/>
                  </a:cubicBezTo>
                  <a:cubicBezTo>
                    <a:pt x="46" y="31"/>
                    <a:pt x="47" y="31"/>
                    <a:pt x="49" y="32"/>
                  </a:cubicBezTo>
                  <a:cubicBezTo>
                    <a:pt x="52" y="34"/>
                    <a:pt x="54" y="37"/>
                    <a:pt x="55" y="40"/>
                  </a:cubicBezTo>
                  <a:cubicBezTo>
                    <a:pt x="56" y="44"/>
                    <a:pt x="54" y="49"/>
                    <a:pt x="51" y="52"/>
                  </a:cubicBezTo>
                  <a:cubicBezTo>
                    <a:pt x="48" y="55"/>
                    <a:pt x="43" y="57"/>
                    <a:pt x="39" y="57"/>
                  </a:cubicBezTo>
                  <a:cubicBezTo>
                    <a:pt x="34" y="57"/>
                    <a:pt x="29" y="57"/>
                    <a:pt x="25" y="54"/>
                  </a:cubicBezTo>
                  <a:cubicBezTo>
                    <a:pt x="23" y="52"/>
                    <a:pt x="21" y="50"/>
                    <a:pt x="20" y="48"/>
                  </a:cubicBezTo>
                  <a:cubicBezTo>
                    <a:pt x="20" y="45"/>
                    <a:pt x="20" y="43"/>
                    <a:pt x="20" y="41"/>
                  </a:cubicBezTo>
                  <a:cubicBezTo>
                    <a:pt x="22" y="36"/>
                    <a:pt x="24" y="32"/>
                    <a:pt x="24" y="28"/>
                  </a:cubicBezTo>
                  <a:cubicBezTo>
                    <a:pt x="25" y="20"/>
                    <a:pt x="22" y="13"/>
                    <a:pt x="18" y="8"/>
                  </a:cubicBezTo>
                  <a:cubicBezTo>
                    <a:pt x="14" y="4"/>
                    <a:pt x="9" y="2"/>
                    <a:pt x="6" y="1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1"/>
                    <a:pt x="14" y="3"/>
                    <a:pt x="19" y="8"/>
                  </a:cubicBezTo>
                  <a:cubicBezTo>
                    <a:pt x="23" y="12"/>
                    <a:pt x="26" y="20"/>
                    <a:pt x="26" y="28"/>
                  </a:cubicBezTo>
                  <a:cubicBezTo>
                    <a:pt x="25" y="33"/>
                    <a:pt x="23" y="37"/>
                    <a:pt x="22" y="41"/>
                  </a:cubicBezTo>
                  <a:cubicBezTo>
                    <a:pt x="21" y="43"/>
                    <a:pt x="21" y="45"/>
                    <a:pt x="22" y="47"/>
                  </a:cubicBezTo>
                  <a:cubicBezTo>
                    <a:pt x="22" y="49"/>
                    <a:pt x="24" y="51"/>
                    <a:pt x="26" y="52"/>
                  </a:cubicBezTo>
                  <a:cubicBezTo>
                    <a:pt x="30" y="55"/>
                    <a:pt x="34" y="56"/>
                    <a:pt x="39" y="55"/>
                  </a:cubicBezTo>
                  <a:cubicBezTo>
                    <a:pt x="43" y="55"/>
                    <a:pt x="47" y="53"/>
                    <a:pt x="50" y="51"/>
                  </a:cubicBezTo>
                  <a:cubicBezTo>
                    <a:pt x="53" y="48"/>
                    <a:pt x="54" y="44"/>
                    <a:pt x="54" y="41"/>
                  </a:cubicBezTo>
                  <a:cubicBezTo>
                    <a:pt x="53" y="37"/>
                    <a:pt x="51" y="34"/>
                    <a:pt x="48" y="33"/>
                  </a:cubicBezTo>
                  <a:cubicBezTo>
                    <a:pt x="47" y="33"/>
                    <a:pt x="45" y="32"/>
                    <a:pt x="44" y="33"/>
                  </a:cubicBezTo>
                  <a:cubicBezTo>
                    <a:pt x="43" y="33"/>
                    <a:pt x="42" y="33"/>
                    <a:pt x="41" y="34"/>
                  </a:cubicBezTo>
                  <a:cubicBezTo>
                    <a:pt x="40" y="35"/>
                    <a:pt x="40" y="36"/>
                    <a:pt x="40" y="37"/>
                  </a:cubicBezTo>
                  <a:cubicBezTo>
                    <a:pt x="41" y="38"/>
                    <a:pt x="41" y="38"/>
                    <a:pt x="42" y="39"/>
                  </a:cubicBezTo>
                  <a:cubicBezTo>
                    <a:pt x="44" y="40"/>
                    <a:pt x="45" y="39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5">
              <a:extLst>
                <a:ext uri="{FF2B5EF4-FFF2-40B4-BE49-F238E27FC236}">
                  <a16:creationId xmlns:a16="http://schemas.microsoft.com/office/drawing/2014/main" xmlns="" id="{C7C5DA75-BE3B-4430-A595-6F9C6062C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3" y="5099051"/>
              <a:ext cx="555625" cy="69850"/>
            </a:xfrm>
            <a:custGeom>
              <a:avLst/>
              <a:gdLst>
                <a:gd name="T0" fmla="*/ 97 w 97"/>
                <a:gd name="T1" fmla="*/ 1 h 12"/>
                <a:gd name="T2" fmla="*/ 93 w 97"/>
                <a:gd name="T3" fmla="*/ 1 h 12"/>
                <a:gd name="T4" fmla="*/ 83 w 97"/>
                <a:gd name="T5" fmla="*/ 1 h 12"/>
                <a:gd name="T6" fmla="*/ 48 w 97"/>
                <a:gd name="T7" fmla="*/ 4 h 12"/>
                <a:gd name="T8" fmla="*/ 14 w 97"/>
                <a:gd name="T9" fmla="*/ 9 h 12"/>
                <a:gd name="T10" fmla="*/ 4 w 97"/>
                <a:gd name="T11" fmla="*/ 11 h 12"/>
                <a:gd name="T12" fmla="*/ 0 w 97"/>
                <a:gd name="T13" fmla="*/ 11 h 12"/>
                <a:gd name="T14" fmla="*/ 4 w 97"/>
                <a:gd name="T15" fmla="*/ 10 h 12"/>
                <a:gd name="T16" fmla="*/ 14 w 97"/>
                <a:gd name="T17" fmla="*/ 8 h 12"/>
                <a:gd name="T18" fmla="*/ 48 w 97"/>
                <a:gd name="T19" fmla="*/ 2 h 12"/>
                <a:gd name="T20" fmla="*/ 82 w 97"/>
                <a:gd name="T21" fmla="*/ 0 h 12"/>
                <a:gd name="T22" fmla="*/ 93 w 97"/>
                <a:gd name="T23" fmla="*/ 0 h 12"/>
                <a:gd name="T24" fmla="*/ 97 w 97"/>
                <a:gd name="T2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">
                  <a:moveTo>
                    <a:pt x="97" y="1"/>
                  </a:moveTo>
                  <a:cubicBezTo>
                    <a:pt x="97" y="1"/>
                    <a:pt x="95" y="1"/>
                    <a:pt x="93" y="1"/>
                  </a:cubicBezTo>
                  <a:cubicBezTo>
                    <a:pt x="90" y="1"/>
                    <a:pt x="87" y="1"/>
                    <a:pt x="83" y="1"/>
                  </a:cubicBezTo>
                  <a:cubicBezTo>
                    <a:pt x="74" y="2"/>
                    <a:pt x="62" y="3"/>
                    <a:pt x="48" y="4"/>
                  </a:cubicBezTo>
                  <a:cubicBezTo>
                    <a:pt x="35" y="6"/>
                    <a:pt x="23" y="8"/>
                    <a:pt x="14" y="9"/>
                  </a:cubicBezTo>
                  <a:cubicBezTo>
                    <a:pt x="10" y="10"/>
                    <a:pt x="7" y="10"/>
                    <a:pt x="4" y="11"/>
                  </a:cubicBezTo>
                  <a:cubicBezTo>
                    <a:pt x="2" y="11"/>
                    <a:pt x="0" y="12"/>
                    <a:pt x="0" y="11"/>
                  </a:cubicBezTo>
                  <a:cubicBezTo>
                    <a:pt x="0" y="11"/>
                    <a:pt x="1" y="11"/>
                    <a:pt x="4" y="10"/>
                  </a:cubicBezTo>
                  <a:cubicBezTo>
                    <a:pt x="6" y="10"/>
                    <a:pt x="10" y="9"/>
                    <a:pt x="14" y="8"/>
                  </a:cubicBezTo>
                  <a:cubicBezTo>
                    <a:pt x="23" y="6"/>
                    <a:pt x="35" y="4"/>
                    <a:pt x="48" y="2"/>
                  </a:cubicBezTo>
                  <a:cubicBezTo>
                    <a:pt x="61" y="1"/>
                    <a:pt x="74" y="0"/>
                    <a:pt x="82" y="0"/>
                  </a:cubicBezTo>
                  <a:cubicBezTo>
                    <a:pt x="87" y="0"/>
                    <a:pt x="90" y="0"/>
                    <a:pt x="93" y="0"/>
                  </a:cubicBezTo>
                  <a:cubicBezTo>
                    <a:pt x="95" y="0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6">
              <a:extLst>
                <a:ext uri="{FF2B5EF4-FFF2-40B4-BE49-F238E27FC236}">
                  <a16:creationId xmlns:a16="http://schemas.microsoft.com/office/drawing/2014/main" xmlns="" id="{7DC30424-48F9-4E91-BF02-7860EACF1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3714751"/>
              <a:ext cx="1276350" cy="1373188"/>
            </a:xfrm>
            <a:custGeom>
              <a:avLst/>
              <a:gdLst>
                <a:gd name="T0" fmla="*/ 223 w 223"/>
                <a:gd name="T1" fmla="*/ 0 h 241"/>
                <a:gd name="T2" fmla="*/ 221 w 223"/>
                <a:gd name="T3" fmla="*/ 4 h 241"/>
                <a:gd name="T4" fmla="*/ 213 w 223"/>
                <a:gd name="T5" fmla="*/ 14 h 241"/>
                <a:gd name="T6" fmla="*/ 194 w 223"/>
                <a:gd name="T7" fmla="*/ 24 h 241"/>
                <a:gd name="T8" fmla="*/ 167 w 223"/>
                <a:gd name="T9" fmla="*/ 28 h 241"/>
                <a:gd name="T10" fmla="*/ 96 w 223"/>
                <a:gd name="T11" fmla="*/ 29 h 241"/>
                <a:gd name="T12" fmla="*/ 53 w 223"/>
                <a:gd name="T13" fmla="*/ 30 h 241"/>
                <a:gd name="T14" fmla="*/ 31 w 223"/>
                <a:gd name="T15" fmla="*/ 30 h 241"/>
                <a:gd name="T16" fmla="*/ 20 w 223"/>
                <a:gd name="T17" fmla="*/ 30 h 241"/>
                <a:gd name="T18" fmla="*/ 8 w 223"/>
                <a:gd name="T19" fmla="*/ 30 h 241"/>
                <a:gd name="T20" fmla="*/ 4 w 223"/>
                <a:gd name="T21" fmla="*/ 33 h 241"/>
                <a:gd name="T22" fmla="*/ 2 w 223"/>
                <a:gd name="T23" fmla="*/ 38 h 241"/>
                <a:gd name="T24" fmla="*/ 4 w 223"/>
                <a:gd name="T25" fmla="*/ 49 h 241"/>
                <a:gd name="T26" fmla="*/ 9 w 223"/>
                <a:gd name="T27" fmla="*/ 70 h 241"/>
                <a:gd name="T28" fmla="*/ 20 w 223"/>
                <a:gd name="T29" fmla="*/ 111 h 241"/>
                <a:gd name="T30" fmla="*/ 43 w 223"/>
                <a:gd name="T31" fmla="*/ 179 h 241"/>
                <a:gd name="T32" fmla="*/ 58 w 223"/>
                <a:gd name="T33" fmla="*/ 224 h 241"/>
                <a:gd name="T34" fmla="*/ 61 w 223"/>
                <a:gd name="T35" fmla="*/ 237 h 241"/>
                <a:gd name="T36" fmla="*/ 62 w 223"/>
                <a:gd name="T37" fmla="*/ 240 h 241"/>
                <a:gd name="T38" fmla="*/ 63 w 223"/>
                <a:gd name="T39" fmla="*/ 241 h 241"/>
                <a:gd name="T40" fmla="*/ 62 w 223"/>
                <a:gd name="T41" fmla="*/ 240 h 241"/>
                <a:gd name="T42" fmla="*/ 61 w 223"/>
                <a:gd name="T43" fmla="*/ 237 h 241"/>
                <a:gd name="T44" fmla="*/ 57 w 223"/>
                <a:gd name="T45" fmla="*/ 225 h 241"/>
                <a:gd name="T46" fmla="*/ 42 w 223"/>
                <a:gd name="T47" fmla="*/ 179 h 241"/>
                <a:gd name="T48" fmla="*/ 19 w 223"/>
                <a:gd name="T49" fmla="*/ 111 h 241"/>
                <a:gd name="T50" fmla="*/ 7 w 223"/>
                <a:gd name="T51" fmla="*/ 71 h 241"/>
                <a:gd name="T52" fmla="*/ 2 w 223"/>
                <a:gd name="T53" fmla="*/ 49 h 241"/>
                <a:gd name="T54" fmla="*/ 0 w 223"/>
                <a:gd name="T55" fmla="*/ 37 h 241"/>
                <a:gd name="T56" fmla="*/ 2 w 223"/>
                <a:gd name="T57" fmla="*/ 32 h 241"/>
                <a:gd name="T58" fmla="*/ 8 w 223"/>
                <a:gd name="T59" fmla="*/ 29 h 241"/>
                <a:gd name="T60" fmla="*/ 16 w 223"/>
                <a:gd name="T61" fmla="*/ 28 h 241"/>
                <a:gd name="T62" fmla="*/ 20 w 223"/>
                <a:gd name="T63" fmla="*/ 28 h 241"/>
                <a:gd name="T64" fmla="*/ 31 w 223"/>
                <a:gd name="T65" fmla="*/ 28 h 241"/>
                <a:gd name="T66" fmla="*/ 53 w 223"/>
                <a:gd name="T67" fmla="*/ 28 h 241"/>
                <a:gd name="T68" fmla="*/ 96 w 223"/>
                <a:gd name="T69" fmla="*/ 28 h 241"/>
                <a:gd name="T70" fmla="*/ 167 w 223"/>
                <a:gd name="T71" fmla="*/ 27 h 241"/>
                <a:gd name="T72" fmla="*/ 194 w 223"/>
                <a:gd name="T73" fmla="*/ 23 h 241"/>
                <a:gd name="T74" fmla="*/ 212 w 223"/>
                <a:gd name="T75" fmla="*/ 14 h 241"/>
                <a:gd name="T76" fmla="*/ 221 w 223"/>
                <a:gd name="T77" fmla="*/ 4 h 241"/>
                <a:gd name="T78" fmla="*/ 223 w 223"/>
                <a:gd name="T7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" h="241">
                  <a:moveTo>
                    <a:pt x="223" y="0"/>
                  </a:moveTo>
                  <a:cubicBezTo>
                    <a:pt x="223" y="0"/>
                    <a:pt x="222" y="2"/>
                    <a:pt x="221" y="4"/>
                  </a:cubicBezTo>
                  <a:cubicBezTo>
                    <a:pt x="220" y="7"/>
                    <a:pt x="217" y="11"/>
                    <a:pt x="213" y="14"/>
                  </a:cubicBezTo>
                  <a:cubicBezTo>
                    <a:pt x="208" y="18"/>
                    <a:pt x="202" y="22"/>
                    <a:pt x="194" y="24"/>
                  </a:cubicBezTo>
                  <a:cubicBezTo>
                    <a:pt x="186" y="27"/>
                    <a:pt x="177" y="28"/>
                    <a:pt x="167" y="28"/>
                  </a:cubicBezTo>
                  <a:cubicBezTo>
                    <a:pt x="147" y="28"/>
                    <a:pt x="122" y="29"/>
                    <a:pt x="96" y="29"/>
                  </a:cubicBezTo>
                  <a:cubicBezTo>
                    <a:pt x="82" y="29"/>
                    <a:pt x="68" y="29"/>
                    <a:pt x="53" y="30"/>
                  </a:cubicBezTo>
                  <a:cubicBezTo>
                    <a:pt x="46" y="30"/>
                    <a:pt x="39" y="30"/>
                    <a:pt x="31" y="30"/>
                  </a:cubicBezTo>
                  <a:cubicBezTo>
                    <a:pt x="27" y="30"/>
                    <a:pt x="24" y="30"/>
                    <a:pt x="20" y="30"/>
                  </a:cubicBezTo>
                  <a:cubicBezTo>
                    <a:pt x="16" y="30"/>
                    <a:pt x="12" y="30"/>
                    <a:pt x="8" y="30"/>
                  </a:cubicBezTo>
                  <a:cubicBezTo>
                    <a:pt x="7" y="31"/>
                    <a:pt x="5" y="31"/>
                    <a:pt x="4" y="33"/>
                  </a:cubicBezTo>
                  <a:cubicBezTo>
                    <a:pt x="3" y="34"/>
                    <a:pt x="2" y="36"/>
                    <a:pt x="2" y="38"/>
                  </a:cubicBezTo>
                  <a:cubicBezTo>
                    <a:pt x="2" y="41"/>
                    <a:pt x="3" y="45"/>
                    <a:pt x="4" y="49"/>
                  </a:cubicBezTo>
                  <a:cubicBezTo>
                    <a:pt x="5" y="56"/>
                    <a:pt x="7" y="63"/>
                    <a:pt x="9" y="70"/>
                  </a:cubicBezTo>
                  <a:cubicBezTo>
                    <a:pt x="12" y="84"/>
                    <a:pt x="16" y="98"/>
                    <a:pt x="20" y="111"/>
                  </a:cubicBezTo>
                  <a:cubicBezTo>
                    <a:pt x="29" y="136"/>
                    <a:pt x="36" y="159"/>
                    <a:pt x="43" y="179"/>
                  </a:cubicBezTo>
                  <a:cubicBezTo>
                    <a:pt x="49" y="198"/>
                    <a:pt x="54" y="214"/>
                    <a:pt x="58" y="224"/>
                  </a:cubicBezTo>
                  <a:cubicBezTo>
                    <a:pt x="59" y="230"/>
                    <a:pt x="61" y="234"/>
                    <a:pt x="61" y="237"/>
                  </a:cubicBezTo>
                  <a:cubicBezTo>
                    <a:pt x="62" y="238"/>
                    <a:pt x="62" y="239"/>
                    <a:pt x="62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3" y="241"/>
                    <a:pt x="63" y="241"/>
                    <a:pt x="62" y="240"/>
                  </a:cubicBezTo>
                  <a:cubicBezTo>
                    <a:pt x="62" y="239"/>
                    <a:pt x="62" y="238"/>
                    <a:pt x="61" y="237"/>
                  </a:cubicBezTo>
                  <a:cubicBezTo>
                    <a:pt x="60" y="234"/>
                    <a:pt x="59" y="230"/>
                    <a:pt x="57" y="225"/>
                  </a:cubicBezTo>
                  <a:cubicBezTo>
                    <a:pt x="53" y="214"/>
                    <a:pt x="48" y="198"/>
                    <a:pt x="42" y="179"/>
                  </a:cubicBezTo>
                  <a:cubicBezTo>
                    <a:pt x="35" y="160"/>
                    <a:pt x="28" y="137"/>
                    <a:pt x="19" y="111"/>
                  </a:cubicBezTo>
                  <a:cubicBezTo>
                    <a:pt x="15" y="98"/>
                    <a:pt x="11" y="85"/>
                    <a:pt x="7" y="71"/>
                  </a:cubicBezTo>
                  <a:cubicBezTo>
                    <a:pt x="5" y="64"/>
                    <a:pt x="3" y="56"/>
                    <a:pt x="2" y="49"/>
                  </a:cubicBezTo>
                  <a:cubicBezTo>
                    <a:pt x="1" y="45"/>
                    <a:pt x="0" y="42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4" y="30"/>
                    <a:pt x="6" y="29"/>
                    <a:pt x="8" y="29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7" y="28"/>
                    <a:pt x="18" y="28"/>
                    <a:pt x="20" y="28"/>
                  </a:cubicBezTo>
                  <a:cubicBezTo>
                    <a:pt x="24" y="28"/>
                    <a:pt x="27" y="28"/>
                    <a:pt x="31" y="28"/>
                  </a:cubicBezTo>
                  <a:cubicBezTo>
                    <a:pt x="39" y="28"/>
                    <a:pt x="46" y="28"/>
                    <a:pt x="53" y="28"/>
                  </a:cubicBezTo>
                  <a:cubicBezTo>
                    <a:pt x="68" y="28"/>
                    <a:pt x="82" y="28"/>
                    <a:pt x="96" y="28"/>
                  </a:cubicBezTo>
                  <a:cubicBezTo>
                    <a:pt x="122" y="27"/>
                    <a:pt x="147" y="27"/>
                    <a:pt x="167" y="27"/>
                  </a:cubicBezTo>
                  <a:cubicBezTo>
                    <a:pt x="177" y="27"/>
                    <a:pt x="186" y="26"/>
                    <a:pt x="194" y="23"/>
                  </a:cubicBezTo>
                  <a:cubicBezTo>
                    <a:pt x="202" y="21"/>
                    <a:pt x="208" y="17"/>
                    <a:pt x="212" y="14"/>
                  </a:cubicBezTo>
                  <a:cubicBezTo>
                    <a:pt x="217" y="10"/>
                    <a:pt x="219" y="7"/>
                    <a:pt x="221" y="4"/>
                  </a:cubicBezTo>
                  <a:cubicBezTo>
                    <a:pt x="222" y="2"/>
                    <a:pt x="223" y="0"/>
                    <a:pt x="223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xmlns="" id="{2F61402B-BFE8-4012-A775-DC133E0F9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850" y="5083176"/>
              <a:ext cx="476250" cy="28575"/>
            </a:xfrm>
            <a:custGeom>
              <a:avLst/>
              <a:gdLst>
                <a:gd name="T0" fmla="*/ 83 w 83"/>
                <a:gd name="T1" fmla="*/ 4 h 5"/>
                <a:gd name="T2" fmla="*/ 42 w 83"/>
                <a:gd name="T3" fmla="*/ 3 h 5"/>
                <a:gd name="T4" fmla="*/ 0 w 83"/>
                <a:gd name="T5" fmla="*/ 0 h 5"/>
                <a:gd name="T6" fmla="*/ 42 w 83"/>
                <a:gd name="T7" fmla="*/ 2 h 5"/>
                <a:gd name="T8" fmla="*/ 83 w 8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">
                  <a:moveTo>
                    <a:pt x="83" y="4"/>
                  </a:moveTo>
                  <a:cubicBezTo>
                    <a:pt x="83" y="5"/>
                    <a:pt x="65" y="4"/>
                    <a:pt x="42" y="3"/>
                  </a:cubicBezTo>
                  <a:cubicBezTo>
                    <a:pt x="19" y="2"/>
                    <a:pt x="0" y="1"/>
                    <a:pt x="0" y="0"/>
                  </a:cubicBezTo>
                  <a:cubicBezTo>
                    <a:pt x="0" y="0"/>
                    <a:pt x="19" y="1"/>
                    <a:pt x="42" y="2"/>
                  </a:cubicBezTo>
                  <a:cubicBezTo>
                    <a:pt x="65" y="3"/>
                    <a:pt x="83" y="4"/>
                    <a:pt x="83" y="4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8">
              <a:extLst>
                <a:ext uri="{FF2B5EF4-FFF2-40B4-BE49-F238E27FC236}">
                  <a16:creationId xmlns:a16="http://schemas.microsoft.com/office/drawing/2014/main" xmlns="" id="{F90CC293-FFBF-45BF-9B53-CCEC66519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868738"/>
              <a:ext cx="80962" cy="1236663"/>
            </a:xfrm>
            <a:custGeom>
              <a:avLst/>
              <a:gdLst>
                <a:gd name="T0" fmla="*/ 14 w 14"/>
                <a:gd name="T1" fmla="*/ 0 h 217"/>
                <a:gd name="T2" fmla="*/ 14 w 14"/>
                <a:gd name="T3" fmla="*/ 2 h 217"/>
                <a:gd name="T4" fmla="*/ 13 w 14"/>
                <a:gd name="T5" fmla="*/ 9 h 217"/>
                <a:gd name="T6" fmla="*/ 9 w 14"/>
                <a:gd name="T7" fmla="*/ 32 h 217"/>
                <a:gd name="T8" fmla="*/ 3 w 14"/>
                <a:gd name="T9" fmla="*/ 108 h 217"/>
                <a:gd name="T10" fmla="*/ 3 w 14"/>
                <a:gd name="T11" fmla="*/ 185 h 217"/>
                <a:gd name="T12" fmla="*/ 4 w 14"/>
                <a:gd name="T13" fmla="*/ 208 h 217"/>
                <a:gd name="T14" fmla="*/ 4 w 14"/>
                <a:gd name="T15" fmla="*/ 215 h 217"/>
                <a:gd name="T16" fmla="*/ 4 w 14"/>
                <a:gd name="T17" fmla="*/ 217 h 217"/>
                <a:gd name="T18" fmla="*/ 4 w 14"/>
                <a:gd name="T19" fmla="*/ 215 h 217"/>
                <a:gd name="T20" fmla="*/ 3 w 14"/>
                <a:gd name="T21" fmla="*/ 208 h 217"/>
                <a:gd name="T22" fmla="*/ 2 w 14"/>
                <a:gd name="T23" fmla="*/ 185 h 217"/>
                <a:gd name="T24" fmla="*/ 1 w 14"/>
                <a:gd name="T25" fmla="*/ 108 h 217"/>
                <a:gd name="T26" fmla="*/ 8 w 14"/>
                <a:gd name="T27" fmla="*/ 32 h 217"/>
                <a:gd name="T28" fmla="*/ 12 w 14"/>
                <a:gd name="T29" fmla="*/ 9 h 217"/>
                <a:gd name="T30" fmla="*/ 13 w 14"/>
                <a:gd name="T31" fmla="*/ 2 h 217"/>
                <a:gd name="T32" fmla="*/ 14 w 14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17">
                  <a:moveTo>
                    <a:pt x="14" y="0"/>
                  </a:moveTo>
                  <a:cubicBezTo>
                    <a:pt x="14" y="0"/>
                    <a:pt x="14" y="1"/>
                    <a:pt x="14" y="2"/>
                  </a:cubicBezTo>
                  <a:cubicBezTo>
                    <a:pt x="13" y="4"/>
                    <a:pt x="13" y="6"/>
                    <a:pt x="13" y="9"/>
                  </a:cubicBezTo>
                  <a:cubicBezTo>
                    <a:pt x="12" y="14"/>
                    <a:pt x="11" y="22"/>
                    <a:pt x="9" y="32"/>
                  </a:cubicBezTo>
                  <a:cubicBezTo>
                    <a:pt x="7" y="51"/>
                    <a:pt x="4" y="78"/>
                    <a:pt x="3" y="108"/>
                  </a:cubicBezTo>
                  <a:cubicBezTo>
                    <a:pt x="1" y="138"/>
                    <a:pt x="2" y="165"/>
                    <a:pt x="3" y="185"/>
                  </a:cubicBezTo>
                  <a:cubicBezTo>
                    <a:pt x="3" y="195"/>
                    <a:pt x="4" y="203"/>
                    <a:pt x="4" y="208"/>
                  </a:cubicBezTo>
                  <a:cubicBezTo>
                    <a:pt x="4" y="211"/>
                    <a:pt x="4" y="213"/>
                    <a:pt x="4" y="215"/>
                  </a:cubicBezTo>
                  <a:cubicBezTo>
                    <a:pt x="4" y="216"/>
                    <a:pt x="4" y="217"/>
                    <a:pt x="4" y="217"/>
                  </a:cubicBezTo>
                  <a:cubicBezTo>
                    <a:pt x="4" y="217"/>
                    <a:pt x="4" y="216"/>
                    <a:pt x="4" y="215"/>
                  </a:cubicBezTo>
                  <a:cubicBezTo>
                    <a:pt x="4" y="213"/>
                    <a:pt x="4" y="211"/>
                    <a:pt x="3" y="208"/>
                  </a:cubicBezTo>
                  <a:cubicBezTo>
                    <a:pt x="3" y="203"/>
                    <a:pt x="2" y="195"/>
                    <a:pt x="2" y="185"/>
                  </a:cubicBezTo>
                  <a:cubicBezTo>
                    <a:pt x="0" y="165"/>
                    <a:pt x="0" y="138"/>
                    <a:pt x="1" y="108"/>
                  </a:cubicBezTo>
                  <a:cubicBezTo>
                    <a:pt x="2" y="78"/>
                    <a:pt x="5" y="51"/>
                    <a:pt x="8" y="32"/>
                  </a:cubicBezTo>
                  <a:cubicBezTo>
                    <a:pt x="10" y="22"/>
                    <a:pt x="11" y="14"/>
                    <a:pt x="12" y="9"/>
                  </a:cubicBezTo>
                  <a:cubicBezTo>
                    <a:pt x="13" y="6"/>
                    <a:pt x="13" y="4"/>
                    <a:pt x="13" y="2"/>
                  </a:cubicBezTo>
                  <a:cubicBezTo>
                    <a:pt x="14" y="1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9">
              <a:extLst>
                <a:ext uri="{FF2B5EF4-FFF2-40B4-BE49-F238E27FC236}">
                  <a16:creationId xmlns:a16="http://schemas.microsoft.com/office/drawing/2014/main" xmlns="" id="{6AF9F61E-A38E-40DB-B454-EDB4A7549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2575" y="3897313"/>
              <a:ext cx="160337" cy="84138"/>
            </a:xfrm>
            <a:custGeom>
              <a:avLst/>
              <a:gdLst>
                <a:gd name="T0" fmla="*/ 10 w 28"/>
                <a:gd name="T1" fmla="*/ 3 h 15"/>
                <a:gd name="T2" fmla="*/ 10 w 28"/>
                <a:gd name="T3" fmla="*/ 5 h 15"/>
                <a:gd name="T4" fmla="*/ 15 w 28"/>
                <a:gd name="T5" fmla="*/ 7 h 15"/>
                <a:gd name="T6" fmla="*/ 28 w 28"/>
                <a:gd name="T7" fmla="*/ 15 h 15"/>
                <a:gd name="T8" fmla="*/ 27 w 28"/>
                <a:gd name="T9" fmla="*/ 13 h 15"/>
                <a:gd name="T10" fmla="*/ 16 w 28"/>
                <a:gd name="T11" fmla="*/ 6 h 15"/>
                <a:gd name="T12" fmla="*/ 10 w 28"/>
                <a:gd name="T13" fmla="*/ 3 h 15"/>
                <a:gd name="T14" fmla="*/ 0 w 28"/>
                <a:gd name="T15" fmla="*/ 0 h 15"/>
                <a:gd name="T16" fmla="*/ 0 w 28"/>
                <a:gd name="T17" fmla="*/ 0 h 15"/>
                <a:gd name="T18" fmla="*/ 8 w 28"/>
                <a:gd name="T19" fmla="*/ 4 h 15"/>
                <a:gd name="T20" fmla="*/ 9 w 28"/>
                <a:gd name="T21" fmla="*/ 3 h 15"/>
                <a:gd name="T22" fmla="*/ 0 w 2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5">
                  <a:moveTo>
                    <a:pt x="10" y="3"/>
                  </a:moveTo>
                  <a:cubicBezTo>
                    <a:pt x="10" y="4"/>
                    <a:pt x="10" y="4"/>
                    <a:pt x="10" y="5"/>
                  </a:cubicBezTo>
                  <a:cubicBezTo>
                    <a:pt x="12" y="6"/>
                    <a:pt x="13" y="6"/>
                    <a:pt x="15" y="7"/>
                  </a:cubicBezTo>
                  <a:cubicBezTo>
                    <a:pt x="21" y="11"/>
                    <a:pt x="26" y="14"/>
                    <a:pt x="28" y="15"/>
                  </a:cubicBezTo>
                  <a:cubicBezTo>
                    <a:pt x="28" y="15"/>
                    <a:pt x="27" y="14"/>
                    <a:pt x="27" y="13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4" y="5"/>
                    <a:pt x="12" y="4"/>
                    <a:pt x="10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" y="2"/>
                    <a:pt x="8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4" y="1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0">
              <a:extLst>
                <a:ext uri="{FF2B5EF4-FFF2-40B4-BE49-F238E27FC236}">
                  <a16:creationId xmlns:a16="http://schemas.microsoft.com/office/drawing/2014/main" xmlns="" id="{54B5FCA5-9A9D-4885-B1DE-2188D1237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3913188"/>
              <a:ext cx="11112" cy="12700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2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322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1">
              <a:extLst>
                <a:ext uri="{FF2B5EF4-FFF2-40B4-BE49-F238E27FC236}">
                  <a16:creationId xmlns:a16="http://schemas.microsoft.com/office/drawing/2014/main" xmlns="" id="{8C4CFE3E-1B80-4D04-8339-3089EA5FF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981451"/>
              <a:ext cx="4762" cy="63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382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2">
              <a:extLst>
                <a:ext uri="{FF2B5EF4-FFF2-40B4-BE49-F238E27FC236}">
                  <a16:creationId xmlns:a16="http://schemas.microsoft.com/office/drawing/2014/main" xmlns="" id="{16A152AF-F6F8-4128-8832-A50122DC9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038" y="3748088"/>
              <a:ext cx="142875" cy="233363"/>
            </a:xfrm>
            <a:custGeom>
              <a:avLst/>
              <a:gdLst>
                <a:gd name="T0" fmla="*/ 16 w 25"/>
                <a:gd name="T1" fmla="*/ 24 h 41"/>
                <a:gd name="T2" fmla="*/ 14 w 25"/>
                <a:gd name="T3" fmla="*/ 24 h 41"/>
                <a:gd name="T4" fmla="*/ 24 w 25"/>
                <a:gd name="T5" fmla="*/ 39 h 41"/>
                <a:gd name="T6" fmla="*/ 25 w 25"/>
                <a:gd name="T7" fmla="*/ 41 h 41"/>
                <a:gd name="T8" fmla="*/ 16 w 25"/>
                <a:gd name="T9" fmla="*/ 24 h 41"/>
                <a:gd name="T10" fmla="*/ 0 w 25"/>
                <a:gd name="T11" fmla="*/ 0 h 41"/>
                <a:gd name="T12" fmla="*/ 0 w 25"/>
                <a:gd name="T13" fmla="*/ 0 h 41"/>
                <a:gd name="T14" fmla="*/ 12 w 25"/>
                <a:gd name="T15" fmla="*/ 21 h 41"/>
                <a:gd name="T16" fmla="*/ 13 w 25"/>
                <a:gd name="T17" fmla="*/ 23 h 41"/>
                <a:gd name="T18" fmla="*/ 15 w 25"/>
                <a:gd name="T19" fmla="*/ 23 h 41"/>
                <a:gd name="T20" fmla="*/ 14 w 25"/>
                <a:gd name="T21" fmla="*/ 20 h 41"/>
                <a:gd name="T22" fmla="*/ 0 w 25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1">
                  <a:moveTo>
                    <a:pt x="16" y="24"/>
                  </a:moveTo>
                  <a:cubicBezTo>
                    <a:pt x="15" y="24"/>
                    <a:pt x="15" y="24"/>
                    <a:pt x="14" y="24"/>
                  </a:cubicBezTo>
                  <a:cubicBezTo>
                    <a:pt x="18" y="31"/>
                    <a:pt x="22" y="36"/>
                    <a:pt x="24" y="39"/>
                  </a:cubicBezTo>
                  <a:cubicBezTo>
                    <a:pt x="24" y="40"/>
                    <a:pt x="25" y="40"/>
                    <a:pt x="25" y="41"/>
                  </a:cubicBezTo>
                  <a:cubicBezTo>
                    <a:pt x="24" y="38"/>
                    <a:pt x="21" y="32"/>
                    <a:pt x="16" y="2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9"/>
                    <a:pt x="12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5" y="22"/>
                    <a:pt x="14" y="21"/>
                    <a:pt x="14" y="20"/>
                  </a:cubicBezTo>
                  <a:cubicBezTo>
                    <a:pt x="7" y="9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3">
              <a:extLst>
                <a:ext uri="{FF2B5EF4-FFF2-40B4-BE49-F238E27FC236}">
                  <a16:creationId xmlns:a16="http://schemas.microsoft.com/office/drawing/2014/main" xmlns="" id="{41A68C99-67C4-4E62-8317-36249E2F5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3879851"/>
              <a:ext cx="15875" cy="4763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1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rgbClr val="322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4">
              <a:extLst>
                <a:ext uri="{FF2B5EF4-FFF2-40B4-BE49-F238E27FC236}">
                  <a16:creationId xmlns:a16="http://schemas.microsoft.com/office/drawing/2014/main" xmlns="" id="{D9F7EF23-6E00-43F8-8022-6170DCD6C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981451"/>
              <a:ext cx="4762" cy="63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382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5">
              <a:extLst>
                <a:ext uri="{FF2B5EF4-FFF2-40B4-BE49-F238E27FC236}">
                  <a16:creationId xmlns:a16="http://schemas.microsoft.com/office/drawing/2014/main" xmlns="" id="{E44BF995-CEB6-4EB1-8224-0D0677FDF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3970338"/>
              <a:ext cx="11112" cy="17463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2 h 3"/>
                <a:gd name="T4" fmla="*/ 2 w 2"/>
                <a:gd name="T5" fmla="*/ 3 h 3"/>
                <a:gd name="T6" fmla="*/ 1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352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7">
              <a:extLst>
                <a:ext uri="{FF2B5EF4-FFF2-40B4-BE49-F238E27FC236}">
                  <a16:creationId xmlns:a16="http://schemas.microsoft.com/office/drawing/2014/main" xmlns="" id="{BF16B7DA-20C8-4266-BE3F-E7B99554B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75" y="3576638"/>
              <a:ext cx="114300" cy="138113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0 h 24"/>
                <a:gd name="T4" fmla="*/ 9 w 20"/>
                <a:gd name="T5" fmla="*/ 13 h 24"/>
                <a:gd name="T6" fmla="*/ 19 w 20"/>
                <a:gd name="T7" fmla="*/ 24 h 24"/>
                <a:gd name="T8" fmla="*/ 19 w 20"/>
                <a:gd name="T9" fmla="*/ 24 h 24"/>
                <a:gd name="T10" fmla="*/ 10 w 20"/>
                <a:gd name="T11" fmla="*/ 12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4" y="6"/>
                    <a:pt x="9" y="13"/>
                  </a:cubicBezTo>
                  <a:cubicBezTo>
                    <a:pt x="14" y="19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16" y="18"/>
                    <a:pt x="10" y="12"/>
                  </a:cubicBezTo>
                  <a:cubicBezTo>
                    <a:pt x="5" y="5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8">
              <a:extLst>
                <a:ext uri="{FF2B5EF4-FFF2-40B4-BE49-F238E27FC236}">
                  <a16:creationId xmlns:a16="http://schemas.microsoft.com/office/drawing/2014/main" xmlns="" id="{FC3EDA65-006B-49D5-B60D-C16DEBC94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3941763"/>
              <a:ext cx="944562" cy="125413"/>
            </a:xfrm>
            <a:custGeom>
              <a:avLst/>
              <a:gdLst>
                <a:gd name="T0" fmla="*/ 0 w 595"/>
                <a:gd name="T1" fmla="*/ 29 h 79"/>
                <a:gd name="T2" fmla="*/ 0 w 595"/>
                <a:gd name="T3" fmla="*/ 79 h 79"/>
                <a:gd name="T4" fmla="*/ 595 w 595"/>
                <a:gd name="T5" fmla="*/ 54 h 79"/>
                <a:gd name="T6" fmla="*/ 574 w 595"/>
                <a:gd name="T7" fmla="*/ 0 h 79"/>
                <a:gd name="T8" fmla="*/ 0 w 595"/>
                <a:gd name="T9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9">
                  <a:moveTo>
                    <a:pt x="0" y="29"/>
                  </a:moveTo>
                  <a:lnTo>
                    <a:pt x="0" y="79"/>
                  </a:lnTo>
                  <a:lnTo>
                    <a:pt x="595" y="54"/>
                  </a:lnTo>
                  <a:lnTo>
                    <a:pt x="57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9">
              <a:extLst>
                <a:ext uri="{FF2B5EF4-FFF2-40B4-BE49-F238E27FC236}">
                  <a16:creationId xmlns:a16="http://schemas.microsoft.com/office/drawing/2014/main" xmlns="" id="{CD390415-C92E-4EAE-A756-EBE48BA6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888" y="4056063"/>
              <a:ext cx="263525" cy="1346200"/>
            </a:xfrm>
            <a:custGeom>
              <a:avLst/>
              <a:gdLst>
                <a:gd name="T0" fmla="*/ 30 w 46"/>
                <a:gd name="T1" fmla="*/ 0 h 236"/>
                <a:gd name="T2" fmla="*/ 0 w 46"/>
                <a:gd name="T3" fmla="*/ 235 h 236"/>
                <a:gd name="T4" fmla="*/ 4 w 46"/>
                <a:gd name="T5" fmla="*/ 236 h 236"/>
                <a:gd name="T6" fmla="*/ 46 w 46"/>
                <a:gd name="T7" fmla="*/ 0 h 236"/>
                <a:gd name="T8" fmla="*/ 30 w 46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6">
                  <a:moveTo>
                    <a:pt x="30" y="0"/>
                  </a:moveTo>
                  <a:cubicBezTo>
                    <a:pt x="29" y="4"/>
                    <a:pt x="0" y="235"/>
                    <a:pt x="0" y="235"/>
                  </a:cubicBezTo>
                  <a:cubicBezTo>
                    <a:pt x="4" y="236"/>
                    <a:pt x="4" y="236"/>
                    <a:pt x="4" y="23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0">
              <a:extLst>
                <a:ext uri="{FF2B5EF4-FFF2-40B4-BE49-F238E27FC236}">
                  <a16:creationId xmlns:a16="http://schemas.microsoft.com/office/drawing/2014/main" xmlns="" id="{C965DB2A-EFDC-4544-B991-4860D0942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4051301"/>
              <a:ext cx="222250" cy="1333500"/>
            </a:xfrm>
            <a:custGeom>
              <a:avLst/>
              <a:gdLst>
                <a:gd name="T0" fmla="*/ 0 w 140"/>
                <a:gd name="T1" fmla="*/ 0 h 840"/>
                <a:gd name="T2" fmla="*/ 122 w 140"/>
                <a:gd name="T3" fmla="*/ 840 h 840"/>
                <a:gd name="T4" fmla="*/ 140 w 140"/>
                <a:gd name="T5" fmla="*/ 840 h 840"/>
                <a:gd name="T6" fmla="*/ 50 w 140"/>
                <a:gd name="T7" fmla="*/ 0 h 840"/>
                <a:gd name="T8" fmla="*/ 0 w 140"/>
                <a:gd name="T9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40">
                  <a:moveTo>
                    <a:pt x="0" y="0"/>
                  </a:moveTo>
                  <a:lnTo>
                    <a:pt x="122" y="840"/>
                  </a:lnTo>
                  <a:lnTo>
                    <a:pt x="140" y="840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xmlns="" id="{052924D0-24FF-4A79-BF9C-2CC8958F0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238" y="4022726"/>
              <a:ext cx="538162" cy="1287463"/>
            </a:xfrm>
            <a:custGeom>
              <a:avLst/>
              <a:gdLst>
                <a:gd name="T0" fmla="*/ 0 w 339"/>
                <a:gd name="T1" fmla="*/ 7 h 811"/>
                <a:gd name="T2" fmla="*/ 314 w 339"/>
                <a:gd name="T3" fmla="*/ 811 h 811"/>
                <a:gd name="T4" fmla="*/ 339 w 339"/>
                <a:gd name="T5" fmla="*/ 808 h 811"/>
                <a:gd name="T6" fmla="*/ 44 w 339"/>
                <a:gd name="T7" fmla="*/ 0 h 811"/>
                <a:gd name="T8" fmla="*/ 0 w 339"/>
                <a:gd name="T9" fmla="*/ 7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811">
                  <a:moveTo>
                    <a:pt x="0" y="7"/>
                  </a:moveTo>
                  <a:lnTo>
                    <a:pt x="314" y="811"/>
                  </a:lnTo>
                  <a:lnTo>
                    <a:pt x="339" y="808"/>
                  </a:lnTo>
                  <a:lnTo>
                    <a:pt x="4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2">
              <a:extLst>
                <a:ext uri="{FF2B5EF4-FFF2-40B4-BE49-F238E27FC236}">
                  <a16:creationId xmlns:a16="http://schemas.microsoft.com/office/drawing/2014/main" xmlns="" id="{451C2FFC-542A-46AA-8A23-B2248EA6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4603751"/>
              <a:ext cx="652462" cy="61913"/>
            </a:xfrm>
            <a:custGeom>
              <a:avLst/>
              <a:gdLst>
                <a:gd name="T0" fmla="*/ 0 w 114"/>
                <a:gd name="T1" fmla="*/ 11 h 11"/>
                <a:gd name="T2" fmla="*/ 114 w 114"/>
                <a:gd name="T3" fmla="*/ 11 h 11"/>
                <a:gd name="T4" fmla="*/ 109 w 114"/>
                <a:gd name="T5" fmla="*/ 0 h 11"/>
                <a:gd name="T6" fmla="*/ 2 w 114"/>
                <a:gd name="T7" fmla="*/ 6 h 11"/>
                <a:gd name="T8" fmla="*/ 0 w 1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">
                  <a:moveTo>
                    <a:pt x="0" y="11"/>
                  </a:moveTo>
                  <a:cubicBezTo>
                    <a:pt x="1" y="11"/>
                    <a:pt x="114" y="11"/>
                    <a:pt x="114" y="1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F5C9CE5C-36FF-4D7C-AE89-4B47E662678F}"/>
                </a:ext>
              </a:extLst>
            </p:cNvPr>
            <p:cNvGrpSpPr/>
            <p:nvPr/>
          </p:nvGrpSpPr>
          <p:grpSpPr>
            <a:xfrm>
              <a:off x="1968952" y="2583939"/>
              <a:ext cx="1799110" cy="868752"/>
              <a:chOff x="103188" y="615951"/>
              <a:chExt cx="3198813" cy="1544637"/>
            </a:xfrm>
          </p:grpSpPr>
          <p:sp>
            <p:nvSpPr>
              <p:cNvPr id="101" name="Freeform 122">
                <a:extLst>
                  <a:ext uri="{FF2B5EF4-FFF2-40B4-BE49-F238E27FC236}">
                    <a16:creationId xmlns:a16="http://schemas.microsoft.com/office/drawing/2014/main" xmlns="" id="{0D7782AC-2D04-408E-B271-269FBA6B3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88" y="615951"/>
                <a:ext cx="3198813" cy="1544637"/>
              </a:xfrm>
              <a:custGeom>
                <a:avLst/>
                <a:gdLst>
                  <a:gd name="T0" fmla="*/ 0 w 2015"/>
                  <a:gd name="T1" fmla="*/ 0 h 973"/>
                  <a:gd name="T2" fmla="*/ 206 w 2015"/>
                  <a:gd name="T3" fmla="*/ 973 h 973"/>
                  <a:gd name="T4" fmla="*/ 2015 w 2015"/>
                  <a:gd name="T5" fmla="*/ 973 h 973"/>
                  <a:gd name="T6" fmla="*/ 2015 w 2015"/>
                  <a:gd name="T7" fmla="*/ 924 h 973"/>
                  <a:gd name="T8" fmla="*/ 1321 w 2015"/>
                  <a:gd name="T9" fmla="*/ 931 h 973"/>
                  <a:gd name="T10" fmla="*/ 1114 w 2015"/>
                  <a:gd name="T11" fmla="*/ 0 h 973"/>
                  <a:gd name="T12" fmla="*/ 0 w 2015"/>
                  <a:gd name="T13" fmla="*/ 0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5" h="973">
                    <a:moveTo>
                      <a:pt x="0" y="0"/>
                    </a:moveTo>
                    <a:lnTo>
                      <a:pt x="206" y="973"/>
                    </a:lnTo>
                    <a:lnTo>
                      <a:pt x="2015" y="973"/>
                    </a:lnTo>
                    <a:lnTo>
                      <a:pt x="2015" y="924"/>
                    </a:lnTo>
                    <a:lnTo>
                      <a:pt x="1321" y="931"/>
                    </a:lnTo>
                    <a:lnTo>
                      <a:pt x="11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2F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24">
                <a:extLst>
                  <a:ext uri="{FF2B5EF4-FFF2-40B4-BE49-F238E27FC236}">
                    <a16:creationId xmlns:a16="http://schemas.microsoft.com/office/drawing/2014/main" xmlns="" id="{DE5B2ECA-859D-4D37-BDD6-3695558F40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1225" y="1177925"/>
                <a:ext cx="349250" cy="354012"/>
              </a:xfrm>
              <a:custGeom>
                <a:avLst/>
                <a:gdLst>
                  <a:gd name="T0" fmla="*/ 16 w 32"/>
                  <a:gd name="T1" fmla="*/ 26 h 32"/>
                  <a:gd name="T2" fmla="*/ 6 w 32"/>
                  <a:gd name="T3" fmla="*/ 16 h 32"/>
                  <a:gd name="T4" fmla="*/ 16 w 32"/>
                  <a:gd name="T5" fmla="*/ 6 h 32"/>
                  <a:gd name="T6" fmla="*/ 25 w 32"/>
                  <a:gd name="T7" fmla="*/ 16 h 32"/>
                  <a:gd name="T8" fmla="*/ 16 w 32"/>
                  <a:gd name="T9" fmla="*/ 26 h 32"/>
                  <a:gd name="T10" fmla="*/ 16 w 32"/>
                  <a:gd name="T11" fmla="*/ 0 h 32"/>
                  <a:gd name="T12" fmla="*/ 0 w 32"/>
                  <a:gd name="T13" fmla="*/ 16 h 32"/>
                  <a:gd name="T14" fmla="*/ 16 w 32"/>
                  <a:gd name="T15" fmla="*/ 32 h 32"/>
                  <a:gd name="T16" fmla="*/ 32 w 32"/>
                  <a:gd name="T17" fmla="*/ 16 h 32"/>
                  <a:gd name="T18" fmla="*/ 16 w 32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26"/>
                    </a:moveTo>
                    <a:cubicBezTo>
                      <a:pt x="10" y="26"/>
                      <a:pt x="6" y="22"/>
                      <a:pt x="6" y="16"/>
                    </a:cubicBezTo>
                    <a:cubicBezTo>
                      <a:pt x="6" y="11"/>
                      <a:pt x="10" y="6"/>
                      <a:pt x="16" y="6"/>
                    </a:cubicBezTo>
                    <a:cubicBezTo>
                      <a:pt x="21" y="6"/>
                      <a:pt x="25" y="11"/>
                      <a:pt x="25" y="16"/>
                    </a:cubicBezTo>
                    <a:cubicBezTo>
                      <a:pt x="25" y="22"/>
                      <a:pt x="21" y="26"/>
                      <a:pt x="16" y="26"/>
                    </a:cubicBezTo>
                    <a:moveTo>
                      <a:pt x="16" y="0"/>
                    </a:moveTo>
                    <a:cubicBezTo>
                      <a:pt x="7" y="0"/>
                      <a:pt x="0" y="8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8"/>
                      <a:pt x="25" y="0"/>
                      <a:pt x="16" y="0"/>
                    </a:cubicBezTo>
                  </a:path>
                </a:pathLst>
              </a:cu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25">
                <a:extLst>
                  <a:ext uri="{FF2B5EF4-FFF2-40B4-BE49-F238E27FC236}">
                    <a16:creationId xmlns:a16="http://schemas.microsoft.com/office/drawing/2014/main" xmlns="" id="{8851BD56-78F1-457C-A6E6-2A3D02A37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313" y="1244600"/>
                <a:ext cx="207963" cy="220662"/>
              </a:xfrm>
              <a:prstGeom prst="ellipse">
                <a:avLst/>
              </a:prstGeom>
              <a:solidFill>
                <a:srgbClr val="E1E0E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9C882360-115F-4EBA-82AD-C094133286E4}"/>
              </a:ext>
            </a:extLst>
          </p:cNvPr>
          <p:cNvGraphicFramePr/>
          <p:nvPr>
            <p:extLst/>
          </p:nvPr>
        </p:nvGraphicFramePr>
        <p:xfrm>
          <a:off x="1436594" y="1166585"/>
          <a:ext cx="7055884" cy="508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CCD5054B-C593-45EB-9308-3EC02F2E07B5}"/>
              </a:ext>
            </a:extLst>
          </p:cNvPr>
          <p:cNvGrpSpPr/>
          <p:nvPr/>
        </p:nvGrpSpPr>
        <p:grpSpPr>
          <a:xfrm>
            <a:off x="664067" y="2840698"/>
            <a:ext cx="367744" cy="367744"/>
            <a:chOff x="1450975" y="771525"/>
            <a:chExt cx="287338" cy="287338"/>
          </a:xfrm>
          <a:solidFill>
            <a:schemeClr val="bg2">
              <a:lumMod val="50000"/>
            </a:schemeClr>
          </a:solidFill>
        </p:grpSpPr>
        <p:sp>
          <p:nvSpPr>
            <p:cNvPr id="105" name="Freeform 277">
              <a:extLst>
                <a:ext uri="{FF2B5EF4-FFF2-40B4-BE49-F238E27FC236}">
                  <a16:creationId xmlns:a16="http://schemas.microsoft.com/office/drawing/2014/main" xmlns="" id="{3F88D45C-8576-431E-9722-C4E80F5724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5" y="771525"/>
              <a:ext cx="134938" cy="133350"/>
            </a:xfrm>
            <a:custGeom>
              <a:avLst/>
              <a:gdLst>
                <a:gd name="T0" fmla="*/ 211 w 422"/>
                <a:gd name="T1" fmla="*/ 135 h 422"/>
                <a:gd name="T2" fmla="*/ 213 w 422"/>
                <a:gd name="T3" fmla="*/ 130 h 422"/>
                <a:gd name="T4" fmla="*/ 216 w 422"/>
                <a:gd name="T5" fmla="*/ 124 h 422"/>
                <a:gd name="T6" fmla="*/ 221 w 422"/>
                <a:gd name="T7" fmla="*/ 121 h 422"/>
                <a:gd name="T8" fmla="*/ 226 w 422"/>
                <a:gd name="T9" fmla="*/ 120 h 422"/>
                <a:gd name="T10" fmla="*/ 232 w 422"/>
                <a:gd name="T11" fmla="*/ 121 h 422"/>
                <a:gd name="T12" fmla="*/ 237 w 422"/>
                <a:gd name="T13" fmla="*/ 124 h 422"/>
                <a:gd name="T14" fmla="*/ 240 w 422"/>
                <a:gd name="T15" fmla="*/ 130 h 422"/>
                <a:gd name="T16" fmla="*/ 241 w 422"/>
                <a:gd name="T17" fmla="*/ 135 h 422"/>
                <a:gd name="T18" fmla="*/ 317 w 422"/>
                <a:gd name="T19" fmla="*/ 211 h 422"/>
                <a:gd name="T20" fmla="*/ 323 w 422"/>
                <a:gd name="T21" fmla="*/ 212 h 422"/>
                <a:gd name="T22" fmla="*/ 327 w 422"/>
                <a:gd name="T23" fmla="*/ 216 h 422"/>
                <a:gd name="T24" fmla="*/ 331 w 422"/>
                <a:gd name="T25" fmla="*/ 220 h 422"/>
                <a:gd name="T26" fmla="*/ 332 w 422"/>
                <a:gd name="T27" fmla="*/ 226 h 422"/>
                <a:gd name="T28" fmla="*/ 331 w 422"/>
                <a:gd name="T29" fmla="*/ 232 h 422"/>
                <a:gd name="T30" fmla="*/ 327 w 422"/>
                <a:gd name="T31" fmla="*/ 237 h 422"/>
                <a:gd name="T32" fmla="*/ 323 w 422"/>
                <a:gd name="T33" fmla="*/ 240 h 422"/>
                <a:gd name="T34" fmla="*/ 317 w 422"/>
                <a:gd name="T35" fmla="*/ 241 h 422"/>
                <a:gd name="T36" fmla="*/ 241 w 422"/>
                <a:gd name="T37" fmla="*/ 316 h 422"/>
                <a:gd name="T38" fmla="*/ 240 w 422"/>
                <a:gd name="T39" fmla="*/ 322 h 422"/>
                <a:gd name="T40" fmla="*/ 237 w 422"/>
                <a:gd name="T41" fmla="*/ 327 h 422"/>
                <a:gd name="T42" fmla="*/ 232 w 422"/>
                <a:gd name="T43" fmla="*/ 330 h 422"/>
                <a:gd name="T44" fmla="*/ 226 w 422"/>
                <a:gd name="T45" fmla="*/ 331 h 422"/>
                <a:gd name="T46" fmla="*/ 221 w 422"/>
                <a:gd name="T47" fmla="*/ 330 h 422"/>
                <a:gd name="T48" fmla="*/ 216 w 422"/>
                <a:gd name="T49" fmla="*/ 327 h 422"/>
                <a:gd name="T50" fmla="*/ 213 w 422"/>
                <a:gd name="T51" fmla="*/ 322 h 422"/>
                <a:gd name="T52" fmla="*/ 211 w 422"/>
                <a:gd name="T53" fmla="*/ 316 h 422"/>
                <a:gd name="T54" fmla="*/ 136 w 422"/>
                <a:gd name="T55" fmla="*/ 241 h 422"/>
                <a:gd name="T56" fmla="*/ 130 w 422"/>
                <a:gd name="T57" fmla="*/ 240 h 422"/>
                <a:gd name="T58" fmla="*/ 126 w 422"/>
                <a:gd name="T59" fmla="*/ 237 h 422"/>
                <a:gd name="T60" fmla="*/ 122 w 422"/>
                <a:gd name="T61" fmla="*/ 232 h 422"/>
                <a:gd name="T62" fmla="*/ 121 w 422"/>
                <a:gd name="T63" fmla="*/ 226 h 422"/>
                <a:gd name="T64" fmla="*/ 122 w 422"/>
                <a:gd name="T65" fmla="*/ 220 h 422"/>
                <a:gd name="T66" fmla="*/ 126 w 422"/>
                <a:gd name="T67" fmla="*/ 216 h 422"/>
                <a:gd name="T68" fmla="*/ 130 w 422"/>
                <a:gd name="T69" fmla="*/ 212 h 422"/>
                <a:gd name="T70" fmla="*/ 136 w 422"/>
                <a:gd name="T71" fmla="*/ 211 h 422"/>
                <a:gd name="T72" fmla="*/ 0 w 422"/>
                <a:gd name="T73" fmla="*/ 129 h 422"/>
                <a:gd name="T74" fmla="*/ 422 w 422"/>
                <a:gd name="T75" fmla="*/ 422 h 422"/>
                <a:gd name="T76" fmla="*/ 130 w 422"/>
                <a:gd name="T77" fmla="*/ 0 h 422"/>
                <a:gd name="T78" fmla="*/ 103 w 422"/>
                <a:gd name="T79" fmla="*/ 2 h 422"/>
                <a:gd name="T80" fmla="*/ 80 w 422"/>
                <a:gd name="T81" fmla="*/ 10 h 422"/>
                <a:gd name="T82" fmla="*/ 57 w 422"/>
                <a:gd name="T83" fmla="*/ 23 h 422"/>
                <a:gd name="T84" fmla="*/ 39 w 422"/>
                <a:gd name="T85" fmla="*/ 38 h 422"/>
                <a:gd name="T86" fmla="*/ 23 w 422"/>
                <a:gd name="T87" fmla="*/ 57 h 422"/>
                <a:gd name="T88" fmla="*/ 11 w 422"/>
                <a:gd name="T89" fmla="*/ 79 h 422"/>
                <a:gd name="T90" fmla="*/ 3 w 422"/>
                <a:gd name="T91" fmla="*/ 103 h 422"/>
                <a:gd name="T92" fmla="*/ 0 w 422"/>
                <a:gd name="T93" fmla="*/ 129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2" h="422">
                  <a:moveTo>
                    <a:pt x="211" y="211"/>
                  </a:moveTo>
                  <a:lnTo>
                    <a:pt x="211" y="135"/>
                  </a:lnTo>
                  <a:lnTo>
                    <a:pt x="211" y="133"/>
                  </a:lnTo>
                  <a:lnTo>
                    <a:pt x="213" y="130"/>
                  </a:lnTo>
                  <a:lnTo>
                    <a:pt x="214" y="128"/>
                  </a:lnTo>
                  <a:lnTo>
                    <a:pt x="216" y="124"/>
                  </a:lnTo>
                  <a:lnTo>
                    <a:pt x="218" y="123"/>
                  </a:lnTo>
                  <a:lnTo>
                    <a:pt x="221" y="121"/>
                  </a:lnTo>
                  <a:lnTo>
                    <a:pt x="223" y="121"/>
                  </a:lnTo>
                  <a:lnTo>
                    <a:pt x="226" y="120"/>
                  </a:lnTo>
                  <a:lnTo>
                    <a:pt x="230" y="121"/>
                  </a:lnTo>
                  <a:lnTo>
                    <a:pt x="232" y="121"/>
                  </a:lnTo>
                  <a:lnTo>
                    <a:pt x="235" y="123"/>
                  </a:lnTo>
                  <a:lnTo>
                    <a:pt x="237" y="124"/>
                  </a:lnTo>
                  <a:lnTo>
                    <a:pt x="239" y="128"/>
                  </a:lnTo>
                  <a:lnTo>
                    <a:pt x="240" y="130"/>
                  </a:lnTo>
                  <a:lnTo>
                    <a:pt x="241" y="133"/>
                  </a:lnTo>
                  <a:lnTo>
                    <a:pt x="241" y="135"/>
                  </a:lnTo>
                  <a:lnTo>
                    <a:pt x="241" y="211"/>
                  </a:lnTo>
                  <a:lnTo>
                    <a:pt x="317" y="211"/>
                  </a:lnTo>
                  <a:lnTo>
                    <a:pt x="320" y="211"/>
                  </a:lnTo>
                  <a:lnTo>
                    <a:pt x="323" y="212"/>
                  </a:lnTo>
                  <a:lnTo>
                    <a:pt x="325" y="213"/>
                  </a:lnTo>
                  <a:lnTo>
                    <a:pt x="327" y="216"/>
                  </a:lnTo>
                  <a:lnTo>
                    <a:pt x="329" y="218"/>
                  </a:lnTo>
                  <a:lnTo>
                    <a:pt x="331" y="220"/>
                  </a:lnTo>
                  <a:lnTo>
                    <a:pt x="332" y="223"/>
                  </a:lnTo>
                  <a:lnTo>
                    <a:pt x="332" y="226"/>
                  </a:lnTo>
                  <a:lnTo>
                    <a:pt x="332" y="228"/>
                  </a:lnTo>
                  <a:lnTo>
                    <a:pt x="331" y="232"/>
                  </a:lnTo>
                  <a:lnTo>
                    <a:pt x="329" y="234"/>
                  </a:lnTo>
                  <a:lnTo>
                    <a:pt x="327" y="237"/>
                  </a:lnTo>
                  <a:lnTo>
                    <a:pt x="325" y="238"/>
                  </a:lnTo>
                  <a:lnTo>
                    <a:pt x="323" y="240"/>
                  </a:lnTo>
                  <a:lnTo>
                    <a:pt x="320" y="240"/>
                  </a:lnTo>
                  <a:lnTo>
                    <a:pt x="317" y="241"/>
                  </a:lnTo>
                  <a:lnTo>
                    <a:pt x="241" y="241"/>
                  </a:lnTo>
                  <a:lnTo>
                    <a:pt x="241" y="316"/>
                  </a:lnTo>
                  <a:lnTo>
                    <a:pt x="241" y="320"/>
                  </a:lnTo>
                  <a:lnTo>
                    <a:pt x="240" y="322"/>
                  </a:lnTo>
                  <a:lnTo>
                    <a:pt x="239" y="325"/>
                  </a:lnTo>
                  <a:lnTo>
                    <a:pt x="237" y="327"/>
                  </a:lnTo>
                  <a:lnTo>
                    <a:pt x="235" y="328"/>
                  </a:lnTo>
                  <a:lnTo>
                    <a:pt x="232" y="330"/>
                  </a:lnTo>
                  <a:lnTo>
                    <a:pt x="230" y="331"/>
                  </a:lnTo>
                  <a:lnTo>
                    <a:pt x="226" y="331"/>
                  </a:lnTo>
                  <a:lnTo>
                    <a:pt x="223" y="331"/>
                  </a:lnTo>
                  <a:lnTo>
                    <a:pt x="221" y="330"/>
                  </a:lnTo>
                  <a:lnTo>
                    <a:pt x="218" y="328"/>
                  </a:lnTo>
                  <a:lnTo>
                    <a:pt x="216" y="327"/>
                  </a:lnTo>
                  <a:lnTo>
                    <a:pt x="214" y="325"/>
                  </a:lnTo>
                  <a:lnTo>
                    <a:pt x="213" y="322"/>
                  </a:lnTo>
                  <a:lnTo>
                    <a:pt x="211" y="320"/>
                  </a:lnTo>
                  <a:lnTo>
                    <a:pt x="211" y="316"/>
                  </a:lnTo>
                  <a:lnTo>
                    <a:pt x="211" y="241"/>
                  </a:lnTo>
                  <a:lnTo>
                    <a:pt x="136" y="241"/>
                  </a:lnTo>
                  <a:lnTo>
                    <a:pt x="133" y="240"/>
                  </a:lnTo>
                  <a:lnTo>
                    <a:pt x="130" y="240"/>
                  </a:lnTo>
                  <a:lnTo>
                    <a:pt x="128" y="238"/>
                  </a:lnTo>
                  <a:lnTo>
                    <a:pt x="126" y="237"/>
                  </a:lnTo>
                  <a:lnTo>
                    <a:pt x="124" y="234"/>
                  </a:lnTo>
                  <a:lnTo>
                    <a:pt x="122" y="232"/>
                  </a:lnTo>
                  <a:lnTo>
                    <a:pt x="121" y="228"/>
                  </a:lnTo>
                  <a:lnTo>
                    <a:pt x="121" y="226"/>
                  </a:lnTo>
                  <a:lnTo>
                    <a:pt x="121" y="223"/>
                  </a:lnTo>
                  <a:lnTo>
                    <a:pt x="122" y="220"/>
                  </a:lnTo>
                  <a:lnTo>
                    <a:pt x="124" y="218"/>
                  </a:lnTo>
                  <a:lnTo>
                    <a:pt x="126" y="216"/>
                  </a:lnTo>
                  <a:lnTo>
                    <a:pt x="128" y="213"/>
                  </a:lnTo>
                  <a:lnTo>
                    <a:pt x="130" y="212"/>
                  </a:lnTo>
                  <a:lnTo>
                    <a:pt x="133" y="211"/>
                  </a:lnTo>
                  <a:lnTo>
                    <a:pt x="136" y="211"/>
                  </a:lnTo>
                  <a:lnTo>
                    <a:pt x="211" y="211"/>
                  </a:lnTo>
                  <a:close/>
                  <a:moveTo>
                    <a:pt x="0" y="129"/>
                  </a:moveTo>
                  <a:lnTo>
                    <a:pt x="0" y="422"/>
                  </a:lnTo>
                  <a:lnTo>
                    <a:pt x="422" y="422"/>
                  </a:lnTo>
                  <a:lnTo>
                    <a:pt x="422" y="0"/>
                  </a:lnTo>
                  <a:lnTo>
                    <a:pt x="130" y="0"/>
                  </a:lnTo>
                  <a:lnTo>
                    <a:pt x="116" y="1"/>
                  </a:lnTo>
                  <a:lnTo>
                    <a:pt x="103" y="2"/>
                  </a:lnTo>
                  <a:lnTo>
                    <a:pt x="91" y="5"/>
                  </a:lnTo>
                  <a:lnTo>
                    <a:pt x="80" y="10"/>
                  </a:lnTo>
                  <a:lnTo>
                    <a:pt x="68" y="16"/>
                  </a:lnTo>
                  <a:lnTo>
                    <a:pt x="57" y="23"/>
                  </a:lnTo>
                  <a:lnTo>
                    <a:pt x="47" y="30"/>
                  </a:lnTo>
                  <a:lnTo>
                    <a:pt x="39" y="38"/>
                  </a:lnTo>
                  <a:lnTo>
                    <a:pt x="30" y="47"/>
                  </a:lnTo>
                  <a:lnTo>
                    <a:pt x="23" y="57"/>
                  </a:lnTo>
                  <a:lnTo>
                    <a:pt x="16" y="68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3"/>
                  </a:lnTo>
                  <a:lnTo>
                    <a:pt x="1" y="116"/>
                  </a:lnTo>
                  <a:lnTo>
                    <a:pt x="0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78">
              <a:extLst>
                <a:ext uri="{FF2B5EF4-FFF2-40B4-BE49-F238E27FC236}">
                  <a16:creationId xmlns:a16="http://schemas.microsoft.com/office/drawing/2014/main" xmlns="" id="{6DF3D4DB-AD28-4276-A7BC-57D6EF66C6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5" y="914400"/>
              <a:ext cx="134938" cy="144463"/>
            </a:xfrm>
            <a:custGeom>
              <a:avLst/>
              <a:gdLst>
                <a:gd name="T0" fmla="*/ 139 w 422"/>
                <a:gd name="T1" fmla="*/ 143 h 451"/>
                <a:gd name="T2" fmla="*/ 136 w 422"/>
                <a:gd name="T3" fmla="*/ 138 h 451"/>
                <a:gd name="T4" fmla="*/ 136 w 422"/>
                <a:gd name="T5" fmla="*/ 133 h 451"/>
                <a:gd name="T6" fmla="*/ 139 w 422"/>
                <a:gd name="T7" fmla="*/ 127 h 451"/>
                <a:gd name="T8" fmla="*/ 143 w 422"/>
                <a:gd name="T9" fmla="*/ 123 h 451"/>
                <a:gd name="T10" fmla="*/ 148 w 422"/>
                <a:gd name="T11" fmla="*/ 121 h 451"/>
                <a:gd name="T12" fmla="*/ 154 w 422"/>
                <a:gd name="T13" fmla="*/ 121 h 451"/>
                <a:gd name="T14" fmla="*/ 160 w 422"/>
                <a:gd name="T15" fmla="*/ 123 h 451"/>
                <a:gd name="T16" fmla="*/ 226 w 422"/>
                <a:gd name="T17" fmla="*/ 189 h 451"/>
                <a:gd name="T18" fmla="*/ 293 w 422"/>
                <a:gd name="T19" fmla="*/ 123 h 451"/>
                <a:gd name="T20" fmla="*/ 298 w 422"/>
                <a:gd name="T21" fmla="*/ 121 h 451"/>
                <a:gd name="T22" fmla="*/ 305 w 422"/>
                <a:gd name="T23" fmla="*/ 121 h 451"/>
                <a:gd name="T24" fmla="*/ 310 w 422"/>
                <a:gd name="T25" fmla="*/ 123 h 451"/>
                <a:gd name="T26" fmla="*/ 314 w 422"/>
                <a:gd name="T27" fmla="*/ 127 h 451"/>
                <a:gd name="T28" fmla="*/ 317 w 422"/>
                <a:gd name="T29" fmla="*/ 133 h 451"/>
                <a:gd name="T30" fmla="*/ 317 w 422"/>
                <a:gd name="T31" fmla="*/ 138 h 451"/>
                <a:gd name="T32" fmla="*/ 314 w 422"/>
                <a:gd name="T33" fmla="*/ 143 h 451"/>
                <a:gd name="T34" fmla="*/ 248 w 422"/>
                <a:gd name="T35" fmla="*/ 211 h 451"/>
                <a:gd name="T36" fmla="*/ 314 w 422"/>
                <a:gd name="T37" fmla="*/ 277 h 451"/>
                <a:gd name="T38" fmla="*/ 317 w 422"/>
                <a:gd name="T39" fmla="*/ 283 h 451"/>
                <a:gd name="T40" fmla="*/ 317 w 422"/>
                <a:gd name="T41" fmla="*/ 289 h 451"/>
                <a:gd name="T42" fmla="*/ 314 w 422"/>
                <a:gd name="T43" fmla="*/ 295 h 451"/>
                <a:gd name="T44" fmla="*/ 310 w 422"/>
                <a:gd name="T45" fmla="*/ 299 h 451"/>
                <a:gd name="T46" fmla="*/ 305 w 422"/>
                <a:gd name="T47" fmla="*/ 301 h 451"/>
                <a:gd name="T48" fmla="*/ 298 w 422"/>
                <a:gd name="T49" fmla="*/ 301 h 451"/>
                <a:gd name="T50" fmla="*/ 293 w 422"/>
                <a:gd name="T51" fmla="*/ 299 h 451"/>
                <a:gd name="T52" fmla="*/ 226 w 422"/>
                <a:gd name="T53" fmla="*/ 231 h 451"/>
                <a:gd name="T54" fmla="*/ 160 w 422"/>
                <a:gd name="T55" fmla="*/ 298 h 451"/>
                <a:gd name="T56" fmla="*/ 154 w 422"/>
                <a:gd name="T57" fmla="*/ 301 h 451"/>
                <a:gd name="T58" fmla="*/ 148 w 422"/>
                <a:gd name="T59" fmla="*/ 301 h 451"/>
                <a:gd name="T60" fmla="*/ 143 w 422"/>
                <a:gd name="T61" fmla="*/ 299 h 451"/>
                <a:gd name="T62" fmla="*/ 139 w 422"/>
                <a:gd name="T63" fmla="*/ 295 h 451"/>
                <a:gd name="T64" fmla="*/ 136 w 422"/>
                <a:gd name="T65" fmla="*/ 288 h 451"/>
                <a:gd name="T66" fmla="*/ 136 w 422"/>
                <a:gd name="T67" fmla="*/ 283 h 451"/>
                <a:gd name="T68" fmla="*/ 139 w 422"/>
                <a:gd name="T69" fmla="*/ 277 h 451"/>
                <a:gd name="T70" fmla="*/ 205 w 422"/>
                <a:gd name="T71" fmla="*/ 211 h 451"/>
                <a:gd name="T72" fmla="*/ 0 w 422"/>
                <a:gd name="T73" fmla="*/ 322 h 451"/>
                <a:gd name="T74" fmla="*/ 3 w 422"/>
                <a:gd name="T75" fmla="*/ 348 h 451"/>
                <a:gd name="T76" fmla="*/ 11 w 422"/>
                <a:gd name="T77" fmla="*/ 373 h 451"/>
                <a:gd name="T78" fmla="*/ 23 w 422"/>
                <a:gd name="T79" fmla="*/ 394 h 451"/>
                <a:gd name="T80" fmla="*/ 39 w 422"/>
                <a:gd name="T81" fmla="*/ 414 h 451"/>
                <a:gd name="T82" fmla="*/ 57 w 422"/>
                <a:gd name="T83" fmla="*/ 430 h 451"/>
                <a:gd name="T84" fmla="*/ 80 w 422"/>
                <a:gd name="T85" fmla="*/ 442 h 451"/>
                <a:gd name="T86" fmla="*/ 103 w 422"/>
                <a:gd name="T87" fmla="*/ 449 h 451"/>
                <a:gd name="T88" fmla="*/ 130 w 422"/>
                <a:gd name="T89" fmla="*/ 451 h 451"/>
                <a:gd name="T90" fmla="*/ 422 w 422"/>
                <a:gd name="T91" fmla="*/ 0 h 451"/>
                <a:gd name="T92" fmla="*/ 0 w 422"/>
                <a:gd name="T93" fmla="*/ 32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2" h="451">
                  <a:moveTo>
                    <a:pt x="141" y="145"/>
                  </a:moveTo>
                  <a:lnTo>
                    <a:pt x="139" y="143"/>
                  </a:lnTo>
                  <a:lnTo>
                    <a:pt x="137" y="141"/>
                  </a:lnTo>
                  <a:lnTo>
                    <a:pt x="136" y="138"/>
                  </a:lnTo>
                  <a:lnTo>
                    <a:pt x="136" y="135"/>
                  </a:lnTo>
                  <a:lnTo>
                    <a:pt x="136" y="133"/>
                  </a:lnTo>
                  <a:lnTo>
                    <a:pt x="137" y="129"/>
                  </a:lnTo>
                  <a:lnTo>
                    <a:pt x="139" y="127"/>
                  </a:lnTo>
                  <a:lnTo>
                    <a:pt x="141" y="125"/>
                  </a:lnTo>
                  <a:lnTo>
                    <a:pt x="143" y="123"/>
                  </a:lnTo>
                  <a:lnTo>
                    <a:pt x="145" y="121"/>
                  </a:lnTo>
                  <a:lnTo>
                    <a:pt x="148" y="121"/>
                  </a:lnTo>
                  <a:lnTo>
                    <a:pt x="151" y="120"/>
                  </a:lnTo>
                  <a:lnTo>
                    <a:pt x="154" y="121"/>
                  </a:lnTo>
                  <a:lnTo>
                    <a:pt x="157" y="121"/>
                  </a:lnTo>
                  <a:lnTo>
                    <a:pt x="160" y="123"/>
                  </a:lnTo>
                  <a:lnTo>
                    <a:pt x="162" y="125"/>
                  </a:lnTo>
                  <a:lnTo>
                    <a:pt x="226" y="189"/>
                  </a:lnTo>
                  <a:lnTo>
                    <a:pt x="291" y="124"/>
                  </a:lnTo>
                  <a:lnTo>
                    <a:pt x="293" y="123"/>
                  </a:lnTo>
                  <a:lnTo>
                    <a:pt x="296" y="121"/>
                  </a:lnTo>
                  <a:lnTo>
                    <a:pt x="298" y="121"/>
                  </a:lnTo>
                  <a:lnTo>
                    <a:pt x="302" y="120"/>
                  </a:lnTo>
                  <a:lnTo>
                    <a:pt x="305" y="121"/>
                  </a:lnTo>
                  <a:lnTo>
                    <a:pt x="307" y="121"/>
                  </a:lnTo>
                  <a:lnTo>
                    <a:pt x="310" y="123"/>
                  </a:lnTo>
                  <a:lnTo>
                    <a:pt x="312" y="125"/>
                  </a:lnTo>
                  <a:lnTo>
                    <a:pt x="314" y="127"/>
                  </a:lnTo>
                  <a:lnTo>
                    <a:pt x="315" y="129"/>
                  </a:lnTo>
                  <a:lnTo>
                    <a:pt x="317" y="133"/>
                  </a:lnTo>
                  <a:lnTo>
                    <a:pt x="317" y="135"/>
                  </a:lnTo>
                  <a:lnTo>
                    <a:pt x="317" y="138"/>
                  </a:lnTo>
                  <a:lnTo>
                    <a:pt x="315" y="141"/>
                  </a:lnTo>
                  <a:lnTo>
                    <a:pt x="314" y="143"/>
                  </a:lnTo>
                  <a:lnTo>
                    <a:pt x="312" y="145"/>
                  </a:lnTo>
                  <a:lnTo>
                    <a:pt x="248" y="211"/>
                  </a:lnTo>
                  <a:lnTo>
                    <a:pt x="312" y="275"/>
                  </a:lnTo>
                  <a:lnTo>
                    <a:pt x="314" y="277"/>
                  </a:lnTo>
                  <a:lnTo>
                    <a:pt x="315" y="281"/>
                  </a:lnTo>
                  <a:lnTo>
                    <a:pt x="317" y="283"/>
                  </a:lnTo>
                  <a:lnTo>
                    <a:pt x="317" y="286"/>
                  </a:lnTo>
                  <a:lnTo>
                    <a:pt x="317" y="289"/>
                  </a:lnTo>
                  <a:lnTo>
                    <a:pt x="315" y="291"/>
                  </a:lnTo>
                  <a:lnTo>
                    <a:pt x="314" y="295"/>
                  </a:lnTo>
                  <a:lnTo>
                    <a:pt x="312" y="297"/>
                  </a:lnTo>
                  <a:lnTo>
                    <a:pt x="310" y="299"/>
                  </a:lnTo>
                  <a:lnTo>
                    <a:pt x="307" y="300"/>
                  </a:lnTo>
                  <a:lnTo>
                    <a:pt x="305" y="301"/>
                  </a:lnTo>
                  <a:lnTo>
                    <a:pt x="302" y="301"/>
                  </a:lnTo>
                  <a:lnTo>
                    <a:pt x="298" y="301"/>
                  </a:lnTo>
                  <a:lnTo>
                    <a:pt x="296" y="300"/>
                  </a:lnTo>
                  <a:lnTo>
                    <a:pt x="293" y="299"/>
                  </a:lnTo>
                  <a:lnTo>
                    <a:pt x="291" y="297"/>
                  </a:lnTo>
                  <a:lnTo>
                    <a:pt x="226" y="231"/>
                  </a:lnTo>
                  <a:lnTo>
                    <a:pt x="162" y="297"/>
                  </a:lnTo>
                  <a:lnTo>
                    <a:pt x="160" y="298"/>
                  </a:lnTo>
                  <a:lnTo>
                    <a:pt x="157" y="300"/>
                  </a:lnTo>
                  <a:lnTo>
                    <a:pt x="154" y="301"/>
                  </a:lnTo>
                  <a:lnTo>
                    <a:pt x="151" y="301"/>
                  </a:lnTo>
                  <a:lnTo>
                    <a:pt x="148" y="301"/>
                  </a:lnTo>
                  <a:lnTo>
                    <a:pt x="145" y="300"/>
                  </a:lnTo>
                  <a:lnTo>
                    <a:pt x="143" y="299"/>
                  </a:lnTo>
                  <a:lnTo>
                    <a:pt x="141" y="297"/>
                  </a:lnTo>
                  <a:lnTo>
                    <a:pt x="139" y="295"/>
                  </a:lnTo>
                  <a:lnTo>
                    <a:pt x="137" y="291"/>
                  </a:lnTo>
                  <a:lnTo>
                    <a:pt x="136" y="288"/>
                  </a:lnTo>
                  <a:lnTo>
                    <a:pt x="136" y="286"/>
                  </a:lnTo>
                  <a:lnTo>
                    <a:pt x="136" y="283"/>
                  </a:lnTo>
                  <a:lnTo>
                    <a:pt x="137" y="281"/>
                  </a:lnTo>
                  <a:lnTo>
                    <a:pt x="139" y="277"/>
                  </a:lnTo>
                  <a:lnTo>
                    <a:pt x="141" y="275"/>
                  </a:lnTo>
                  <a:lnTo>
                    <a:pt x="205" y="211"/>
                  </a:lnTo>
                  <a:lnTo>
                    <a:pt x="141" y="145"/>
                  </a:lnTo>
                  <a:close/>
                  <a:moveTo>
                    <a:pt x="0" y="322"/>
                  </a:moveTo>
                  <a:lnTo>
                    <a:pt x="1" y="335"/>
                  </a:lnTo>
                  <a:lnTo>
                    <a:pt x="3" y="348"/>
                  </a:lnTo>
                  <a:lnTo>
                    <a:pt x="7" y="361"/>
                  </a:lnTo>
                  <a:lnTo>
                    <a:pt x="11" y="373"/>
                  </a:lnTo>
                  <a:lnTo>
                    <a:pt x="16" y="384"/>
                  </a:lnTo>
                  <a:lnTo>
                    <a:pt x="23" y="394"/>
                  </a:lnTo>
                  <a:lnTo>
                    <a:pt x="30" y="404"/>
                  </a:lnTo>
                  <a:lnTo>
                    <a:pt x="39" y="414"/>
                  </a:lnTo>
                  <a:lnTo>
                    <a:pt x="47" y="422"/>
                  </a:lnTo>
                  <a:lnTo>
                    <a:pt x="57" y="430"/>
                  </a:lnTo>
                  <a:lnTo>
                    <a:pt x="68" y="436"/>
                  </a:lnTo>
                  <a:lnTo>
                    <a:pt x="80" y="442"/>
                  </a:lnTo>
                  <a:lnTo>
                    <a:pt x="91" y="446"/>
                  </a:lnTo>
                  <a:lnTo>
                    <a:pt x="103" y="449"/>
                  </a:lnTo>
                  <a:lnTo>
                    <a:pt x="116" y="451"/>
                  </a:lnTo>
                  <a:lnTo>
                    <a:pt x="130" y="451"/>
                  </a:lnTo>
                  <a:lnTo>
                    <a:pt x="422" y="451"/>
                  </a:lnTo>
                  <a:lnTo>
                    <a:pt x="422" y="0"/>
                  </a:lnTo>
                  <a:lnTo>
                    <a:pt x="0" y="0"/>
                  </a:lnTo>
                  <a:lnTo>
                    <a:pt x="0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79">
              <a:extLst>
                <a:ext uri="{FF2B5EF4-FFF2-40B4-BE49-F238E27FC236}">
                  <a16:creationId xmlns:a16="http://schemas.microsoft.com/office/drawing/2014/main" xmlns="" id="{6AFBA313-ABC1-44FB-B869-523370C40B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771525"/>
              <a:ext cx="142875" cy="133350"/>
            </a:xfrm>
            <a:custGeom>
              <a:avLst/>
              <a:gdLst>
                <a:gd name="T0" fmla="*/ 300 w 451"/>
                <a:gd name="T1" fmla="*/ 241 h 422"/>
                <a:gd name="T2" fmla="*/ 120 w 451"/>
                <a:gd name="T3" fmla="*/ 241 h 422"/>
                <a:gd name="T4" fmla="*/ 105 w 451"/>
                <a:gd name="T5" fmla="*/ 241 h 422"/>
                <a:gd name="T6" fmla="*/ 102 w 451"/>
                <a:gd name="T7" fmla="*/ 240 h 422"/>
                <a:gd name="T8" fmla="*/ 98 w 451"/>
                <a:gd name="T9" fmla="*/ 240 h 422"/>
                <a:gd name="T10" fmla="*/ 96 w 451"/>
                <a:gd name="T11" fmla="*/ 238 h 422"/>
                <a:gd name="T12" fmla="*/ 94 w 451"/>
                <a:gd name="T13" fmla="*/ 237 h 422"/>
                <a:gd name="T14" fmla="*/ 92 w 451"/>
                <a:gd name="T15" fmla="*/ 234 h 422"/>
                <a:gd name="T16" fmla="*/ 91 w 451"/>
                <a:gd name="T17" fmla="*/ 232 h 422"/>
                <a:gd name="T18" fmla="*/ 90 w 451"/>
                <a:gd name="T19" fmla="*/ 228 h 422"/>
                <a:gd name="T20" fmla="*/ 90 w 451"/>
                <a:gd name="T21" fmla="*/ 226 h 422"/>
                <a:gd name="T22" fmla="*/ 90 w 451"/>
                <a:gd name="T23" fmla="*/ 223 h 422"/>
                <a:gd name="T24" fmla="*/ 91 w 451"/>
                <a:gd name="T25" fmla="*/ 220 h 422"/>
                <a:gd name="T26" fmla="*/ 92 w 451"/>
                <a:gd name="T27" fmla="*/ 218 h 422"/>
                <a:gd name="T28" fmla="*/ 94 w 451"/>
                <a:gd name="T29" fmla="*/ 216 h 422"/>
                <a:gd name="T30" fmla="*/ 96 w 451"/>
                <a:gd name="T31" fmla="*/ 213 h 422"/>
                <a:gd name="T32" fmla="*/ 98 w 451"/>
                <a:gd name="T33" fmla="*/ 212 h 422"/>
                <a:gd name="T34" fmla="*/ 102 w 451"/>
                <a:gd name="T35" fmla="*/ 211 h 422"/>
                <a:gd name="T36" fmla="*/ 105 w 451"/>
                <a:gd name="T37" fmla="*/ 211 h 422"/>
                <a:gd name="T38" fmla="*/ 120 w 451"/>
                <a:gd name="T39" fmla="*/ 211 h 422"/>
                <a:gd name="T40" fmla="*/ 300 w 451"/>
                <a:gd name="T41" fmla="*/ 211 h 422"/>
                <a:gd name="T42" fmla="*/ 303 w 451"/>
                <a:gd name="T43" fmla="*/ 211 h 422"/>
                <a:gd name="T44" fmla="*/ 307 w 451"/>
                <a:gd name="T45" fmla="*/ 212 h 422"/>
                <a:gd name="T46" fmla="*/ 309 w 451"/>
                <a:gd name="T47" fmla="*/ 213 h 422"/>
                <a:gd name="T48" fmla="*/ 311 w 451"/>
                <a:gd name="T49" fmla="*/ 216 h 422"/>
                <a:gd name="T50" fmla="*/ 313 w 451"/>
                <a:gd name="T51" fmla="*/ 218 h 422"/>
                <a:gd name="T52" fmla="*/ 314 w 451"/>
                <a:gd name="T53" fmla="*/ 220 h 422"/>
                <a:gd name="T54" fmla="*/ 315 w 451"/>
                <a:gd name="T55" fmla="*/ 223 h 422"/>
                <a:gd name="T56" fmla="*/ 315 w 451"/>
                <a:gd name="T57" fmla="*/ 226 h 422"/>
                <a:gd name="T58" fmla="*/ 315 w 451"/>
                <a:gd name="T59" fmla="*/ 228 h 422"/>
                <a:gd name="T60" fmla="*/ 314 w 451"/>
                <a:gd name="T61" fmla="*/ 232 h 422"/>
                <a:gd name="T62" fmla="*/ 313 w 451"/>
                <a:gd name="T63" fmla="*/ 234 h 422"/>
                <a:gd name="T64" fmla="*/ 311 w 451"/>
                <a:gd name="T65" fmla="*/ 236 h 422"/>
                <a:gd name="T66" fmla="*/ 309 w 451"/>
                <a:gd name="T67" fmla="*/ 238 h 422"/>
                <a:gd name="T68" fmla="*/ 307 w 451"/>
                <a:gd name="T69" fmla="*/ 240 h 422"/>
                <a:gd name="T70" fmla="*/ 303 w 451"/>
                <a:gd name="T71" fmla="*/ 240 h 422"/>
                <a:gd name="T72" fmla="*/ 300 w 451"/>
                <a:gd name="T73" fmla="*/ 241 h 422"/>
                <a:gd name="T74" fmla="*/ 322 w 451"/>
                <a:gd name="T75" fmla="*/ 0 h 422"/>
                <a:gd name="T76" fmla="*/ 0 w 451"/>
                <a:gd name="T77" fmla="*/ 0 h 422"/>
                <a:gd name="T78" fmla="*/ 0 w 451"/>
                <a:gd name="T79" fmla="*/ 422 h 422"/>
                <a:gd name="T80" fmla="*/ 451 w 451"/>
                <a:gd name="T81" fmla="*/ 422 h 422"/>
                <a:gd name="T82" fmla="*/ 451 w 451"/>
                <a:gd name="T83" fmla="*/ 129 h 422"/>
                <a:gd name="T84" fmla="*/ 450 w 451"/>
                <a:gd name="T85" fmla="*/ 116 h 422"/>
                <a:gd name="T86" fmla="*/ 448 w 451"/>
                <a:gd name="T87" fmla="*/ 103 h 422"/>
                <a:gd name="T88" fmla="*/ 445 w 451"/>
                <a:gd name="T89" fmla="*/ 91 h 422"/>
                <a:gd name="T90" fmla="*/ 441 w 451"/>
                <a:gd name="T91" fmla="*/ 78 h 422"/>
                <a:gd name="T92" fmla="*/ 435 w 451"/>
                <a:gd name="T93" fmla="*/ 68 h 422"/>
                <a:gd name="T94" fmla="*/ 429 w 451"/>
                <a:gd name="T95" fmla="*/ 57 h 422"/>
                <a:gd name="T96" fmla="*/ 421 w 451"/>
                <a:gd name="T97" fmla="*/ 47 h 422"/>
                <a:gd name="T98" fmla="*/ 413 w 451"/>
                <a:gd name="T99" fmla="*/ 38 h 422"/>
                <a:gd name="T100" fmla="*/ 404 w 451"/>
                <a:gd name="T101" fmla="*/ 30 h 422"/>
                <a:gd name="T102" fmla="*/ 393 w 451"/>
                <a:gd name="T103" fmla="*/ 23 h 422"/>
                <a:gd name="T104" fmla="*/ 384 w 451"/>
                <a:gd name="T105" fmla="*/ 16 h 422"/>
                <a:gd name="T106" fmla="*/ 372 w 451"/>
                <a:gd name="T107" fmla="*/ 11 h 422"/>
                <a:gd name="T108" fmla="*/ 360 w 451"/>
                <a:gd name="T109" fmla="*/ 5 h 422"/>
                <a:gd name="T110" fmla="*/ 347 w 451"/>
                <a:gd name="T111" fmla="*/ 3 h 422"/>
                <a:gd name="T112" fmla="*/ 335 w 451"/>
                <a:gd name="T113" fmla="*/ 1 h 422"/>
                <a:gd name="T114" fmla="*/ 322 w 451"/>
                <a:gd name="T115" fmla="*/ 0 h 422"/>
                <a:gd name="T116" fmla="*/ 322 w 451"/>
                <a:gd name="T11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1" h="422">
                  <a:moveTo>
                    <a:pt x="300" y="241"/>
                  </a:moveTo>
                  <a:lnTo>
                    <a:pt x="120" y="241"/>
                  </a:lnTo>
                  <a:lnTo>
                    <a:pt x="105" y="241"/>
                  </a:lnTo>
                  <a:lnTo>
                    <a:pt x="102" y="240"/>
                  </a:lnTo>
                  <a:lnTo>
                    <a:pt x="98" y="240"/>
                  </a:lnTo>
                  <a:lnTo>
                    <a:pt x="96" y="238"/>
                  </a:lnTo>
                  <a:lnTo>
                    <a:pt x="94" y="237"/>
                  </a:lnTo>
                  <a:lnTo>
                    <a:pt x="92" y="234"/>
                  </a:lnTo>
                  <a:lnTo>
                    <a:pt x="91" y="232"/>
                  </a:lnTo>
                  <a:lnTo>
                    <a:pt x="90" y="228"/>
                  </a:lnTo>
                  <a:lnTo>
                    <a:pt x="90" y="226"/>
                  </a:lnTo>
                  <a:lnTo>
                    <a:pt x="90" y="223"/>
                  </a:lnTo>
                  <a:lnTo>
                    <a:pt x="91" y="220"/>
                  </a:lnTo>
                  <a:lnTo>
                    <a:pt x="92" y="218"/>
                  </a:lnTo>
                  <a:lnTo>
                    <a:pt x="94" y="216"/>
                  </a:lnTo>
                  <a:lnTo>
                    <a:pt x="96" y="213"/>
                  </a:lnTo>
                  <a:lnTo>
                    <a:pt x="98" y="212"/>
                  </a:lnTo>
                  <a:lnTo>
                    <a:pt x="102" y="211"/>
                  </a:lnTo>
                  <a:lnTo>
                    <a:pt x="105" y="211"/>
                  </a:lnTo>
                  <a:lnTo>
                    <a:pt x="120" y="211"/>
                  </a:lnTo>
                  <a:lnTo>
                    <a:pt x="300" y="211"/>
                  </a:lnTo>
                  <a:lnTo>
                    <a:pt x="303" y="211"/>
                  </a:lnTo>
                  <a:lnTo>
                    <a:pt x="307" y="212"/>
                  </a:lnTo>
                  <a:lnTo>
                    <a:pt x="309" y="213"/>
                  </a:lnTo>
                  <a:lnTo>
                    <a:pt x="311" y="216"/>
                  </a:lnTo>
                  <a:lnTo>
                    <a:pt x="313" y="218"/>
                  </a:lnTo>
                  <a:lnTo>
                    <a:pt x="314" y="220"/>
                  </a:lnTo>
                  <a:lnTo>
                    <a:pt x="315" y="223"/>
                  </a:lnTo>
                  <a:lnTo>
                    <a:pt x="315" y="226"/>
                  </a:lnTo>
                  <a:lnTo>
                    <a:pt x="315" y="228"/>
                  </a:lnTo>
                  <a:lnTo>
                    <a:pt x="314" y="232"/>
                  </a:lnTo>
                  <a:lnTo>
                    <a:pt x="313" y="234"/>
                  </a:lnTo>
                  <a:lnTo>
                    <a:pt x="311" y="236"/>
                  </a:lnTo>
                  <a:lnTo>
                    <a:pt x="309" y="238"/>
                  </a:lnTo>
                  <a:lnTo>
                    <a:pt x="307" y="240"/>
                  </a:lnTo>
                  <a:lnTo>
                    <a:pt x="303" y="240"/>
                  </a:lnTo>
                  <a:lnTo>
                    <a:pt x="300" y="241"/>
                  </a:lnTo>
                  <a:close/>
                  <a:moveTo>
                    <a:pt x="32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451" y="422"/>
                  </a:lnTo>
                  <a:lnTo>
                    <a:pt x="451" y="129"/>
                  </a:lnTo>
                  <a:lnTo>
                    <a:pt x="450" y="116"/>
                  </a:lnTo>
                  <a:lnTo>
                    <a:pt x="448" y="103"/>
                  </a:lnTo>
                  <a:lnTo>
                    <a:pt x="445" y="91"/>
                  </a:lnTo>
                  <a:lnTo>
                    <a:pt x="441" y="78"/>
                  </a:lnTo>
                  <a:lnTo>
                    <a:pt x="435" y="68"/>
                  </a:lnTo>
                  <a:lnTo>
                    <a:pt x="429" y="57"/>
                  </a:lnTo>
                  <a:lnTo>
                    <a:pt x="421" y="47"/>
                  </a:lnTo>
                  <a:lnTo>
                    <a:pt x="413" y="38"/>
                  </a:lnTo>
                  <a:lnTo>
                    <a:pt x="404" y="30"/>
                  </a:lnTo>
                  <a:lnTo>
                    <a:pt x="393" y="23"/>
                  </a:lnTo>
                  <a:lnTo>
                    <a:pt x="384" y="16"/>
                  </a:lnTo>
                  <a:lnTo>
                    <a:pt x="372" y="11"/>
                  </a:lnTo>
                  <a:lnTo>
                    <a:pt x="360" y="5"/>
                  </a:lnTo>
                  <a:lnTo>
                    <a:pt x="347" y="3"/>
                  </a:lnTo>
                  <a:lnTo>
                    <a:pt x="335" y="1"/>
                  </a:lnTo>
                  <a:lnTo>
                    <a:pt x="322" y="0"/>
                  </a:ln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80">
              <a:extLst>
                <a:ext uri="{FF2B5EF4-FFF2-40B4-BE49-F238E27FC236}">
                  <a16:creationId xmlns:a16="http://schemas.microsoft.com/office/drawing/2014/main" xmlns="" id="{C9A2EE20-3F08-4E68-A0C9-10EDF4FAC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914400"/>
              <a:ext cx="142875" cy="144463"/>
            </a:xfrm>
            <a:custGeom>
              <a:avLst/>
              <a:gdLst>
                <a:gd name="T0" fmla="*/ 300 w 451"/>
                <a:gd name="T1" fmla="*/ 241 h 451"/>
                <a:gd name="T2" fmla="*/ 307 w 451"/>
                <a:gd name="T3" fmla="*/ 242 h 451"/>
                <a:gd name="T4" fmla="*/ 311 w 451"/>
                <a:gd name="T5" fmla="*/ 245 h 451"/>
                <a:gd name="T6" fmla="*/ 314 w 451"/>
                <a:gd name="T7" fmla="*/ 250 h 451"/>
                <a:gd name="T8" fmla="*/ 315 w 451"/>
                <a:gd name="T9" fmla="*/ 256 h 451"/>
                <a:gd name="T10" fmla="*/ 314 w 451"/>
                <a:gd name="T11" fmla="*/ 261 h 451"/>
                <a:gd name="T12" fmla="*/ 311 w 451"/>
                <a:gd name="T13" fmla="*/ 267 h 451"/>
                <a:gd name="T14" fmla="*/ 307 w 451"/>
                <a:gd name="T15" fmla="*/ 270 h 451"/>
                <a:gd name="T16" fmla="*/ 300 w 451"/>
                <a:gd name="T17" fmla="*/ 271 h 451"/>
                <a:gd name="T18" fmla="*/ 117 w 451"/>
                <a:gd name="T19" fmla="*/ 270 h 451"/>
                <a:gd name="T20" fmla="*/ 111 w 451"/>
                <a:gd name="T21" fmla="*/ 268 h 451"/>
                <a:gd name="T22" fmla="*/ 107 w 451"/>
                <a:gd name="T23" fmla="*/ 265 h 451"/>
                <a:gd name="T24" fmla="*/ 105 w 451"/>
                <a:gd name="T25" fmla="*/ 259 h 451"/>
                <a:gd name="T26" fmla="*/ 105 w 451"/>
                <a:gd name="T27" fmla="*/ 253 h 451"/>
                <a:gd name="T28" fmla="*/ 107 w 451"/>
                <a:gd name="T29" fmla="*/ 247 h 451"/>
                <a:gd name="T30" fmla="*/ 111 w 451"/>
                <a:gd name="T31" fmla="*/ 243 h 451"/>
                <a:gd name="T32" fmla="*/ 117 w 451"/>
                <a:gd name="T33" fmla="*/ 241 h 451"/>
                <a:gd name="T34" fmla="*/ 120 w 451"/>
                <a:gd name="T35" fmla="*/ 241 h 451"/>
                <a:gd name="T36" fmla="*/ 300 w 451"/>
                <a:gd name="T37" fmla="*/ 150 h 451"/>
                <a:gd name="T38" fmla="*/ 307 w 451"/>
                <a:gd name="T39" fmla="*/ 152 h 451"/>
                <a:gd name="T40" fmla="*/ 311 w 451"/>
                <a:gd name="T41" fmla="*/ 155 h 451"/>
                <a:gd name="T42" fmla="*/ 314 w 451"/>
                <a:gd name="T43" fmla="*/ 159 h 451"/>
                <a:gd name="T44" fmla="*/ 315 w 451"/>
                <a:gd name="T45" fmla="*/ 166 h 451"/>
                <a:gd name="T46" fmla="*/ 314 w 451"/>
                <a:gd name="T47" fmla="*/ 171 h 451"/>
                <a:gd name="T48" fmla="*/ 311 w 451"/>
                <a:gd name="T49" fmla="*/ 176 h 451"/>
                <a:gd name="T50" fmla="*/ 307 w 451"/>
                <a:gd name="T51" fmla="*/ 179 h 451"/>
                <a:gd name="T52" fmla="*/ 300 w 451"/>
                <a:gd name="T53" fmla="*/ 181 h 451"/>
                <a:gd name="T54" fmla="*/ 117 w 451"/>
                <a:gd name="T55" fmla="*/ 180 h 451"/>
                <a:gd name="T56" fmla="*/ 111 w 451"/>
                <a:gd name="T57" fmla="*/ 178 h 451"/>
                <a:gd name="T58" fmla="*/ 107 w 451"/>
                <a:gd name="T59" fmla="*/ 173 h 451"/>
                <a:gd name="T60" fmla="*/ 105 w 451"/>
                <a:gd name="T61" fmla="*/ 168 h 451"/>
                <a:gd name="T62" fmla="*/ 105 w 451"/>
                <a:gd name="T63" fmla="*/ 163 h 451"/>
                <a:gd name="T64" fmla="*/ 107 w 451"/>
                <a:gd name="T65" fmla="*/ 157 h 451"/>
                <a:gd name="T66" fmla="*/ 111 w 451"/>
                <a:gd name="T67" fmla="*/ 153 h 451"/>
                <a:gd name="T68" fmla="*/ 117 w 451"/>
                <a:gd name="T69" fmla="*/ 151 h 451"/>
                <a:gd name="T70" fmla="*/ 0 w 451"/>
                <a:gd name="T71" fmla="*/ 451 h 451"/>
                <a:gd name="T72" fmla="*/ 335 w 451"/>
                <a:gd name="T73" fmla="*/ 451 h 451"/>
                <a:gd name="T74" fmla="*/ 360 w 451"/>
                <a:gd name="T75" fmla="*/ 446 h 451"/>
                <a:gd name="T76" fmla="*/ 384 w 451"/>
                <a:gd name="T77" fmla="*/ 436 h 451"/>
                <a:gd name="T78" fmla="*/ 404 w 451"/>
                <a:gd name="T79" fmla="*/ 422 h 451"/>
                <a:gd name="T80" fmla="*/ 421 w 451"/>
                <a:gd name="T81" fmla="*/ 404 h 451"/>
                <a:gd name="T82" fmla="*/ 435 w 451"/>
                <a:gd name="T83" fmla="*/ 384 h 451"/>
                <a:gd name="T84" fmla="*/ 445 w 451"/>
                <a:gd name="T85" fmla="*/ 361 h 451"/>
                <a:gd name="T86" fmla="*/ 450 w 451"/>
                <a:gd name="T87" fmla="*/ 335 h 451"/>
                <a:gd name="T88" fmla="*/ 451 w 451"/>
                <a:gd name="T89" fmla="*/ 0 h 451"/>
                <a:gd name="T90" fmla="*/ 0 w 451"/>
                <a:gd name="T9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451">
                  <a:moveTo>
                    <a:pt x="120" y="241"/>
                  </a:moveTo>
                  <a:lnTo>
                    <a:pt x="300" y="241"/>
                  </a:lnTo>
                  <a:lnTo>
                    <a:pt x="303" y="241"/>
                  </a:lnTo>
                  <a:lnTo>
                    <a:pt x="307" y="242"/>
                  </a:lnTo>
                  <a:lnTo>
                    <a:pt x="309" y="243"/>
                  </a:lnTo>
                  <a:lnTo>
                    <a:pt x="311" y="245"/>
                  </a:lnTo>
                  <a:lnTo>
                    <a:pt x="313" y="247"/>
                  </a:lnTo>
                  <a:lnTo>
                    <a:pt x="314" y="250"/>
                  </a:lnTo>
                  <a:lnTo>
                    <a:pt x="315" y="253"/>
                  </a:lnTo>
                  <a:lnTo>
                    <a:pt x="315" y="256"/>
                  </a:lnTo>
                  <a:lnTo>
                    <a:pt x="315" y="259"/>
                  </a:lnTo>
                  <a:lnTo>
                    <a:pt x="314" y="261"/>
                  </a:lnTo>
                  <a:lnTo>
                    <a:pt x="313" y="265"/>
                  </a:lnTo>
                  <a:lnTo>
                    <a:pt x="311" y="267"/>
                  </a:lnTo>
                  <a:lnTo>
                    <a:pt x="309" y="268"/>
                  </a:lnTo>
                  <a:lnTo>
                    <a:pt x="307" y="270"/>
                  </a:lnTo>
                  <a:lnTo>
                    <a:pt x="303" y="270"/>
                  </a:lnTo>
                  <a:lnTo>
                    <a:pt x="300" y="271"/>
                  </a:lnTo>
                  <a:lnTo>
                    <a:pt x="120" y="271"/>
                  </a:lnTo>
                  <a:lnTo>
                    <a:pt x="117" y="270"/>
                  </a:lnTo>
                  <a:lnTo>
                    <a:pt x="113" y="270"/>
                  </a:lnTo>
                  <a:lnTo>
                    <a:pt x="111" y="268"/>
                  </a:lnTo>
                  <a:lnTo>
                    <a:pt x="109" y="267"/>
                  </a:lnTo>
                  <a:lnTo>
                    <a:pt x="107" y="265"/>
                  </a:lnTo>
                  <a:lnTo>
                    <a:pt x="106" y="261"/>
                  </a:lnTo>
                  <a:lnTo>
                    <a:pt x="105" y="259"/>
                  </a:lnTo>
                  <a:lnTo>
                    <a:pt x="105" y="256"/>
                  </a:lnTo>
                  <a:lnTo>
                    <a:pt x="105" y="253"/>
                  </a:lnTo>
                  <a:lnTo>
                    <a:pt x="106" y="250"/>
                  </a:lnTo>
                  <a:lnTo>
                    <a:pt x="107" y="247"/>
                  </a:lnTo>
                  <a:lnTo>
                    <a:pt x="109" y="245"/>
                  </a:lnTo>
                  <a:lnTo>
                    <a:pt x="111" y="243"/>
                  </a:lnTo>
                  <a:lnTo>
                    <a:pt x="113" y="242"/>
                  </a:lnTo>
                  <a:lnTo>
                    <a:pt x="117" y="241"/>
                  </a:lnTo>
                  <a:lnTo>
                    <a:pt x="120" y="241"/>
                  </a:lnTo>
                  <a:lnTo>
                    <a:pt x="120" y="241"/>
                  </a:lnTo>
                  <a:close/>
                  <a:moveTo>
                    <a:pt x="120" y="150"/>
                  </a:moveTo>
                  <a:lnTo>
                    <a:pt x="300" y="150"/>
                  </a:lnTo>
                  <a:lnTo>
                    <a:pt x="303" y="151"/>
                  </a:lnTo>
                  <a:lnTo>
                    <a:pt x="307" y="152"/>
                  </a:lnTo>
                  <a:lnTo>
                    <a:pt x="309" y="153"/>
                  </a:lnTo>
                  <a:lnTo>
                    <a:pt x="311" y="155"/>
                  </a:lnTo>
                  <a:lnTo>
                    <a:pt x="313" y="157"/>
                  </a:lnTo>
                  <a:lnTo>
                    <a:pt x="314" y="159"/>
                  </a:lnTo>
                  <a:lnTo>
                    <a:pt x="315" y="163"/>
                  </a:lnTo>
                  <a:lnTo>
                    <a:pt x="315" y="166"/>
                  </a:lnTo>
                  <a:lnTo>
                    <a:pt x="315" y="168"/>
                  </a:lnTo>
                  <a:lnTo>
                    <a:pt x="314" y="171"/>
                  </a:lnTo>
                  <a:lnTo>
                    <a:pt x="313" y="173"/>
                  </a:lnTo>
                  <a:lnTo>
                    <a:pt x="311" y="176"/>
                  </a:lnTo>
                  <a:lnTo>
                    <a:pt x="309" y="178"/>
                  </a:lnTo>
                  <a:lnTo>
                    <a:pt x="307" y="179"/>
                  </a:lnTo>
                  <a:lnTo>
                    <a:pt x="303" y="180"/>
                  </a:lnTo>
                  <a:lnTo>
                    <a:pt x="300" y="181"/>
                  </a:lnTo>
                  <a:lnTo>
                    <a:pt x="120" y="181"/>
                  </a:lnTo>
                  <a:lnTo>
                    <a:pt x="117" y="180"/>
                  </a:lnTo>
                  <a:lnTo>
                    <a:pt x="113" y="179"/>
                  </a:lnTo>
                  <a:lnTo>
                    <a:pt x="111" y="178"/>
                  </a:lnTo>
                  <a:lnTo>
                    <a:pt x="109" y="176"/>
                  </a:lnTo>
                  <a:lnTo>
                    <a:pt x="107" y="173"/>
                  </a:lnTo>
                  <a:lnTo>
                    <a:pt x="106" y="171"/>
                  </a:lnTo>
                  <a:lnTo>
                    <a:pt x="105" y="168"/>
                  </a:lnTo>
                  <a:lnTo>
                    <a:pt x="105" y="166"/>
                  </a:lnTo>
                  <a:lnTo>
                    <a:pt x="105" y="163"/>
                  </a:lnTo>
                  <a:lnTo>
                    <a:pt x="106" y="159"/>
                  </a:lnTo>
                  <a:lnTo>
                    <a:pt x="107" y="157"/>
                  </a:lnTo>
                  <a:lnTo>
                    <a:pt x="109" y="155"/>
                  </a:lnTo>
                  <a:lnTo>
                    <a:pt x="111" y="153"/>
                  </a:lnTo>
                  <a:lnTo>
                    <a:pt x="113" y="152"/>
                  </a:lnTo>
                  <a:lnTo>
                    <a:pt x="117" y="151"/>
                  </a:lnTo>
                  <a:lnTo>
                    <a:pt x="120" y="150"/>
                  </a:lnTo>
                  <a:close/>
                  <a:moveTo>
                    <a:pt x="0" y="451"/>
                  </a:moveTo>
                  <a:lnTo>
                    <a:pt x="322" y="451"/>
                  </a:lnTo>
                  <a:lnTo>
                    <a:pt x="335" y="451"/>
                  </a:lnTo>
                  <a:lnTo>
                    <a:pt x="347" y="449"/>
                  </a:lnTo>
                  <a:lnTo>
                    <a:pt x="360" y="446"/>
                  </a:lnTo>
                  <a:lnTo>
                    <a:pt x="372" y="442"/>
                  </a:lnTo>
                  <a:lnTo>
                    <a:pt x="384" y="436"/>
                  </a:lnTo>
                  <a:lnTo>
                    <a:pt x="393" y="430"/>
                  </a:lnTo>
                  <a:lnTo>
                    <a:pt x="404" y="422"/>
                  </a:lnTo>
                  <a:lnTo>
                    <a:pt x="413" y="414"/>
                  </a:lnTo>
                  <a:lnTo>
                    <a:pt x="421" y="404"/>
                  </a:lnTo>
                  <a:lnTo>
                    <a:pt x="429" y="394"/>
                  </a:lnTo>
                  <a:lnTo>
                    <a:pt x="435" y="384"/>
                  </a:lnTo>
                  <a:lnTo>
                    <a:pt x="441" y="373"/>
                  </a:lnTo>
                  <a:lnTo>
                    <a:pt x="445" y="361"/>
                  </a:lnTo>
                  <a:lnTo>
                    <a:pt x="448" y="348"/>
                  </a:lnTo>
                  <a:lnTo>
                    <a:pt x="450" y="335"/>
                  </a:lnTo>
                  <a:lnTo>
                    <a:pt x="451" y="322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69D9DA56-C72D-451A-9280-E0478C8824BF}"/>
              </a:ext>
            </a:extLst>
          </p:cNvPr>
          <p:cNvGrpSpPr/>
          <p:nvPr/>
        </p:nvGrpSpPr>
        <p:grpSpPr>
          <a:xfrm>
            <a:off x="666487" y="5127440"/>
            <a:ext cx="367744" cy="367744"/>
            <a:chOff x="4319588" y="4213225"/>
            <a:chExt cx="287338" cy="287338"/>
          </a:xfrm>
          <a:solidFill>
            <a:schemeClr val="bg2">
              <a:lumMod val="50000"/>
            </a:schemeClr>
          </a:solidFill>
        </p:grpSpPr>
        <p:sp>
          <p:nvSpPr>
            <p:cNvPr id="110" name="Freeform 421">
              <a:extLst>
                <a:ext uri="{FF2B5EF4-FFF2-40B4-BE49-F238E27FC236}">
                  <a16:creationId xmlns:a16="http://schemas.microsoft.com/office/drawing/2014/main" xmlns="" id="{E440C0BF-E934-4AD7-BC28-E245855E6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22">
              <a:extLst>
                <a:ext uri="{FF2B5EF4-FFF2-40B4-BE49-F238E27FC236}">
                  <a16:creationId xmlns:a16="http://schemas.microsoft.com/office/drawing/2014/main" xmlns="" id="{2182B1AE-97DB-4591-A310-3E1CEADFF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3">
              <a:extLst>
                <a:ext uri="{FF2B5EF4-FFF2-40B4-BE49-F238E27FC236}">
                  <a16:creationId xmlns:a16="http://schemas.microsoft.com/office/drawing/2014/main" xmlns="" id="{12A89C2B-A453-4F18-A44E-96B953632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D4BFE6F7-7B3B-4AAA-A821-F2A188FCA279}"/>
              </a:ext>
            </a:extLst>
          </p:cNvPr>
          <p:cNvGrpSpPr/>
          <p:nvPr/>
        </p:nvGrpSpPr>
        <p:grpSpPr>
          <a:xfrm>
            <a:off x="665083" y="3984069"/>
            <a:ext cx="365712" cy="367744"/>
            <a:chOff x="3746500" y="1344613"/>
            <a:chExt cx="285750" cy="287338"/>
          </a:xfrm>
          <a:solidFill>
            <a:schemeClr val="bg2">
              <a:lumMod val="50000"/>
            </a:schemeClr>
          </a:solidFill>
        </p:grpSpPr>
        <p:sp>
          <p:nvSpPr>
            <p:cNvPr id="114" name="Freeform 497">
              <a:extLst>
                <a:ext uri="{FF2B5EF4-FFF2-40B4-BE49-F238E27FC236}">
                  <a16:creationId xmlns:a16="http://schemas.microsoft.com/office/drawing/2014/main" xmlns="" id="{85867A60-7B2A-4F00-8CC5-1F3A597BB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98">
              <a:extLst>
                <a:ext uri="{FF2B5EF4-FFF2-40B4-BE49-F238E27FC236}">
                  <a16:creationId xmlns:a16="http://schemas.microsoft.com/office/drawing/2014/main" xmlns="" id="{1DC27BC4-9DBC-48FD-A808-AF108E01AA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99">
              <a:extLst>
                <a:ext uri="{FF2B5EF4-FFF2-40B4-BE49-F238E27FC236}">
                  <a16:creationId xmlns:a16="http://schemas.microsoft.com/office/drawing/2014/main" xmlns="" id="{2695532B-4A07-4271-BFAF-784F3D697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00">
              <a:extLst>
                <a:ext uri="{FF2B5EF4-FFF2-40B4-BE49-F238E27FC236}">
                  <a16:creationId xmlns:a16="http://schemas.microsoft.com/office/drawing/2014/main" xmlns="" id="{8AE0D3D3-F40E-4735-A410-0C8BA6914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01">
              <a:extLst>
                <a:ext uri="{FF2B5EF4-FFF2-40B4-BE49-F238E27FC236}">
                  <a16:creationId xmlns:a16="http://schemas.microsoft.com/office/drawing/2014/main" xmlns="" id="{034F1FAF-3918-4804-8BCE-5B63704A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02">
              <a:extLst>
                <a:ext uri="{FF2B5EF4-FFF2-40B4-BE49-F238E27FC236}">
                  <a16:creationId xmlns:a16="http://schemas.microsoft.com/office/drawing/2014/main" xmlns="" id="{AF63CE5C-BDE4-467C-B933-5C9AE35D6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3">
              <a:extLst>
                <a:ext uri="{FF2B5EF4-FFF2-40B4-BE49-F238E27FC236}">
                  <a16:creationId xmlns:a16="http://schemas.microsoft.com/office/drawing/2014/main" xmlns="" id="{C0F9DA26-C270-466C-BD10-FDC42777F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04">
              <a:extLst>
                <a:ext uri="{FF2B5EF4-FFF2-40B4-BE49-F238E27FC236}">
                  <a16:creationId xmlns:a16="http://schemas.microsoft.com/office/drawing/2014/main" xmlns="" id="{6C3F6AFB-0B80-4C44-81F0-96747492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75454AD8-8C1B-4FA8-A45D-7C8A304E8AA4}"/>
              </a:ext>
            </a:extLst>
          </p:cNvPr>
          <p:cNvGrpSpPr/>
          <p:nvPr/>
        </p:nvGrpSpPr>
        <p:grpSpPr>
          <a:xfrm>
            <a:off x="671178" y="1699575"/>
            <a:ext cx="353524" cy="365712"/>
            <a:chOff x="9882188" y="1336675"/>
            <a:chExt cx="276225" cy="285750"/>
          </a:xfrm>
          <a:solidFill>
            <a:schemeClr val="bg2">
              <a:lumMod val="50000"/>
            </a:schemeClr>
          </a:solidFill>
        </p:grpSpPr>
        <p:sp>
          <p:nvSpPr>
            <p:cNvPr id="123" name="Freeform 3049">
              <a:extLst>
                <a:ext uri="{FF2B5EF4-FFF2-40B4-BE49-F238E27FC236}">
                  <a16:creationId xmlns:a16="http://schemas.microsoft.com/office/drawing/2014/main" xmlns="" id="{3ADE4D0B-FF5E-4C79-896E-DF5F7D7F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3300" y="1574800"/>
              <a:ext cx="254000" cy="47625"/>
            </a:xfrm>
            <a:custGeom>
              <a:avLst/>
              <a:gdLst>
                <a:gd name="T0" fmla="*/ 584 w 641"/>
                <a:gd name="T1" fmla="*/ 0 h 120"/>
                <a:gd name="T2" fmla="*/ 57 w 641"/>
                <a:gd name="T3" fmla="*/ 0 h 120"/>
                <a:gd name="T4" fmla="*/ 51 w 641"/>
                <a:gd name="T5" fmla="*/ 0 h 120"/>
                <a:gd name="T6" fmla="*/ 45 w 641"/>
                <a:gd name="T7" fmla="*/ 1 h 120"/>
                <a:gd name="T8" fmla="*/ 39 w 641"/>
                <a:gd name="T9" fmla="*/ 3 h 120"/>
                <a:gd name="T10" fmla="*/ 33 w 641"/>
                <a:gd name="T11" fmla="*/ 5 h 120"/>
                <a:gd name="T12" fmla="*/ 27 w 641"/>
                <a:gd name="T13" fmla="*/ 7 h 120"/>
                <a:gd name="T14" fmla="*/ 22 w 641"/>
                <a:gd name="T15" fmla="*/ 11 h 120"/>
                <a:gd name="T16" fmla="*/ 18 w 641"/>
                <a:gd name="T17" fmla="*/ 14 h 120"/>
                <a:gd name="T18" fmla="*/ 14 w 641"/>
                <a:gd name="T19" fmla="*/ 19 h 120"/>
                <a:gd name="T20" fmla="*/ 9 w 641"/>
                <a:gd name="T21" fmla="*/ 26 h 120"/>
                <a:gd name="T22" fmla="*/ 6 w 641"/>
                <a:gd name="T23" fmla="*/ 32 h 120"/>
                <a:gd name="T24" fmla="*/ 3 w 641"/>
                <a:gd name="T25" fmla="*/ 41 h 120"/>
                <a:gd name="T26" fmla="*/ 1 w 641"/>
                <a:gd name="T27" fmla="*/ 49 h 120"/>
                <a:gd name="T28" fmla="*/ 0 w 641"/>
                <a:gd name="T29" fmla="*/ 54 h 120"/>
                <a:gd name="T30" fmla="*/ 0 w 641"/>
                <a:gd name="T31" fmla="*/ 60 h 120"/>
                <a:gd name="T32" fmla="*/ 1 w 641"/>
                <a:gd name="T33" fmla="*/ 72 h 120"/>
                <a:gd name="T34" fmla="*/ 3 w 641"/>
                <a:gd name="T35" fmla="*/ 82 h 120"/>
                <a:gd name="T36" fmla="*/ 8 w 641"/>
                <a:gd name="T37" fmla="*/ 92 h 120"/>
                <a:gd name="T38" fmla="*/ 14 w 641"/>
                <a:gd name="T39" fmla="*/ 101 h 120"/>
                <a:gd name="T40" fmla="*/ 19 w 641"/>
                <a:gd name="T41" fmla="*/ 105 h 120"/>
                <a:gd name="T42" fmla="*/ 22 w 641"/>
                <a:gd name="T43" fmla="*/ 108 h 120"/>
                <a:gd name="T44" fmla="*/ 27 w 641"/>
                <a:gd name="T45" fmla="*/ 112 h 120"/>
                <a:gd name="T46" fmla="*/ 32 w 641"/>
                <a:gd name="T47" fmla="*/ 114 h 120"/>
                <a:gd name="T48" fmla="*/ 38 w 641"/>
                <a:gd name="T49" fmla="*/ 117 h 120"/>
                <a:gd name="T50" fmla="*/ 44 w 641"/>
                <a:gd name="T51" fmla="*/ 119 h 120"/>
                <a:gd name="T52" fmla="*/ 50 w 641"/>
                <a:gd name="T53" fmla="*/ 119 h 120"/>
                <a:gd name="T54" fmla="*/ 57 w 641"/>
                <a:gd name="T55" fmla="*/ 120 h 120"/>
                <a:gd name="T56" fmla="*/ 584 w 641"/>
                <a:gd name="T57" fmla="*/ 120 h 120"/>
                <a:gd name="T58" fmla="*/ 591 w 641"/>
                <a:gd name="T59" fmla="*/ 119 h 120"/>
                <a:gd name="T60" fmla="*/ 597 w 641"/>
                <a:gd name="T61" fmla="*/ 118 h 120"/>
                <a:gd name="T62" fmla="*/ 603 w 641"/>
                <a:gd name="T63" fmla="*/ 117 h 120"/>
                <a:gd name="T64" fmla="*/ 609 w 641"/>
                <a:gd name="T65" fmla="*/ 114 h 120"/>
                <a:gd name="T66" fmla="*/ 613 w 641"/>
                <a:gd name="T67" fmla="*/ 112 h 120"/>
                <a:gd name="T68" fmla="*/ 618 w 641"/>
                <a:gd name="T69" fmla="*/ 108 h 120"/>
                <a:gd name="T70" fmla="*/ 623 w 641"/>
                <a:gd name="T71" fmla="*/ 105 h 120"/>
                <a:gd name="T72" fmla="*/ 627 w 641"/>
                <a:gd name="T73" fmla="*/ 101 h 120"/>
                <a:gd name="T74" fmla="*/ 633 w 641"/>
                <a:gd name="T75" fmla="*/ 92 h 120"/>
                <a:gd name="T76" fmla="*/ 637 w 641"/>
                <a:gd name="T77" fmla="*/ 82 h 120"/>
                <a:gd name="T78" fmla="*/ 640 w 641"/>
                <a:gd name="T79" fmla="*/ 72 h 120"/>
                <a:gd name="T80" fmla="*/ 641 w 641"/>
                <a:gd name="T81" fmla="*/ 60 h 120"/>
                <a:gd name="T82" fmla="*/ 640 w 641"/>
                <a:gd name="T83" fmla="*/ 49 h 120"/>
                <a:gd name="T84" fmla="*/ 637 w 641"/>
                <a:gd name="T85" fmla="*/ 38 h 120"/>
                <a:gd name="T86" fmla="*/ 633 w 641"/>
                <a:gd name="T87" fmla="*/ 28 h 120"/>
                <a:gd name="T88" fmla="*/ 627 w 641"/>
                <a:gd name="T89" fmla="*/ 19 h 120"/>
                <a:gd name="T90" fmla="*/ 623 w 641"/>
                <a:gd name="T91" fmla="*/ 14 h 120"/>
                <a:gd name="T92" fmla="*/ 618 w 641"/>
                <a:gd name="T93" fmla="*/ 11 h 120"/>
                <a:gd name="T94" fmla="*/ 613 w 641"/>
                <a:gd name="T95" fmla="*/ 9 h 120"/>
                <a:gd name="T96" fmla="*/ 609 w 641"/>
                <a:gd name="T97" fmla="*/ 5 h 120"/>
                <a:gd name="T98" fmla="*/ 603 w 641"/>
                <a:gd name="T99" fmla="*/ 3 h 120"/>
                <a:gd name="T100" fmla="*/ 597 w 641"/>
                <a:gd name="T101" fmla="*/ 1 h 120"/>
                <a:gd name="T102" fmla="*/ 591 w 641"/>
                <a:gd name="T103" fmla="*/ 0 h 120"/>
                <a:gd name="T104" fmla="*/ 584 w 641"/>
                <a:gd name="T10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120">
                  <a:moveTo>
                    <a:pt x="584" y="0"/>
                  </a:moveTo>
                  <a:lnTo>
                    <a:pt x="57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39" y="3"/>
                  </a:lnTo>
                  <a:lnTo>
                    <a:pt x="33" y="5"/>
                  </a:lnTo>
                  <a:lnTo>
                    <a:pt x="27" y="7"/>
                  </a:lnTo>
                  <a:lnTo>
                    <a:pt x="22" y="11"/>
                  </a:lnTo>
                  <a:lnTo>
                    <a:pt x="18" y="14"/>
                  </a:lnTo>
                  <a:lnTo>
                    <a:pt x="14" y="19"/>
                  </a:lnTo>
                  <a:lnTo>
                    <a:pt x="9" y="26"/>
                  </a:lnTo>
                  <a:lnTo>
                    <a:pt x="6" y="32"/>
                  </a:lnTo>
                  <a:lnTo>
                    <a:pt x="3" y="41"/>
                  </a:lnTo>
                  <a:lnTo>
                    <a:pt x="1" y="49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1" y="72"/>
                  </a:lnTo>
                  <a:lnTo>
                    <a:pt x="3" y="82"/>
                  </a:lnTo>
                  <a:lnTo>
                    <a:pt x="8" y="92"/>
                  </a:lnTo>
                  <a:lnTo>
                    <a:pt x="14" y="101"/>
                  </a:lnTo>
                  <a:lnTo>
                    <a:pt x="19" y="105"/>
                  </a:lnTo>
                  <a:lnTo>
                    <a:pt x="22" y="108"/>
                  </a:lnTo>
                  <a:lnTo>
                    <a:pt x="27" y="112"/>
                  </a:lnTo>
                  <a:lnTo>
                    <a:pt x="32" y="114"/>
                  </a:lnTo>
                  <a:lnTo>
                    <a:pt x="38" y="117"/>
                  </a:lnTo>
                  <a:lnTo>
                    <a:pt x="44" y="119"/>
                  </a:lnTo>
                  <a:lnTo>
                    <a:pt x="50" y="119"/>
                  </a:lnTo>
                  <a:lnTo>
                    <a:pt x="57" y="120"/>
                  </a:lnTo>
                  <a:lnTo>
                    <a:pt x="584" y="120"/>
                  </a:lnTo>
                  <a:lnTo>
                    <a:pt x="591" y="119"/>
                  </a:lnTo>
                  <a:lnTo>
                    <a:pt x="597" y="118"/>
                  </a:lnTo>
                  <a:lnTo>
                    <a:pt x="603" y="117"/>
                  </a:lnTo>
                  <a:lnTo>
                    <a:pt x="609" y="114"/>
                  </a:lnTo>
                  <a:lnTo>
                    <a:pt x="613" y="112"/>
                  </a:lnTo>
                  <a:lnTo>
                    <a:pt x="618" y="108"/>
                  </a:lnTo>
                  <a:lnTo>
                    <a:pt x="623" y="105"/>
                  </a:lnTo>
                  <a:lnTo>
                    <a:pt x="627" y="101"/>
                  </a:lnTo>
                  <a:lnTo>
                    <a:pt x="633" y="92"/>
                  </a:lnTo>
                  <a:lnTo>
                    <a:pt x="637" y="82"/>
                  </a:lnTo>
                  <a:lnTo>
                    <a:pt x="640" y="72"/>
                  </a:lnTo>
                  <a:lnTo>
                    <a:pt x="641" y="60"/>
                  </a:lnTo>
                  <a:lnTo>
                    <a:pt x="640" y="49"/>
                  </a:lnTo>
                  <a:lnTo>
                    <a:pt x="637" y="38"/>
                  </a:lnTo>
                  <a:lnTo>
                    <a:pt x="633" y="28"/>
                  </a:lnTo>
                  <a:lnTo>
                    <a:pt x="627" y="19"/>
                  </a:lnTo>
                  <a:lnTo>
                    <a:pt x="623" y="14"/>
                  </a:lnTo>
                  <a:lnTo>
                    <a:pt x="618" y="11"/>
                  </a:lnTo>
                  <a:lnTo>
                    <a:pt x="613" y="9"/>
                  </a:lnTo>
                  <a:lnTo>
                    <a:pt x="609" y="5"/>
                  </a:lnTo>
                  <a:lnTo>
                    <a:pt x="603" y="3"/>
                  </a:lnTo>
                  <a:lnTo>
                    <a:pt x="597" y="1"/>
                  </a:lnTo>
                  <a:lnTo>
                    <a:pt x="591" y="0"/>
                  </a:lnTo>
                  <a:lnTo>
                    <a:pt x="5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050">
              <a:extLst>
                <a:ext uri="{FF2B5EF4-FFF2-40B4-BE49-F238E27FC236}">
                  <a16:creationId xmlns:a16="http://schemas.microsoft.com/office/drawing/2014/main" xmlns="" id="{C99A3477-C8EF-47BE-B1C0-EBF76A93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1336675"/>
              <a:ext cx="66675" cy="28575"/>
            </a:xfrm>
            <a:custGeom>
              <a:avLst/>
              <a:gdLst>
                <a:gd name="T0" fmla="*/ 83 w 165"/>
                <a:gd name="T1" fmla="*/ 0 h 72"/>
                <a:gd name="T2" fmla="*/ 75 w 165"/>
                <a:gd name="T3" fmla="*/ 1 h 72"/>
                <a:gd name="T4" fmla="*/ 67 w 165"/>
                <a:gd name="T5" fmla="*/ 2 h 72"/>
                <a:gd name="T6" fmla="*/ 59 w 165"/>
                <a:gd name="T7" fmla="*/ 3 h 72"/>
                <a:gd name="T8" fmla="*/ 52 w 165"/>
                <a:gd name="T9" fmla="*/ 6 h 72"/>
                <a:gd name="T10" fmla="*/ 46 w 165"/>
                <a:gd name="T11" fmla="*/ 9 h 72"/>
                <a:gd name="T12" fmla="*/ 39 w 165"/>
                <a:gd name="T13" fmla="*/ 13 h 72"/>
                <a:gd name="T14" fmla="*/ 33 w 165"/>
                <a:gd name="T15" fmla="*/ 16 h 72"/>
                <a:gd name="T16" fmla="*/ 27 w 165"/>
                <a:gd name="T17" fmla="*/ 21 h 72"/>
                <a:gd name="T18" fmla="*/ 22 w 165"/>
                <a:gd name="T19" fmla="*/ 26 h 72"/>
                <a:gd name="T20" fmla="*/ 17 w 165"/>
                <a:gd name="T21" fmla="*/ 32 h 72"/>
                <a:gd name="T22" fmla="*/ 13 w 165"/>
                <a:gd name="T23" fmla="*/ 38 h 72"/>
                <a:gd name="T24" fmla="*/ 9 w 165"/>
                <a:gd name="T25" fmla="*/ 44 h 72"/>
                <a:gd name="T26" fmla="*/ 6 w 165"/>
                <a:gd name="T27" fmla="*/ 51 h 72"/>
                <a:gd name="T28" fmla="*/ 3 w 165"/>
                <a:gd name="T29" fmla="*/ 58 h 72"/>
                <a:gd name="T30" fmla="*/ 1 w 165"/>
                <a:gd name="T31" fmla="*/ 65 h 72"/>
                <a:gd name="T32" fmla="*/ 0 w 165"/>
                <a:gd name="T33" fmla="*/ 72 h 72"/>
                <a:gd name="T34" fmla="*/ 165 w 165"/>
                <a:gd name="T35" fmla="*/ 72 h 72"/>
                <a:gd name="T36" fmla="*/ 164 w 165"/>
                <a:gd name="T37" fmla="*/ 65 h 72"/>
                <a:gd name="T38" fmla="*/ 161 w 165"/>
                <a:gd name="T39" fmla="*/ 57 h 72"/>
                <a:gd name="T40" fmla="*/ 159 w 165"/>
                <a:gd name="T41" fmla="*/ 51 h 72"/>
                <a:gd name="T42" fmla="*/ 155 w 165"/>
                <a:gd name="T43" fmla="*/ 44 h 72"/>
                <a:gd name="T44" fmla="*/ 152 w 165"/>
                <a:gd name="T45" fmla="*/ 38 h 72"/>
                <a:gd name="T46" fmla="*/ 147 w 165"/>
                <a:gd name="T47" fmla="*/ 32 h 72"/>
                <a:gd name="T48" fmla="*/ 142 w 165"/>
                <a:gd name="T49" fmla="*/ 26 h 72"/>
                <a:gd name="T50" fmla="*/ 138 w 165"/>
                <a:gd name="T51" fmla="*/ 21 h 72"/>
                <a:gd name="T52" fmla="*/ 132 w 165"/>
                <a:gd name="T53" fmla="*/ 16 h 72"/>
                <a:gd name="T54" fmla="*/ 126 w 165"/>
                <a:gd name="T55" fmla="*/ 13 h 72"/>
                <a:gd name="T56" fmla="*/ 119 w 165"/>
                <a:gd name="T57" fmla="*/ 9 h 72"/>
                <a:gd name="T58" fmla="*/ 113 w 165"/>
                <a:gd name="T59" fmla="*/ 6 h 72"/>
                <a:gd name="T60" fmla="*/ 105 w 165"/>
                <a:gd name="T61" fmla="*/ 3 h 72"/>
                <a:gd name="T62" fmla="*/ 98 w 165"/>
                <a:gd name="T63" fmla="*/ 2 h 72"/>
                <a:gd name="T64" fmla="*/ 90 w 165"/>
                <a:gd name="T65" fmla="*/ 1 h 72"/>
                <a:gd name="T66" fmla="*/ 83 w 165"/>
                <a:gd name="T67" fmla="*/ 0 h 72"/>
                <a:gd name="T68" fmla="*/ 83 w 165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72">
                  <a:moveTo>
                    <a:pt x="83" y="0"/>
                  </a:moveTo>
                  <a:lnTo>
                    <a:pt x="75" y="1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2" y="6"/>
                  </a:lnTo>
                  <a:lnTo>
                    <a:pt x="46" y="9"/>
                  </a:lnTo>
                  <a:lnTo>
                    <a:pt x="39" y="13"/>
                  </a:lnTo>
                  <a:lnTo>
                    <a:pt x="33" y="16"/>
                  </a:lnTo>
                  <a:lnTo>
                    <a:pt x="27" y="21"/>
                  </a:lnTo>
                  <a:lnTo>
                    <a:pt x="22" y="26"/>
                  </a:lnTo>
                  <a:lnTo>
                    <a:pt x="17" y="32"/>
                  </a:lnTo>
                  <a:lnTo>
                    <a:pt x="13" y="38"/>
                  </a:lnTo>
                  <a:lnTo>
                    <a:pt x="9" y="44"/>
                  </a:lnTo>
                  <a:lnTo>
                    <a:pt x="6" y="51"/>
                  </a:lnTo>
                  <a:lnTo>
                    <a:pt x="3" y="58"/>
                  </a:lnTo>
                  <a:lnTo>
                    <a:pt x="1" y="65"/>
                  </a:lnTo>
                  <a:lnTo>
                    <a:pt x="0" y="72"/>
                  </a:lnTo>
                  <a:lnTo>
                    <a:pt x="165" y="72"/>
                  </a:lnTo>
                  <a:lnTo>
                    <a:pt x="164" y="65"/>
                  </a:lnTo>
                  <a:lnTo>
                    <a:pt x="161" y="57"/>
                  </a:lnTo>
                  <a:lnTo>
                    <a:pt x="159" y="51"/>
                  </a:lnTo>
                  <a:lnTo>
                    <a:pt x="155" y="44"/>
                  </a:lnTo>
                  <a:lnTo>
                    <a:pt x="152" y="38"/>
                  </a:lnTo>
                  <a:lnTo>
                    <a:pt x="147" y="32"/>
                  </a:lnTo>
                  <a:lnTo>
                    <a:pt x="142" y="26"/>
                  </a:lnTo>
                  <a:lnTo>
                    <a:pt x="138" y="21"/>
                  </a:lnTo>
                  <a:lnTo>
                    <a:pt x="132" y="16"/>
                  </a:lnTo>
                  <a:lnTo>
                    <a:pt x="126" y="13"/>
                  </a:lnTo>
                  <a:lnTo>
                    <a:pt x="119" y="9"/>
                  </a:lnTo>
                  <a:lnTo>
                    <a:pt x="113" y="6"/>
                  </a:lnTo>
                  <a:lnTo>
                    <a:pt x="105" y="3"/>
                  </a:lnTo>
                  <a:lnTo>
                    <a:pt x="98" y="2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051">
              <a:extLst>
                <a:ext uri="{FF2B5EF4-FFF2-40B4-BE49-F238E27FC236}">
                  <a16:creationId xmlns:a16="http://schemas.microsoft.com/office/drawing/2014/main" xmlns="" id="{D9D167B9-3F28-4A6E-BC1F-FAE6749B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1374775"/>
              <a:ext cx="66675" cy="52388"/>
            </a:xfrm>
            <a:custGeom>
              <a:avLst/>
              <a:gdLst>
                <a:gd name="T0" fmla="*/ 71 w 165"/>
                <a:gd name="T1" fmla="*/ 71 h 132"/>
                <a:gd name="T2" fmla="*/ 71 w 165"/>
                <a:gd name="T3" fmla="*/ 120 h 132"/>
                <a:gd name="T4" fmla="*/ 71 w 165"/>
                <a:gd name="T5" fmla="*/ 124 h 132"/>
                <a:gd name="T6" fmla="*/ 73 w 165"/>
                <a:gd name="T7" fmla="*/ 127 h 132"/>
                <a:gd name="T8" fmla="*/ 77 w 165"/>
                <a:gd name="T9" fmla="*/ 130 h 132"/>
                <a:gd name="T10" fmla="*/ 80 w 165"/>
                <a:gd name="T11" fmla="*/ 132 h 132"/>
                <a:gd name="T12" fmla="*/ 82 w 165"/>
                <a:gd name="T13" fmla="*/ 131 h 132"/>
                <a:gd name="T14" fmla="*/ 83 w 165"/>
                <a:gd name="T15" fmla="*/ 132 h 132"/>
                <a:gd name="T16" fmla="*/ 83 w 165"/>
                <a:gd name="T17" fmla="*/ 131 h 132"/>
                <a:gd name="T18" fmla="*/ 84 w 165"/>
                <a:gd name="T19" fmla="*/ 132 h 132"/>
                <a:gd name="T20" fmla="*/ 88 w 165"/>
                <a:gd name="T21" fmla="*/ 130 h 132"/>
                <a:gd name="T22" fmla="*/ 91 w 165"/>
                <a:gd name="T23" fmla="*/ 127 h 132"/>
                <a:gd name="T24" fmla="*/ 94 w 165"/>
                <a:gd name="T25" fmla="*/ 124 h 132"/>
                <a:gd name="T26" fmla="*/ 95 w 165"/>
                <a:gd name="T27" fmla="*/ 120 h 132"/>
                <a:gd name="T28" fmla="*/ 95 w 165"/>
                <a:gd name="T29" fmla="*/ 71 h 132"/>
                <a:gd name="T30" fmla="*/ 108 w 165"/>
                <a:gd name="T31" fmla="*/ 68 h 132"/>
                <a:gd name="T32" fmla="*/ 120 w 165"/>
                <a:gd name="T33" fmla="*/ 63 h 132"/>
                <a:gd name="T34" fmla="*/ 132 w 165"/>
                <a:gd name="T35" fmla="*/ 56 h 132"/>
                <a:gd name="T36" fmla="*/ 141 w 165"/>
                <a:gd name="T37" fmla="*/ 48 h 132"/>
                <a:gd name="T38" fmla="*/ 151 w 165"/>
                <a:gd name="T39" fmla="*/ 37 h 132"/>
                <a:gd name="T40" fmla="*/ 157 w 165"/>
                <a:gd name="T41" fmla="*/ 26 h 132"/>
                <a:gd name="T42" fmla="*/ 163 w 165"/>
                <a:gd name="T43" fmla="*/ 13 h 132"/>
                <a:gd name="T44" fmla="*/ 165 w 165"/>
                <a:gd name="T45" fmla="*/ 0 h 132"/>
                <a:gd name="T46" fmla="*/ 0 w 165"/>
                <a:gd name="T47" fmla="*/ 0 h 132"/>
                <a:gd name="T48" fmla="*/ 2 w 165"/>
                <a:gd name="T49" fmla="*/ 13 h 132"/>
                <a:gd name="T50" fmla="*/ 8 w 165"/>
                <a:gd name="T51" fmla="*/ 26 h 132"/>
                <a:gd name="T52" fmla="*/ 15 w 165"/>
                <a:gd name="T53" fmla="*/ 37 h 132"/>
                <a:gd name="T54" fmla="*/ 23 w 165"/>
                <a:gd name="T55" fmla="*/ 48 h 132"/>
                <a:gd name="T56" fmla="*/ 33 w 165"/>
                <a:gd name="T57" fmla="*/ 56 h 132"/>
                <a:gd name="T58" fmla="*/ 45 w 165"/>
                <a:gd name="T59" fmla="*/ 63 h 132"/>
                <a:gd name="T60" fmla="*/ 57 w 165"/>
                <a:gd name="T61" fmla="*/ 68 h 132"/>
                <a:gd name="T62" fmla="*/ 71 w 165"/>
                <a:gd name="T63" fmla="*/ 7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132">
                  <a:moveTo>
                    <a:pt x="71" y="71"/>
                  </a:moveTo>
                  <a:lnTo>
                    <a:pt x="71" y="120"/>
                  </a:lnTo>
                  <a:lnTo>
                    <a:pt x="71" y="124"/>
                  </a:lnTo>
                  <a:lnTo>
                    <a:pt x="73" y="127"/>
                  </a:lnTo>
                  <a:lnTo>
                    <a:pt x="77" y="130"/>
                  </a:lnTo>
                  <a:lnTo>
                    <a:pt x="80" y="132"/>
                  </a:lnTo>
                  <a:lnTo>
                    <a:pt x="82" y="131"/>
                  </a:lnTo>
                  <a:lnTo>
                    <a:pt x="83" y="132"/>
                  </a:lnTo>
                  <a:lnTo>
                    <a:pt x="83" y="131"/>
                  </a:lnTo>
                  <a:lnTo>
                    <a:pt x="84" y="132"/>
                  </a:lnTo>
                  <a:lnTo>
                    <a:pt x="88" y="130"/>
                  </a:lnTo>
                  <a:lnTo>
                    <a:pt x="91" y="127"/>
                  </a:lnTo>
                  <a:lnTo>
                    <a:pt x="94" y="124"/>
                  </a:lnTo>
                  <a:lnTo>
                    <a:pt x="95" y="120"/>
                  </a:lnTo>
                  <a:lnTo>
                    <a:pt x="95" y="71"/>
                  </a:lnTo>
                  <a:lnTo>
                    <a:pt x="108" y="68"/>
                  </a:lnTo>
                  <a:lnTo>
                    <a:pt x="120" y="63"/>
                  </a:lnTo>
                  <a:lnTo>
                    <a:pt x="132" y="56"/>
                  </a:lnTo>
                  <a:lnTo>
                    <a:pt x="141" y="48"/>
                  </a:lnTo>
                  <a:lnTo>
                    <a:pt x="151" y="37"/>
                  </a:lnTo>
                  <a:lnTo>
                    <a:pt x="157" y="26"/>
                  </a:lnTo>
                  <a:lnTo>
                    <a:pt x="163" y="13"/>
                  </a:lnTo>
                  <a:lnTo>
                    <a:pt x="165" y="0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26"/>
                  </a:lnTo>
                  <a:lnTo>
                    <a:pt x="15" y="37"/>
                  </a:lnTo>
                  <a:lnTo>
                    <a:pt x="23" y="48"/>
                  </a:lnTo>
                  <a:lnTo>
                    <a:pt x="33" y="56"/>
                  </a:lnTo>
                  <a:lnTo>
                    <a:pt x="45" y="63"/>
                  </a:lnTo>
                  <a:lnTo>
                    <a:pt x="57" y="68"/>
                  </a:lnTo>
                  <a:lnTo>
                    <a:pt x="7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052">
              <a:extLst>
                <a:ext uri="{FF2B5EF4-FFF2-40B4-BE49-F238E27FC236}">
                  <a16:creationId xmlns:a16="http://schemas.microsoft.com/office/drawing/2014/main" xmlns="" id="{89D46031-B327-4CAF-8D12-26C997214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88" y="1427163"/>
              <a:ext cx="276225" cy="138113"/>
            </a:xfrm>
            <a:custGeom>
              <a:avLst/>
              <a:gdLst>
                <a:gd name="T0" fmla="*/ 601 w 694"/>
                <a:gd name="T1" fmla="*/ 347 h 347"/>
                <a:gd name="T2" fmla="*/ 625 w 694"/>
                <a:gd name="T3" fmla="*/ 331 h 347"/>
                <a:gd name="T4" fmla="*/ 651 w 694"/>
                <a:gd name="T5" fmla="*/ 306 h 347"/>
                <a:gd name="T6" fmla="*/ 670 w 694"/>
                <a:gd name="T7" fmla="*/ 277 h 347"/>
                <a:gd name="T8" fmla="*/ 685 w 694"/>
                <a:gd name="T9" fmla="*/ 248 h 347"/>
                <a:gd name="T10" fmla="*/ 692 w 694"/>
                <a:gd name="T11" fmla="*/ 214 h 347"/>
                <a:gd name="T12" fmla="*/ 693 w 694"/>
                <a:gd name="T13" fmla="*/ 171 h 347"/>
                <a:gd name="T14" fmla="*/ 680 w 694"/>
                <a:gd name="T15" fmla="*/ 114 h 347"/>
                <a:gd name="T16" fmla="*/ 654 w 694"/>
                <a:gd name="T17" fmla="*/ 68 h 347"/>
                <a:gd name="T18" fmla="*/ 617 w 694"/>
                <a:gd name="T19" fmla="*/ 31 h 347"/>
                <a:gd name="T20" fmla="*/ 569 w 694"/>
                <a:gd name="T21" fmla="*/ 8 h 347"/>
                <a:gd name="T22" fmla="*/ 515 w 694"/>
                <a:gd name="T23" fmla="*/ 0 h 347"/>
                <a:gd name="T24" fmla="*/ 485 w 694"/>
                <a:gd name="T25" fmla="*/ 2 h 347"/>
                <a:gd name="T26" fmla="*/ 436 w 694"/>
                <a:gd name="T27" fmla="*/ 19 h 347"/>
                <a:gd name="T28" fmla="*/ 468 w 694"/>
                <a:gd name="T29" fmla="*/ 39 h 347"/>
                <a:gd name="T30" fmla="*/ 497 w 694"/>
                <a:gd name="T31" fmla="*/ 66 h 347"/>
                <a:gd name="T32" fmla="*/ 518 w 694"/>
                <a:gd name="T33" fmla="*/ 98 h 347"/>
                <a:gd name="T34" fmla="*/ 532 w 694"/>
                <a:gd name="T35" fmla="*/ 135 h 347"/>
                <a:gd name="T36" fmla="*/ 540 w 694"/>
                <a:gd name="T37" fmla="*/ 175 h 347"/>
                <a:gd name="T38" fmla="*/ 537 w 694"/>
                <a:gd name="T39" fmla="*/ 223 h 347"/>
                <a:gd name="T40" fmla="*/ 526 w 694"/>
                <a:gd name="T41" fmla="*/ 258 h 347"/>
                <a:gd name="T42" fmla="*/ 517 w 694"/>
                <a:gd name="T43" fmla="*/ 263 h 347"/>
                <a:gd name="T44" fmla="*/ 509 w 694"/>
                <a:gd name="T45" fmla="*/ 259 h 347"/>
                <a:gd name="T46" fmla="*/ 506 w 694"/>
                <a:gd name="T47" fmla="*/ 246 h 347"/>
                <a:gd name="T48" fmla="*/ 515 w 694"/>
                <a:gd name="T49" fmla="*/ 203 h 347"/>
                <a:gd name="T50" fmla="*/ 512 w 694"/>
                <a:gd name="T51" fmla="*/ 155 h 347"/>
                <a:gd name="T52" fmla="*/ 497 w 694"/>
                <a:gd name="T53" fmla="*/ 108 h 347"/>
                <a:gd name="T54" fmla="*/ 468 w 694"/>
                <a:gd name="T55" fmla="*/ 70 h 347"/>
                <a:gd name="T56" fmla="*/ 429 w 694"/>
                <a:gd name="T57" fmla="*/ 43 h 347"/>
                <a:gd name="T58" fmla="*/ 383 w 694"/>
                <a:gd name="T59" fmla="*/ 26 h 347"/>
                <a:gd name="T60" fmla="*/ 329 w 694"/>
                <a:gd name="T61" fmla="*/ 24 h 347"/>
                <a:gd name="T62" fmla="*/ 280 w 694"/>
                <a:gd name="T63" fmla="*/ 36 h 347"/>
                <a:gd name="T64" fmla="*/ 239 w 694"/>
                <a:gd name="T65" fmla="*/ 61 h 347"/>
                <a:gd name="T66" fmla="*/ 205 w 694"/>
                <a:gd name="T67" fmla="*/ 96 h 347"/>
                <a:gd name="T68" fmla="*/ 185 w 694"/>
                <a:gd name="T69" fmla="*/ 139 h 347"/>
                <a:gd name="T70" fmla="*/ 177 w 694"/>
                <a:gd name="T71" fmla="*/ 189 h 347"/>
                <a:gd name="T72" fmla="*/ 183 w 694"/>
                <a:gd name="T73" fmla="*/ 232 h 347"/>
                <a:gd name="T74" fmla="*/ 186 w 694"/>
                <a:gd name="T75" fmla="*/ 255 h 347"/>
                <a:gd name="T76" fmla="*/ 174 w 694"/>
                <a:gd name="T77" fmla="*/ 262 h 347"/>
                <a:gd name="T78" fmla="*/ 164 w 694"/>
                <a:gd name="T79" fmla="*/ 253 h 347"/>
                <a:gd name="T80" fmla="*/ 154 w 694"/>
                <a:gd name="T81" fmla="*/ 206 h 347"/>
                <a:gd name="T82" fmla="*/ 155 w 694"/>
                <a:gd name="T83" fmla="*/ 162 h 347"/>
                <a:gd name="T84" fmla="*/ 165 w 694"/>
                <a:gd name="T85" fmla="*/ 124 h 347"/>
                <a:gd name="T86" fmla="*/ 182 w 694"/>
                <a:gd name="T87" fmla="*/ 88 h 347"/>
                <a:gd name="T88" fmla="*/ 207 w 694"/>
                <a:gd name="T89" fmla="*/ 58 h 347"/>
                <a:gd name="T90" fmla="*/ 235 w 694"/>
                <a:gd name="T91" fmla="*/ 33 h 347"/>
                <a:gd name="T92" fmla="*/ 242 w 694"/>
                <a:gd name="T93" fmla="*/ 13 h 347"/>
                <a:gd name="T94" fmla="*/ 202 w 694"/>
                <a:gd name="T95" fmla="*/ 1 h 347"/>
                <a:gd name="T96" fmla="*/ 160 w 694"/>
                <a:gd name="T97" fmla="*/ 1 h 347"/>
                <a:gd name="T98" fmla="*/ 107 w 694"/>
                <a:gd name="T99" fmla="*/ 14 h 347"/>
                <a:gd name="T100" fmla="*/ 63 w 694"/>
                <a:gd name="T101" fmla="*/ 42 h 347"/>
                <a:gd name="T102" fmla="*/ 28 w 694"/>
                <a:gd name="T103" fmla="*/ 82 h 347"/>
                <a:gd name="T104" fmla="*/ 7 w 694"/>
                <a:gd name="T105" fmla="*/ 132 h 347"/>
                <a:gd name="T106" fmla="*/ 0 w 694"/>
                <a:gd name="T107" fmla="*/ 192 h 347"/>
                <a:gd name="T108" fmla="*/ 2 w 694"/>
                <a:gd name="T109" fmla="*/ 225 h 347"/>
                <a:gd name="T110" fmla="*/ 13 w 694"/>
                <a:gd name="T111" fmla="*/ 256 h 347"/>
                <a:gd name="T112" fmla="*/ 28 w 694"/>
                <a:gd name="T113" fmla="*/ 286 h 347"/>
                <a:gd name="T114" fmla="*/ 49 w 694"/>
                <a:gd name="T115" fmla="*/ 313 h 347"/>
                <a:gd name="T116" fmla="*/ 78 w 694"/>
                <a:gd name="T117" fmla="*/ 33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4" h="347">
                  <a:moveTo>
                    <a:pt x="88" y="345"/>
                  </a:moveTo>
                  <a:lnTo>
                    <a:pt x="91" y="347"/>
                  </a:lnTo>
                  <a:lnTo>
                    <a:pt x="601" y="347"/>
                  </a:lnTo>
                  <a:lnTo>
                    <a:pt x="605" y="345"/>
                  </a:lnTo>
                  <a:lnTo>
                    <a:pt x="615" y="338"/>
                  </a:lnTo>
                  <a:lnTo>
                    <a:pt x="625" y="331"/>
                  </a:lnTo>
                  <a:lnTo>
                    <a:pt x="635" y="322"/>
                  </a:lnTo>
                  <a:lnTo>
                    <a:pt x="643" y="314"/>
                  </a:lnTo>
                  <a:lnTo>
                    <a:pt x="651" y="306"/>
                  </a:lnTo>
                  <a:lnTo>
                    <a:pt x="659" y="296"/>
                  </a:lnTo>
                  <a:lnTo>
                    <a:pt x="664" y="288"/>
                  </a:lnTo>
                  <a:lnTo>
                    <a:pt x="670" y="277"/>
                  </a:lnTo>
                  <a:lnTo>
                    <a:pt x="676" y="268"/>
                  </a:lnTo>
                  <a:lnTo>
                    <a:pt x="681" y="258"/>
                  </a:lnTo>
                  <a:lnTo>
                    <a:pt x="685" y="248"/>
                  </a:lnTo>
                  <a:lnTo>
                    <a:pt x="688" y="237"/>
                  </a:lnTo>
                  <a:lnTo>
                    <a:pt x="691" y="226"/>
                  </a:lnTo>
                  <a:lnTo>
                    <a:pt x="692" y="214"/>
                  </a:lnTo>
                  <a:lnTo>
                    <a:pt x="693" y="203"/>
                  </a:lnTo>
                  <a:lnTo>
                    <a:pt x="694" y="192"/>
                  </a:lnTo>
                  <a:lnTo>
                    <a:pt x="693" y="171"/>
                  </a:lnTo>
                  <a:lnTo>
                    <a:pt x="691" y="151"/>
                  </a:lnTo>
                  <a:lnTo>
                    <a:pt x="686" y="132"/>
                  </a:lnTo>
                  <a:lnTo>
                    <a:pt x="680" y="114"/>
                  </a:lnTo>
                  <a:lnTo>
                    <a:pt x="673" y="98"/>
                  </a:lnTo>
                  <a:lnTo>
                    <a:pt x="664" y="82"/>
                  </a:lnTo>
                  <a:lnTo>
                    <a:pt x="654" y="68"/>
                  </a:lnTo>
                  <a:lnTo>
                    <a:pt x="643" y="54"/>
                  </a:lnTo>
                  <a:lnTo>
                    <a:pt x="630" y="42"/>
                  </a:lnTo>
                  <a:lnTo>
                    <a:pt x="617" y="31"/>
                  </a:lnTo>
                  <a:lnTo>
                    <a:pt x="601" y="22"/>
                  </a:lnTo>
                  <a:lnTo>
                    <a:pt x="586" y="14"/>
                  </a:lnTo>
                  <a:lnTo>
                    <a:pt x="569" y="8"/>
                  </a:lnTo>
                  <a:lnTo>
                    <a:pt x="551" y="4"/>
                  </a:lnTo>
                  <a:lnTo>
                    <a:pt x="534" y="1"/>
                  </a:lnTo>
                  <a:lnTo>
                    <a:pt x="515" y="0"/>
                  </a:lnTo>
                  <a:lnTo>
                    <a:pt x="504" y="0"/>
                  </a:lnTo>
                  <a:lnTo>
                    <a:pt x="494" y="1"/>
                  </a:lnTo>
                  <a:lnTo>
                    <a:pt x="485" y="2"/>
                  </a:lnTo>
                  <a:lnTo>
                    <a:pt x="475" y="5"/>
                  </a:lnTo>
                  <a:lnTo>
                    <a:pt x="455" y="11"/>
                  </a:lnTo>
                  <a:lnTo>
                    <a:pt x="436" y="19"/>
                  </a:lnTo>
                  <a:lnTo>
                    <a:pt x="447" y="25"/>
                  </a:lnTo>
                  <a:lnTo>
                    <a:pt x="459" y="32"/>
                  </a:lnTo>
                  <a:lnTo>
                    <a:pt x="468" y="39"/>
                  </a:lnTo>
                  <a:lnTo>
                    <a:pt x="479" y="48"/>
                  </a:lnTo>
                  <a:lnTo>
                    <a:pt x="487" y="56"/>
                  </a:lnTo>
                  <a:lnTo>
                    <a:pt x="497" y="66"/>
                  </a:lnTo>
                  <a:lnTo>
                    <a:pt x="504" y="75"/>
                  </a:lnTo>
                  <a:lnTo>
                    <a:pt x="511" y="86"/>
                  </a:lnTo>
                  <a:lnTo>
                    <a:pt x="518" y="98"/>
                  </a:lnTo>
                  <a:lnTo>
                    <a:pt x="523" y="110"/>
                  </a:lnTo>
                  <a:lnTo>
                    <a:pt x="528" y="121"/>
                  </a:lnTo>
                  <a:lnTo>
                    <a:pt x="532" y="135"/>
                  </a:lnTo>
                  <a:lnTo>
                    <a:pt x="536" y="148"/>
                  </a:lnTo>
                  <a:lnTo>
                    <a:pt x="537" y="161"/>
                  </a:lnTo>
                  <a:lnTo>
                    <a:pt x="540" y="175"/>
                  </a:lnTo>
                  <a:lnTo>
                    <a:pt x="540" y="189"/>
                  </a:lnTo>
                  <a:lnTo>
                    <a:pt x="538" y="206"/>
                  </a:lnTo>
                  <a:lnTo>
                    <a:pt x="537" y="223"/>
                  </a:lnTo>
                  <a:lnTo>
                    <a:pt x="534" y="239"/>
                  </a:lnTo>
                  <a:lnTo>
                    <a:pt x="528" y="255"/>
                  </a:lnTo>
                  <a:lnTo>
                    <a:pt x="526" y="258"/>
                  </a:lnTo>
                  <a:lnTo>
                    <a:pt x="524" y="261"/>
                  </a:lnTo>
                  <a:lnTo>
                    <a:pt x="521" y="262"/>
                  </a:lnTo>
                  <a:lnTo>
                    <a:pt x="517" y="263"/>
                  </a:lnTo>
                  <a:lnTo>
                    <a:pt x="515" y="263"/>
                  </a:lnTo>
                  <a:lnTo>
                    <a:pt x="513" y="262"/>
                  </a:lnTo>
                  <a:lnTo>
                    <a:pt x="509" y="259"/>
                  </a:lnTo>
                  <a:lnTo>
                    <a:pt x="506" y="256"/>
                  </a:lnTo>
                  <a:lnTo>
                    <a:pt x="505" y="251"/>
                  </a:lnTo>
                  <a:lnTo>
                    <a:pt x="506" y="246"/>
                  </a:lnTo>
                  <a:lnTo>
                    <a:pt x="510" y="233"/>
                  </a:lnTo>
                  <a:lnTo>
                    <a:pt x="513" y="219"/>
                  </a:lnTo>
                  <a:lnTo>
                    <a:pt x="515" y="203"/>
                  </a:lnTo>
                  <a:lnTo>
                    <a:pt x="516" y="189"/>
                  </a:lnTo>
                  <a:lnTo>
                    <a:pt x="515" y="171"/>
                  </a:lnTo>
                  <a:lnTo>
                    <a:pt x="512" y="155"/>
                  </a:lnTo>
                  <a:lnTo>
                    <a:pt x="509" y="138"/>
                  </a:lnTo>
                  <a:lnTo>
                    <a:pt x="503" y="123"/>
                  </a:lnTo>
                  <a:lnTo>
                    <a:pt x="497" y="108"/>
                  </a:lnTo>
                  <a:lnTo>
                    <a:pt x="488" y="94"/>
                  </a:lnTo>
                  <a:lnTo>
                    <a:pt x="479" y="82"/>
                  </a:lnTo>
                  <a:lnTo>
                    <a:pt x="468" y="70"/>
                  </a:lnTo>
                  <a:lnTo>
                    <a:pt x="456" y="60"/>
                  </a:lnTo>
                  <a:lnTo>
                    <a:pt x="443" y="50"/>
                  </a:lnTo>
                  <a:lnTo>
                    <a:pt x="429" y="43"/>
                  </a:lnTo>
                  <a:lnTo>
                    <a:pt x="415" y="36"/>
                  </a:lnTo>
                  <a:lnTo>
                    <a:pt x="398" y="31"/>
                  </a:lnTo>
                  <a:lnTo>
                    <a:pt x="383" y="26"/>
                  </a:lnTo>
                  <a:lnTo>
                    <a:pt x="365" y="24"/>
                  </a:lnTo>
                  <a:lnTo>
                    <a:pt x="347" y="24"/>
                  </a:lnTo>
                  <a:lnTo>
                    <a:pt x="329" y="24"/>
                  </a:lnTo>
                  <a:lnTo>
                    <a:pt x="312" y="26"/>
                  </a:lnTo>
                  <a:lnTo>
                    <a:pt x="296" y="31"/>
                  </a:lnTo>
                  <a:lnTo>
                    <a:pt x="280" y="36"/>
                  </a:lnTo>
                  <a:lnTo>
                    <a:pt x="265" y="43"/>
                  </a:lnTo>
                  <a:lnTo>
                    <a:pt x="252" y="51"/>
                  </a:lnTo>
                  <a:lnTo>
                    <a:pt x="239" y="61"/>
                  </a:lnTo>
                  <a:lnTo>
                    <a:pt x="227" y="71"/>
                  </a:lnTo>
                  <a:lnTo>
                    <a:pt x="215" y="83"/>
                  </a:lnTo>
                  <a:lnTo>
                    <a:pt x="205" y="96"/>
                  </a:lnTo>
                  <a:lnTo>
                    <a:pt x="197" y="110"/>
                  </a:lnTo>
                  <a:lnTo>
                    <a:pt x="190" y="124"/>
                  </a:lnTo>
                  <a:lnTo>
                    <a:pt x="185" y="139"/>
                  </a:lnTo>
                  <a:lnTo>
                    <a:pt x="180" y="156"/>
                  </a:lnTo>
                  <a:lnTo>
                    <a:pt x="178" y="173"/>
                  </a:lnTo>
                  <a:lnTo>
                    <a:pt x="177" y="189"/>
                  </a:lnTo>
                  <a:lnTo>
                    <a:pt x="178" y="203"/>
                  </a:lnTo>
                  <a:lnTo>
                    <a:pt x="179" y="218"/>
                  </a:lnTo>
                  <a:lnTo>
                    <a:pt x="183" y="232"/>
                  </a:lnTo>
                  <a:lnTo>
                    <a:pt x="186" y="245"/>
                  </a:lnTo>
                  <a:lnTo>
                    <a:pt x="187" y="250"/>
                  </a:lnTo>
                  <a:lnTo>
                    <a:pt x="186" y="255"/>
                  </a:lnTo>
                  <a:lnTo>
                    <a:pt x="184" y="258"/>
                  </a:lnTo>
                  <a:lnTo>
                    <a:pt x="179" y="261"/>
                  </a:lnTo>
                  <a:lnTo>
                    <a:pt x="174" y="262"/>
                  </a:lnTo>
                  <a:lnTo>
                    <a:pt x="170" y="261"/>
                  </a:lnTo>
                  <a:lnTo>
                    <a:pt x="166" y="257"/>
                  </a:lnTo>
                  <a:lnTo>
                    <a:pt x="164" y="253"/>
                  </a:lnTo>
                  <a:lnTo>
                    <a:pt x="159" y="238"/>
                  </a:lnTo>
                  <a:lnTo>
                    <a:pt x="155" y="223"/>
                  </a:lnTo>
                  <a:lnTo>
                    <a:pt x="154" y="206"/>
                  </a:lnTo>
                  <a:lnTo>
                    <a:pt x="153" y="189"/>
                  </a:lnTo>
                  <a:lnTo>
                    <a:pt x="154" y="176"/>
                  </a:lnTo>
                  <a:lnTo>
                    <a:pt x="155" y="162"/>
                  </a:lnTo>
                  <a:lnTo>
                    <a:pt x="158" y="149"/>
                  </a:lnTo>
                  <a:lnTo>
                    <a:pt x="161" y="136"/>
                  </a:lnTo>
                  <a:lnTo>
                    <a:pt x="165" y="124"/>
                  </a:lnTo>
                  <a:lnTo>
                    <a:pt x="170" y="111"/>
                  </a:lnTo>
                  <a:lnTo>
                    <a:pt x="176" y="100"/>
                  </a:lnTo>
                  <a:lnTo>
                    <a:pt x="182" y="88"/>
                  </a:lnTo>
                  <a:lnTo>
                    <a:pt x="190" y="77"/>
                  </a:lnTo>
                  <a:lnTo>
                    <a:pt x="197" y="68"/>
                  </a:lnTo>
                  <a:lnTo>
                    <a:pt x="207" y="58"/>
                  </a:lnTo>
                  <a:lnTo>
                    <a:pt x="215" y="49"/>
                  </a:lnTo>
                  <a:lnTo>
                    <a:pt x="226" y="41"/>
                  </a:lnTo>
                  <a:lnTo>
                    <a:pt x="235" y="33"/>
                  </a:lnTo>
                  <a:lnTo>
                    <a:pt x="247" y="26"/>
                  </a:lnTo>
                  <a:lnTo>
                    <a:pt x="258" y="20"/>
                  </a:lnTo>
                  <a:lnTo>
                    <a:pt x="242" y="13"/>
                  </a:lnTo>
                  <a:lnTo>
                    <a:pt x="223" y="6"/>
                  </a:lnTo>
                  <a:lnTo>
                    <a:pt x="212" y="4"/>
                  </a:lnTo>
                  <a:lnTo>
                    <a:pt x="202" y="1"/>
                  </a:lnTo>
                  <a:lnTo>
                    <a:pt x="191" y="0"/>
                  </a:lnTo>
                  <a:lnTo>
                    <a:pt x="179" y="0"/>
                  </a:lnTo>
                  <a:lnTo>
                    <a:pt x="160" y="1"/>
                  </a:lnTo>
                  <a:lnTo>
                    <a:pt x="141" y="4"/>
                  </a:lnTo>
                  <a:lnTo>
                    <a:pt x="123" y="8"/>
                  </a:lnTo>
                  <a:lnTo>
                    <a:pt x="107" y="14"/>
                  </a:lnTo>
                  <a:lnTo>
                    <a:pt x="91" y="22"/>
                  </a:lnTo>
                  <a:lnTo>
                    <a:pt x="76" y="31"/>
                  </a:lnTo>
                  <a:lnTo>
                    <a:pt x="63" y="42"/>
                  </a:lnTo>
                  <a:lnTo>
                    <a:pt x="49" y="54"/>
                  </a:lnTo>
                  <a:lnTo>
                    <a:pt x="39" y="68"/>
                  </a:lnTo>
                  <a:lnTo>
                    <a:pt x="28" y="82"/>
                  </a:lnTo>
                  <a:lnTo>
                    <a:pt x="20" y="98"/>
                  </a:lnTo>
                  <a:lnTo>
                    <a:pt x="13" y="114"/>
                  </a:lnTo>
                  <a:lnTo>
                    <a:pt x="7" y="132"/>
                  </a:lnTo>
                  <a:lnTo>
                    <a:pt x="3" y="151"/>
                  </a:lnTo>
                  <a:lnTo>
                    <a:pt x="0" y="171"/>
                  </a:lnTo>
                  <a:lnTo>
                    <a:pt x="0" y="192"/>
                  </a:lnTo>
                  <a:lnTo>
                    <a:pt x="0" y="202"/>
                  </a:lnTo>
                  <a:lnTo>
                    <a:pt x="1" y="213"/>
                  </a:lnTo>
                  <a:lnTo>
                    <a:pt x="2" y="225"/>
                  </a:lnTo>
                  <a:lnTo>
                    <a:pt x="5" y="236"/>
                  </a:lnTo>
                  <a:lnTo>
                    <a:pt x="8" y="245"/>
                  </a:lnTo>
                  <a:lnTo>
                    <a:pt x="13" y="256"/>
                  </a:lnTo>
                  <a:lnTo>
                    <a:pt x="16" y="267"/>
                  </a:lnTo>
                  <a:lnTo>
                    <a:pt x="22" y="276"/>
                  </a:lnTo>
                  <a:lnTo>
                    <a:pt x="28" y="286"/>
                  </a:lnTo>
                  <a:lnTo>
                    <a:pt x="35" y="295"/>
                  </a:lnTo>
                  <a:lnTo>
                    <a:pt x="42" y="305"/>
                  </a:lnTo>
                  <a:lnTo>
                    <a:pt x="49" y="313"/>
                  </a:lnTo>
                  <a:lnTo>
                    <a:pt x="59" y="321"/>
                  </a:lnTo>
                  <a:lnTo>
                    <a:pt x="67" y="330"/>
                  </a:lnTo>
                  <a:lnTo>
                    <a:pt x="78" y="338"/>
                  </a:lnTo>
                  <a:lnTo>
                    <a:pt x="88" y="345"/>
                  </a:lnTo>
                  <a:lnTo>
                    <a:pt x="88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7" name="Freeform 307">
            <a:extLst>
              <a:ext uri="{FF2B5EF4-FFF2-40B4-BE49-F238E27FC236}">
                <a16:creationId xmlns:a16="http://schemas.microsoft.com/office/drawing/2014/main" xmlns="" id="{8FCF720D-E1AB-4D79-A54D-BE508200E06F}"/>
              </a:ext>
            </a:extLst>
          </p:cNvPr>
          <p:cNvSpPr>
            <a:spLocks/>
          </p:cNvSpPr>
          <p:nvPr/>
        </p:nvSpPr>
        <p:spPr bwMode="auto">
          <a:xfrm>
            <a:off x="1224972" y="1740499"/>
            <a:ext cx="161936" cy="283864"/>
          </a:xfrm>
          <a:custGeom>
            <a:avLst/>
            <a:gdLst>
              <a:gd name="T0" fmla="*/ 331 w 338"/>
              <a:gd name="T1" fmla="*/ 283 h 596"/>
              <a:gd name="T2" fmla="*/ 33 w 338"/>
              <a:gd name="T3" fmla="*/ 5 h 596"/>
              <a:gd name="T4" fmla="*/ 30 w 338"/>
              <a:gd name="T5" fmla="*/ 3 h 596"/>
              <a:gd name="T6" fmla="*/ 27 w 338"/>
              <a:gd name="T7" fmla="*/ 1 h 596"/>
              <a:gd name="T8" fmla="*/ 23 w 338"/>
              <a:gd name="T9" fmla="*/ 0 h 596"/>
              <a:gd name="T10" fmla="*/ 19 w 338"/>
              <a:gd name="T11" fmla="*/ 0 h 596"/>
              <a:gd name="T12" fmla="*/ 16 w 338"/>
              <a:gd name="T13" fmla="*/ 0 h 596"/>
              <a:gd name="T14" fmla="*/ 11 w 338"/>
              <a:gd name="T15" fmla="*/ 1 h 596"/>
              <a:gd name="T16" fmla="*/ 8 w 338"/>
              <a:gd name="T17" fmla="*/ 3 h 596"/>
              <a:gd name="T18" fmla="*/ 5 w 338"/>
              <a:gd name="T19" fmla="*/ 6 h 596"/>
              <a:gd name="T20" fmla="*/ 3 w 338"/>
              <a:gd name="T21" fmla="*/ 9 h 596"/>
              <a:gd name="T22" fmla="*/ 1 w 338"/>
              <a:gd name="T23" fmla="*/ 13 h 596"/>
              <a:gd name="T24" fmla="*/ 1 w 338"/>
              <a:gd name="T25" fmla="*/ 16 h 596"/>
              <a:gd name="T26" fmla="*/ 0 w 338"/>
              <a:gd name="T27" fmla="*/ 20 h 596"/>
              <a:gd name="T28" fmla="*/ 1 w 338"/>
              <a:gd name="T29" fmla="*/ 23 h 596"/>
              <a:gd name="T30" fmla="*/ 2 w 338"/>
              <a:gd name="T31" fmla="*/ 28 h 596"/>
              <a:gd name="T32" fmla="*/ 4 w 338"/>
              <a:gd name="T33" fmla="*/ 31 h 596"/>
              <a:gd name="T34" fmla="*/ 6 w 338"/>
              <a:gd name="T35" fmla="*/ 34 h 596"/>
              <a:gd name="T36" fmla="*/ 289 w 338"/>
              <a:gd name="T37" fmla="*/ 298 h 596"/>
              <a:gd name="T38" fmla="*/ 6 w 338"/>
              <a:gd name="T39" fmla="*/ 561 h 596"/>
              <a:gd name="T40" fmla="*/ 4 w 338"/>
              <a:gd name="T41" fmla="*/ 564 h 596"/>
              <a:gd name="T42" fmla="*/ 2 w 338"/>
              <a:gd name="T43" fmla="*/ 568 h 596"/>
              <a:gd name="T44" fmla="*/ 1 w 338"/>
              <a:gd name="T45" fmla="*/ 571 h 596"/>
              <a:gd name="T46" fmla="*/ 0 w 338"/>
              <a:gd name="T47" fmla="*/ 575 h 596"/>
              <a:gd name="T48" fmla="*/ 1 w 338"/>
              <a:gd name="T49" fmla="*/ 578 h 596"/>
              <a:gd name="T50" fmla="*/ 1 w 338"/>
              <a:gd name="T51" fmla="*/ 583 h 596"/>
              <a:gd name="T52" fmla="*/ 3 w 338"/>
              <a:gd name="T53" fmla="*/ 586 h 596"/>
              <a:gd name="T54" fmla="*/ 5 w 338"/>
              <a:gd name="T55" fmla="*/ 589 h 596"/>
              <a:gd name="T56" fmla="*/ 8 w 338"/>
              <a:gd name="T57" fmla="*/ 591 h 596"/>
              <a:gd name="T58" fmla="*/ 12 w 338"/>
              <a:gd name="T59" fmla="*/ 594 h 596"/>
              <a:gd name="T60" fmla="*/ 16 w 338"/>
              <a:gd name="T61" fmla="*/ 595 h 596"/>
              <a:gd name="T62" fmla="*/ 20 w 338"/>
              <a:gd name="T63" fmla="*/ 596 h 596"/>
              <a:gd name="T64" fmla="*/ 23 w 338"/>
              <a:gd name="T65" fmla="*/ 595 h 596"/>
              <a:gd name="T66" fmla="*/ 27 w 338"/>
              <a:gd name="T67" fmla="*/ 594 h 596"/>
              <a:gd name="T68" fmla="*/ 30 w 338"/>
              <a:gd name="T69" fmla="*/ 593 h 596"/>
              <a:gd name="T70" fmla="*/ 33 w 338"/>
              <a:gd name="T71" fmla="*/ 590 h 596"/>
              <a:gd name="T72" fmla="*/ 331 w 338"/>
              <a:gd name="T73" fmla="*/ 312 h 596"/>
              <a:gd name="T74" fmla="*/ 334 w 338"/>
              <a:gd name="T75" fmla="*/ 308 h 596"/>
              <a:gd name="T76" fmla="*/ 335 w 338"/>
              <a:gd name="T77" fmla="*/ 305 h 596"/>
              <a:gd name="T78" fmla="*/ 338 w 338"/>
              <a:gd name="T79" fmla="*/ 301 h 596"/>
              <a:gd name="T80" fmla="*/ 338 w 338"/>
              <a:gd name="T81" fmla="*/ 298 h 596"/>
              <a:gd name="T82" fmla="*/ 338 w 338"/>
              <a:gd name="T83" fmla="*/ 293 h 596"/>
              <a:gd name="T84" fmla="*/ 335 w 338"/>
              <a:gd name="T85" fmla="*/ 289 h 596"/>
              <a:gd name="T86" fmla="*/ 334 w 338"/>
              <a:gd name="T87" fmla="*/ 286 h 596"/>
              <a:gd name="T88" fmla="*/ 331 w 338"/>
              <a:gd name="T89" fmla="*/ 283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8" h="596">
                <a:moveTo>
                  <a:pt x="331" y="283"/>
                </a:moveTo>
                <a:lnTo>
                  <a:pt x="33" y="5"/>
                </a:lnTo>
                <a:lnTo>
                  <a:pt x="30" y="3"/>
                </a:lnTo>
                <a:lnTo>
                  <a:pt x="27" y="1"/>
                </a:lnTo>
                <a:lnTo>
                  <a:pt x="23" y="0"/>
                </a:lnTo>
                <a:lnTo>
                  <a:pt x="19" y="0"/>
                </a:lnTo>
                <a:lnTo>
                  <a:pt x="16" y="0"/>
                </a:lnTo>
                <a:lnTo>
                  <a:pt x="11" y="1"/>
                </a:lnTo>
                <a:lnTo>
                  <a:pt x="8" y="3"/>
                </a:lnTo>
                <a:lnTo>
                  <a:pt x="5" y="6"/>
                </a:lnTo>
                <a:lnTo>
                  <a:pt x="3" y="9"/>
                </a:lnTo>
                <a:lnTo>
                  <a:pt x="1" y="13"/>
                </a:lnTo>
                <a:lnTo>
                  <a:pt x="1" y="16"/>
                </a:lnTo>
                <a:lnTo>
                  <a:pt x="0" y="20"/>
                </a:lnTo>
                <a:lnTo>
                  <a:pt x="1" y="23"/>
                </a:lnTo>
                <a:lnTo>
                  <a:pt x="2" y="28"/>
                </a:lnTo>
                <a:lnTo>
                  <a:pt x="4" y="31"/>
                </a:lnTo>
                <a:lnTo>
                  <a:pt x="6" y="34"/>
                </a:lnTo>
                <a:lnTo>
                  <a:pt x="289" y="298"/>
                </a:lnTo>
                <a:lnTo>
                  <a:pt x="6" y="561"/>
                </a:lnTo>
                <a:lnTo>
                  <a:pt x="4" y="564"/>
                </a:lnTo>
                <a:lnTo>
                  <a:pt x="2" y="568"/>
                </a:lnTo>
                <a:lnTo>
                  <a:pt x="1" y="571"/>
                </a:lnTo>
                <a:lnTo>
                  <a:pt x="0" y="575"/>
                </a:lnTo>
                <a:lnTo>
                  <a:pt x="1" y="578"/>
                </a:lnTo>
                <a:lnTo>
                  <a:pt x="1" y="583"/>
                </a:lnTo>
                <a:lnTo>
                  <a:pt x="3" y="586"/>
                </a:lnTo>
                <a:lnTo>
                  <a:pt x="5" y="589"/>
                </a:lnTo>
                <a:lnTo>
                  <a:pt x="8" y="591"/>
                </a:lnTo>
                <a:lnTo>
                  <a:pt x="12" y="594"/>
                </a:lnTo>
                <a:lnTo>
                  <a:pt x="16" y="595"/>
                </a:lnTo>
                <a:lnTo>
                  <a:pt x="20" y="596"/>
                </a:lnTo>
                <a:lnTo>
                  <a:pt x="23" y="595"/>
                </a:lnTo>
                <a:lnTo>
                  <a:pt x="27" y="594"/>
                </a:lnTo>
                <a:lnTo>
                  <a:pt x="30" y="593"/>
                </a:lnTo>
                <a:lnTo>
                  <a:pt x="33" y="590"/>
                </a:lnTo>
                <a:lnTo>
                  <a:pt x="331" y="312"/>
                </a:lnTo>
                <a:lnTo>
                  <a:pt x="334" y="308"/>
                </a:lnTo>
                <a:lnTo>
                  <a:pt x="335" y="305"/>
                </a:lnTo>
                <a:lnTo>
                  <a:pt x="338" y="301"/>
                </a:lnTo>
                <a:lnTo>
                  <a:pt x="338" y="298"/>
                </a:lnTo>
                <a:lnTo>
                  <a:pt x="338" y="293"/>
                </a:lnTo>
                <a:lnTo>
                  <a:pt x="335" y="289"/>
                </a:lnTo>
                <a:lnTo>
                  <a:pt x="334" y="286"/>
                </a:lnTo>
                <a:lnTo>
                  <a:pt x="331" y="283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307">
            <a:extLst>
              <a:ext uri="{FF2B5EF4-FFF2-40B4-BE49-F238E27FC236}">
                <a16:creationId xmlns:a16="http://schemas.microsoft.com/office/drawing/2014/main" xmlns="" id="{310091F3-3677-48C7-A75D-C53B03504797}"/>
              </a:ext>
            </a:extLst>
          </p:cNvPr>
          <p:cNvSpPr>
            <a:spLocks/>
          </p:cNvSpPr>
          <p:nvPr/>
        </p:nvSpPr>
        <p:spPr bwMode="auto">
          <a:xfrm>
            <a:off x="1224972" y="2882638"/>
            <a:ext cx="161936" cy="283864"/>
          </a:xfrm>
          <a:custGeom>
            <a:avLst/>
            <a:gdLst>
              <a:gd name="T0" fmla="*/ 331 w 338"/>
              <a:gd name="T1" fmla="*/ 283 h 596"/>
              <a:gd name="T2" fmla="*/ 33 w 338"/>
              <a:gd name="T3" fmla="*/ 5 h 596"/>
              <a:gd name="T4" fmla="*/ 30 w 338"/>
              <a:gd name="T5" fmla="*/ 3 h 596"/>
              <a:gd name="T6" fmla="*/ 27 w 338"/>
              <a:gd name="T7" fmla="*/ 1 h 596"/>
              <a:gd name="T8" fmla="*/ 23 w 338"/>
              <a:gd name="T9" fmla="*/ 0 h 596"/>
              <a:gd name="T10" fmla="*/ 19 w 338"/>
              <a:gd name="T11" fmla="*/ 0 h 596"/>
              <a:gd name="T12" fmla="*/ 16 w 338"/>
              <a:gd name="T13" fmla="*/ 0 h 596"/>
              <a:gd name="T14" fmla="*/ 11 w 338"/>
              <a:gd name="T15" fmla="*/ 1 h 596"/>
              <a:gd name="T16" fmla="*/ 8 w 338"/>
              <a:gd name="T17" fmla="*/ 3 h 596"/>
              <a:gd name="T18" fmla="*/ 5 w 338"/>
              <a:gd name="T19" fmla="*/ 6 h 596"/>
              <a:gd name="T20" fmla="*/ 3 w 338"/>
              <a:gd name="T21" fmla="*/ 9 h 596"/>
              <a:gd name="T22" fmla="*/ 1 w 338"/>
              <a:gd name="T23" fmla="*/ 13 h 596"/>
              <a:gd name="T24" fmla="*/ 1 w 338"/>
              <a:gd name="T25" fmla="*/ 16 h 596"/>
              <a:gd name="T26" fmla="*/ 0 w 338"/>
              <a:gd name="T27" fmla="*/ 20 h 596"/>
              <a:gd name="T28" fmla="*/ 1 w 338"/>
              <a:gd name="T29" fmla="*/ 23 h 596"/>
              <a:gd name="T30" fmla="*/ 2 w 338"/>
              <a:gd name="T31" fmla="*/ 28 h 596"/>
              <a:gd name="T32" fmla="*/ 4 w 338"/>
              <a:gd name="T33" fmla="*/ 31 h 596"/>
              <a:gd name="T34" fmla="*/ 6 w 338"/>
              <a:gd name="T35" fmla="*/ 34 h 596"/>
              <a:gd name="T36" fmla="*/ 289 w 338"/>
              <a:gd name="T37" fmla="*/ 298 h 596"/>
              <a:gd name="T38" fmla="*/ 6 w 338"/>
              <a:gd name="T39" fmla="*/ 561 h 596"/>
              <a:gd name="T40" fmla="*/ 4 w 338"/>
              <a:gd name="T41" fmla="*/ 564 h 596"/>
              <a:gd name="T42" fmla="*/ 2 w 338"/>
              <a:gd name="T43" fmla="*/ 568 h 596"/>
              <a:gd name="T44" fmla="*/ 1 w 338"/>
              <a:gd name="T45" fmla="*/ 571 h 596"/>
              <a:gd name="T46" fmla="*/ 0 w 338"/>
              <a:gd name="T47" fmla="*/ 575 h 596"/>
              <a:gd name="T48" fmla="*/ 1 w 338"/>
              <a:gd name="T49" fmla="*/ 578 h 596"/>
              <a:gd name="T50" fmla="*/ 1 w 338"/>
              <a:gd name="T51" fmla="*/ 583 h 596"/>
              <a:gd name="T52" fmla="*/ 3 w 338"/>
              <a:gd name="T53" fmla="*/ 586 h 596"/>
              <a:gd name="T54" fmla="*/ 5 w 338"/>
              <a:gd name="T55" fmla="*/ 589 h 596"/>
              <a:gd name="T56" fmla="*/ 8 w 338"/>
              <a:gd name="T57" fmla="*/ 591 h 596"/>
              <a:gd name="T58" fmla="*/ 12 w 338"/>
              <a:gd name="T59" fmla="*/ 594 h 596"/>
              <a:gd name="T60" fmla="*/ 16 w 338"/>
              <a:gd name="T61" fmla="*/ 595 h 596"/>
              <a:gd name="T62" fmla="*/ 20 w 338"/>
              <a:gd name="T63" fmla="*/ 596 h 596"/>
              <a:gd name="T64" fmla="*/ 23 w 338"/>
              <a:gd name="T65" fmla="*/ 595 h 596"/>
              <a:gd name="T66" fmla="*/ 27 w 338"/>
              <a:gd name="T67" fmla="*/ 594 h 596"/>
              <a:gd name="T68" fmla="*/ 30 w 338"/>
              <a:gd name="T69" fmla="*/ 593 h 596"/>
              <a:gd name="T70" fmla="*/ 33 w 338"/>
              <a:gd name="T71" fmla="*/ 590 h 596"/>
              <a:gd name="T72" fmla="*/ 331 w 338"/>
              <a:gd name="T73" fmla="*/ 312 h 596"/>
              <a:gd name="T74" fmla="*/ 334 w 338"/>
              <a:gd name="T75" fmla="*/ 308 h 596"/>
              <a:gd name="T76" fmla="*/ 335 w 338"/>
              <a:gd name="T77" fmla="*/ 305 h 596"/>
              <a:gd name="T78" fmla="*/ 338 w 338"/>
              <a:gd name="T79" fmla="*/ 301 h 596"/>
              <a:gd name="T80" fmla="*/ 338 w 338"/>
              <a:gd name="T81" fmla="*/ 298 h 596"/>
              <a:gd name="T82" fmla="*/ 338 w 338"/>
              <a:gd name="T83" fmla="*/ 293 h 596"/>
              <a:gd name="T84" fmla="*/ 335 w 338"/>
              <a:gd name="T85" fmla="*/ 289 h 596"/>
              <a:gd name="T86" fmla="*/ 334 w 338"/>
              <a:gd name="T87" fmla="*/ 286 h 596"/>
              <a:gd name="T88" fmla="*/ 331 w 338"/>
              <a:gd name="T89" fmla="*/ 283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8" h="596">
                <a:moveTo>
                  <a:pt x="331" y="283"/>
                </a:moveTo>
                <a:lnTo>
                  <a:pt x="33" y="5"/>
                </a:lnTo>
                <a:lnTo>
                  <a:pt x="30" y="3"/>
                </a:lnTo>
                <a:lnTo>
                  <a:pt x="27" y="1"/>
                </a:lnTo>
                <a:lnTo>
                  <a:pt x="23" y="0"/>
                </a:lnTo>
                <a:lnTo>
                  <a:pt x="19" y="0"/>
                </a:lnTo>
                <a:lnTo>
                  <a:pt x="16" y="0"/>
                </a:lnTo>
                <a:lnTo>
                  <a:pt x="11" y="1"/>
                </a:lnTo>
                <a:lnTo>
                  <a:pt x="8" y="3"/>
                </a:lnTo>
                <a:lnTo>
                  <a:pt x="5" y="6"/>
                </a:lnTo>
                <a:lnTo>
                  <a:pt x="3" y="9"/>
                </a:lnTo>
                <a:lnTo>
                  <a:pt x="1" y="13"/>
                </a:lnTo>
                <a:lnTo>
                  <a:pt x="1" y="16"/>
                </a:lnTo>
                <a:lnTo>
                  <a:pt x="0" y="20"/>
                </a:lnTo>
                <a:lnTo>
                  <a:pt x="1" y="23"/>
                </a:lnTo>
                <a:lnTo>
                  <a:pt x="2" y="28"/>
                </a:lnTo>
                <a:lnTo>
                  <a:pt x="4" y="31"/>
                </a:lnTo>
                <a:lnTo>
                  <a:pt x="6" y="34"/>
                </a:lnTo>
                <a:lnTo>
                  <a:pt x="289" y="298"/>
                </a:lnTo>
                <a:lnTo>
                  <a:pt x="6" y="561"/>
                </a:lnTo>
                <a:lnTo>
                  <a:pt x="4" y="564"/>
                </a:lnTo>
                <a:lnTo>
                  <a:pt x="2" y="568"/>
                </a:lnTo>
                <a:lnTo>
                  <a:pt x="1" y="571"/>
                </a:lnTo>
                <a:lnTo>
                  <a:pt x="0" y="575"/>
                </a:lnTo>
                <a:lnTo>
                  <a:pt x="1" y="578"/>
                </a:lnTo>
                <a:lnTo>
                  <a:pt x="1" y="583"/>
                </a:lnTo>
                <a:lnTo>
                  <a:pt x="3" y="586"/>
                </a:lnTo>
                <a:lnTo>
                  <a:pt x="5" y="589"/>
                </a:lnTo>
                <a:lnTo>
                  <a:pt x="8" y="591"/>
                </a:lnTo>
                <a:lnTo>
                  <a:pt x="12" y="594"/>
                </a:lnTo>
                <a:lnTo>
                  <a:pt x="16" y="595"/>
                </a:lnTo>
                <a:lnTo>
                  <a:pt x="20" y="596"/>
                </a:lnTo>
                <a:lnTo>
                  <a:pt x="23" y="595"/>
                </a:lnTo>
                <a:lnTo>
                  <a:pt x="27" y="594"/>
                </a:lnTo>
                <a:lnTo>
                  <a:pt x="30" y="593"/>
                </a:lnTo>
                <a:lnTo>
                  <a:pt x="33" y="590"/>
                </a:lnTo>
                <a:lnTo>
                  <a:pt x="331" y="312"/>
                </a:lnTo>
                <a:lnTo>
                  <a:pt x="334" y="308"/>
                </a:lnTo>
                <a:lnTo>
                  <a:pt x="335" y="305"/>
                </a:lnTo>
                <a:lnTo>
                  <a:pt x="338" y="301"/>
                </a:lnTo>
                <a:lnTo>
                  <a:pt x="338" y="298"/>
                </a:lnTo>
                <a:lnTo>
                  <a:pt x="338" y="293"/>
                </a:lnTo>
                <a:lnTo>
                  <a:pt x="335" y="289"/>
                </a:lnTo>
                <a:lnTo>
                  <a:pt x="334" y="286"/>
                </a:lnTo>
                <a:lnTo>
                  <a:pt x="331" y="283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307">
            <a:extLst>
              <a:ext uri="{FF2B5EF4-FFF2-40B4-BE49-F238E27FC236}">
                <a16:creationId xmlns:a16="http://schemas.microsoft.com/office/drawing/2014/main" xmlns="" id="{873E7152-A729-479C-AF46-04BA8FDD4A3B}"/>
              </a:ext>
            </a:extLst>
          </p:cNvPr>
          <p:cNvSpPr>
            <a:spLocks/>
          </p:cNvSpPr>
          <p:nvPr/>
        </p:nvSpPr>
        <p:spPr bwMode="auto">
          <a:xfrm>
            <a:off x="1224972" y="4026009"/>
            <a:ext cx="161936" cy="283864"/>
          </a:xfrm>
          <a:custGeom>
            <a:avLst/>
            <a:gdLst>
              <a:gd name="T0" fmla="*/ 331 w 338"/>
              <a:gd name="T1" fmla="*/ 283 h 596"/>
              <a:gd name="T2" fmla="*/ 33 w 338"/>
              <a:gd name="T3" fmla="*/ 5 h 596"/>
              <a:gd name="T4" fmla="*/ 30 w 338"/>
              <a:gd name="T5" fmla="*/ 3 h 596"/>
              <a:gd name="T6" fmla="*/ 27 w 338"/>
              <a:gd name="T7" fmla="*/ 1 h 596"/>
              <a:gd name="T8" fmla="*/ 23 w 338"/>
              <a:gd name="T9" fmla="*/ 0 h 596"/>
              <a:gd name="T10" fmla="*/ 19 w 338"/>
              <a:gd name="T11" fmla="*/ 0 h 596"/>
              <a:gd name="T12" fmla="*/ 16 w 338"/>
              <a:gd name="T13" fmla="*/ 0 h 596"/>
              <a:gd name="T14" fmla="*/ 11 w 338"/>
              <a:gd name="T15" fmla="*/ 1 h 596"/>
              <a:gd name="T16" fmla="*/ 8 w 338"/>
              <a:gd name="T17" fmla="*/ 3 h 596"/>
              <a:gd name="T18" fmla="*/ 5 w 338"/>
              <a:gd name="T19" fmla="*/ 6 h 596"/>
              <a:gd name="T20" fmla="*/ 3 w 338"/>
              <a:gd name="T21" fmla="*/ 9 h 596"/>
              <a:gd name="T22" fmla="*/ 1 w 338"/>
              <a:gd name="T23" fmla="*/ 13 h 596"/>
              <a:gd name="T24" fmla="*/ 1 w 338"/>
              <a:gd name="T25" fmla="*/ 16 h 596"/>
              <a:gd name="T26" fmla="*/ 0 w 338"/>
              <a:gd name="T27" fmla="*/ 20 h 596"/>
              <a:gd name="T28" fmla="*/ 1 w 338"/>
              <a:gd name="T29" fmla="*/ 23 h 596"/>
              <a:gd name="T30" fmla="*/ 2 w 338"/>
              <a:gd name="T31" fmla="*/ 28 h 596"/>
              <a:gd name="T32" fmla="*/ 4 w 338"/>
              <a:gd name="T33" fmla="*/ 31 h 596"/>
              <a:gd name="T34" fmla="*/ 6 w 338"/>
              <a:gd name="T35" fmla="*/ 34 h 596"/>
              <a:gd name="T36" fmla="*/ 289 w 338"/>
              <a:gd name="T37" fmla="*/ 298 h 596"/>
              <a:gd name="T38" fmla="*/ 6 w 338"/>
              <a:gd name="T39" fmla="*/ 561 h 596"/>
              <a:gd name="T40" fmla="*/ 4 w 338"/>
              <a:gd name="T41" fmla="*/ 564 h 596"/>
              <a:gd name="T42" fmla="*/ 2 w 338"/>
              <a:gd name="T43" fmla="*/ 568 h 596"/>
              <a:gd name="T44" fmla="*/ 1 w 338"/>
              <a:gd name="T45" fmla="*/ 571 h 596"/>
              <a:gd name="T46" fmla="*/ 0 w 338"/>
              <a:gd name="T47" fmla="*/ 575 h 596"/>
              <a:gd name="T48" fmla="*/ 1 w 338"/>
              <a:gd name="T49" fmla="*/ 578 h 596"/>
              <a:gd name="T50" fmla="*/ 1 w 338"/>
              <a:gd name="T51" fmla="*/ 583 h 596"/>
              <a:gd name="T52" fmla="*/ 3 w 338"/>
              <a:gd name="T53" fmla="*/ 586 h 596"/>
              <a:gd name="T54" fmla="*/ 5 w 338"/>
              <a:gd name="T55" fmla="*/ 589 h 596"/>
              <a:gd name="T56" fmla="*/ 8 w 338"/>
              <a:gd name="T57" fmla="*/ 591 h 596"/>
              <a:gd name="T58" fmla="*/ 12 w 338"/>
              <a:gd name="T59" fmla="*/ 594 h 596"/>
              <a:gd name="T60" fmla="*/ 16 w 338"/>
              <a:gd name="T61" fmla="*/ 595 h 596"/>
              <a:gd name="T62" fmla="*/ 20 w 338"/>
              <a:gd name="T63" fmla="*/ 596 h 596"/>
              <a:gd name="T64" fmla="*/ 23 w 338"/>
              <a:gd name="T65" fmla="*/ 595 h 596"/>
              <a:gd name="T66" fmla="*/ 27 w 338"/>
              <a:gd name="T67" fmla="*/ 594 h 596"/>
              <a:gd name="T68" fmla="*/ 30 w 338"/>
              <a:gd name="T69" fmla="*/ 593 h 596"/>
              <a:gd name="T70" fmla="*/ 33 w 338"/>
              <a:gd name="T71" fmla="*/ 590 h 596"/>
              <a:gd name="T72" fmla="*/ 331 w 338"/>
              <a:gd name="T73" fmla="*/ 312 h 596"/>
              <a:gd name="T74" fmla="*/ 334 w 338"/>
              <a:gd name="T75" fmla="*/ 308 h 596"/>
              <a:gd name="T76" fmla="*/ 335 w 338"/>
              <a:gd name="T77" fmla="*/ 305 h 596"/>
              <a:gd name="T78" fmla="*/ 338 w 338"/>
              <a:gd name="T79" fmla="*/ 301 h 596"/>
              <a:gd name="T80" fmla="*/ 338 w 338"/>
              <a:gd name="T81" fmla="*/ 298 h 596"/>
              <a:gd name="T82" fmla="*/ 338 w 338"/>
              <a:gd name="T83" fmla="*/ 293 h 596"/>
              <a:gd name="T84" fmla="*/ 335 w 338"/>
              <a:gd name="T85" fmla="*/ 289 h 596"/>
              <a:gd name="T86" fmla="*/ 334 w 338"/>
              <a:gd name="T87" fmla="*/ 286 h 596"/>
              <a:gd name="T88" fmla="*/ 331 w 338"/>
              <a:gd name="T89" fmla="*/ 283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8" h="596">
                <a:moveTo>
                  <a:pt x="331" y="283"/>
                </a:moveTo>
                <a:lnTo>
                  <a:pt x="33" y="5"/>
                </a:lnTo>
                <a:lnTo>
                  <a:pt x="30" y="3"/>
                </a:lnTo>
                <a:lnTo>
                  <a:pt x="27" y="1"/>
                </a:lnTo>
                <a:lnTo>
                  <a:pt x="23" y="0"/>
                </a:lnTo>
                <a:lnTo>
                  <a:pt x="19" y="0"/>
                </a:lnTo>
                <a:lnTo>
                  <a:pt x="16" y="0"/>
                </a:lnTo>
                <a:lnTo>
                  <a:pt x="11" y="1"/>
                </a:lnTo>
                <a:lnTo>
                  <a:pt x="8" y="3"/>
                </a:lnTo>
                <a:lnTo>
                  <a:pt x="5" y="6"/>
                </a:lnTo>
                <a:lnTo>
                  <a:pt x="3" y="9"/>
                </a:lnTo>
                <a:lnTo>
                  <a:pt x="1" y="13"/>
                </a:lnTo>
                <a:lnTo>
                  <a:pt x="1" y="16"/>
                </a:lnTo>
                <a:lnTo>
                  <a:pt x="0" y="20"/>
                </a:lnTo>
                <a:lnTo>
                  <a:pt x="1" y="23"/>
                </a:lnTo>
                <a:lnTo>
                  <a:pt x="2" y="28"/>
                </a:lnTo>
                <a:lnTo>
                  <a:pt x="4" y="31"/>
                </a:lnTo>
                <a:lnTo>
                  <a:pt x="6" y="34"/>
                </a:lnTo>
                <a:lnTo>
                  <a:pt x="289" y="298"/>
                </a:lnTo>
                <a:lnTo>
                  <a:pt x="6" y="561"/>
                </a:lnTo>
                <a:lnTo>
                  <a:pt x="4" y="564"/>
                </a:lnTo>
                <a:lnTo>
                  <a:pt x="2" y="568"/>
                </a:lnTo>
                <a:lnTo>
                  <a:pt x="1" y="571"/>
                </a:lnTo>
                <a:lnTo>
                  <a:pt x="0" y="575"/>
                </a:lnTo>
                <a:lnTo>
                  <a:pt x="1" y="578"/>
                </a:lnTo>
                <a:lnTo>
                  <a:pt x="1" y="583"/>
                </a:lnTo>
                <a:lnTo>
                  <a:pt x="3" y="586"/>
                </a:lnTo>
                <a:lnTo>
                  <a:pt x="5" y="589"/>
                </a:lnTo>
                <a:lnTo>
                  <a:pt x="8" y="591"/>
                </a:lnTo>
                <a:lnTo>
                  <a:pt x="12" y="594"/>
                </a:lnTo>
                <a:lnTo>
                  <a:pt x="16" y="595"/>
                </a:lnTo>
                <a:lnTo>
                  <a:pt x="20" y="596"/>
                </a:lnTo>
                <a:lnTo>
                  <a:pt x="23" y="595"/>
                </a:lnTo>
                <a:lnTo>
                  <a:pt x="27" y="594"/>
                </a:lnTo>
                <a:lnTo>
                  <a:pt x="30" y="593"/>
                </a:lnTo>
                <a:lnTo>
                  <a:pt x="33" y="590"/>
                </a:lnTo>
                <a:lnTo>
                  <a:pt x="331" y="312"/>
                </a:lnTo>
                <a:lnTo>
                  <a:pt x="334" y="308"/>
                </a:lnTo>
                <a:lnTo>
                  <a:pt x="335" y="305"/>
                </a:lnTo>
                <a:lnTo>
                  <a:pt x="338" y="301"/>
                </a:lnTo>
                <a:lnTo>
                  <a:pt x="338" y="298"/>
                </a:lnTo>
                <a:lnTo>
                  <a:pt x="338" y="293"/>
                </a:lnTo>
                <a:lnTo>
                  <a:pt x="335" y="289"/>
                </a:lnTo>
                <a:lnTo>
                  <a:pt x="334" y="286"/>
                </a:lnTo>
                <a:lnTo>
                  <a:pt x="331" y="283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307">
            <a:extLst>
              <a:ext uri="{FF2B5EF4-FFF2-40B4-BE49-F238E27FC236}">
                <a16:creationId xmlns:a16="http://schemas.microsoft.com/office/drawing/2014/main" xmlns="" id="{5A82ECDE-6D61-4B74-A95F-D3624C9D41F3}"/>
              </a:ext>
            </a:extLst>
          </p:cNvPr>
          <p:cNvSpPr>
            <a:spLocks/>
          </p:cNvSpPr>
          <p:nvPr/>
        </p:nvSpPr>
        <p:spPr bwMode="auto">
          <a:xfrm>
            <a:off x="1224972" y="5169380"/>
            <a:ext cx="161936" cy="283864"/>
          </a:xfrm>
          <a:custGeom>
            <a:avLst/>
            <a:gdLst>
              <a:gd name="T0" fmla="*/ 331 w 338"/>
              <a:gd name="T1" fmla="*/ 283 h 596"/>
              <a:gd name="T2" fmla="*/ 33 w 338"/>
              <a:gd name="T3" fmla="*/ 5 h 596"/>
              <a:gd name="T4" fmla="*/ 30 w 338"/>
              <a:gd name="T5" fmla="*/ 3 h 596"/>
              <a:gd name="T6" fmla="*/ 27 w 338"/>
              <a:gd name="T7" fmla="*/ 1 h 596"/>
              <a:gd name="T8" fmla="*/ 23 w 338"/>
              <a:gd name="T9" fmla="*/ 0 h 596"/>
              <a:gd name="T10" fmla="*/ 19 w 338"/>
              <a:gd name="T11" fmla="*/ 0 h 596"/>
              <a:gd name="T12" fmla="*/ 16 w 338"/>
              <a:gd name="T13" fmla="*/ 0 h 596"/>
              <a:gd name="T14" fmla="*/ 11 w 338"/>
              <a:gd name="T15" fmla="*/ 1 h 596"/>
              <a:gd name="T16" fmla="*/ 8 w 338"/>
              <a:gd name="T17" fmla="*/ 3 h 596"/>
              <a:gd name="T18" fmla="*/ 5 w 338"/>
              <a:gd name="T19" fmla="*/ 6 h 596"/>
              <a:gd name="T20" fmla="*/ 3 w 338"/>
              <a:gd name="T21" fmla="*/ 9 h 596"/>
              <a:gd name="T22" fmla="*/ 1 w 338"/>
              <a:gd name="T23" fmla="*/ 13 h 596"/>
              <a:gd name="T24" fmla="*/ 1 w 338"/>
              <a:gd name="T25" fmla="*/ 16 h 596"/>
              <a:gd name="T26" fmla="*/ 0 w 338"/>
              <a:gd name="T27" fmla="*/ 20 h 596"/>
              <a:gd name="T28" fmla="*/ 1 w 338"/>
              <a:gd name="T29" fmla="*/ 23 h 596"/>
              <a:gd name="T30" fmla="*/ 2 w 338"/>
              <a:gd name="T31" fmla="*/ 28 h 596"/>
              <a:gd name="T32" fmla="*/ 4 w 338"/>
              <a:gd name="T33" fmla="*/ 31 h 596"/>
              <a:gd name="T34" fmla="*/ 6 w 338"/>
              <a:gd name="T35" fmla="*/ 34 h 596"/>
              <a:gd name="T36" fmla="*/ 289 w 338"/>
              <a:gd name="T37" fmla="*/ 298 h 596"/>
              <a:gd name="T38" fmla="*/ 6 w 338"/>
              <a:gd name="T39" fmla="*/ 561 h 596"/>
              <a:gd name="T40" fmla="*/ 4 w 338"/>
              <a:gd name="T41" fmla="*/ 564 h 596"/>
              <a:gd name="T42" fmla="*/ 2 w 338"/>
              <a:gd name="T43" fmla="*/ 568 h 596"/>
              <a:gd name="T44" fmla="*/ 1 w 338"/>
              <a:gd name="T45" fmla="*/ 571 h 596"/>
              <a:gd name="T46" fmla="*/ 0 w 338"/>
              <a:gd name="T47" fmla="*/ 575 h 596"/>
              <a:gd name="T48" fmla="*/ 1 w 338"/>
              <a:gd name="T49" fmla="*/ 578 h 596"/>
              <a:gd name="T50" fmla="*/ 1 w 338"/>
              <a:gd name="T51" fmla="*/ 583 h 596"/>
              <a:gd name="T52" fmla="*/ 3 w 338"/>
              <a:gd name="T53" fmla="*/ 586 h 596"/>
              <a:gd name="T54" fmla="*/ 5 w 338"/>
              <a:gd name="T55" fmla="*/ 589 h 596"/>
              <a:gd name="T56" fmla="*/ 8 w 338"/>
              <a:gd name="T57" fmla="*/ 591 h 596"/>
              <a:gd name="T58" fmla="*/ 12 w 338"/>
              <a:gd name="T59" fmla="*/ 594 h 596"/>
              <a:gd name="T60" fmla="*/ 16 w 338"/>
              <a:gd name="T61" fmla="*/ 595 h 596"/>
              <a:gd name="T62" fmla="*/ 20 w 338"/>
              <a:gd name="T63" fmla="*/ 596 h 596"/>
              <a:gd name="T64" fmla="*/ 23 w 338"/>
              <a:gd name="T65" fmla="*/ 595 h 596"/>
              <a:gd name="T66" fmla="*/ 27 w 338"/>
              <a:gd name="T67" fmla="*/ 594 h 596"/>
              <a:gd name="T68" fmla="*/ 30 w 338"/>
              <a:gd name="T69" fmla="*/ 593 h 596"/>
              <a:gd name="T70" fmla="*/ 33 w 338"/>
              <a:gd name="T71" fmla="*/ 590 h 596"/>
              <a:gd name="T72" fmla="*/ 331 w 338"/>
              <a:gd name="T73" fmla="*/ 312 h 596"/>
              <a:gd name="T74" fmla="*/ 334 w 338"/>
              <a:gd name="T75" fmla="*/ 308 h 596"/>
              <a:gd name="T76" fmla="*/ 335 w 338"/>
              <a:gd name="T77" fmla="*/ 305 h 596"/>
              <a:gd name="T78" fmla="*/ 338 w 338"/>
              <a:gd name="T79" fmla="*/ 301 h 596"/>
              <a:gd name="T80" fmla="*/ 338 w 338"/>
              <a:gd name="T81" fmla="*/ 298 h 596"/>
              <a:gd name="T82" fmla="*/ 338 w 338"/>
              <a:gd name="T83" fmla="*/ 293 h 596"/>
              <a:gd name="T84" fmla="*/ 335 w 338"/>
              <a:gd name="T85" fmla="*/ 289 h 596"/>
              <a:gd name="T86" fmla="*/ 334 w 338"/>
              <a:gd name="T87" fmla="*/ 286 h 596"/>
              <a:gd name="T88" fmla="*/ 331 w 338"/>
              <a:gd name="T89" fmla="*/ 283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8" h="596">
                <a:moveTo>
                  <a:pt x="331" y="283"/>
                </a:moveTo>
                <a:lnTo>
                  <a:pt x="33" y="5"/>
                </a:lnTo>
                <a:lnTo>
                  <a:pt x="30" y="3"/>
                </a:lnTo>
                <a:lnTo>
                  <a:pt x="27" y="1"/>
                </a:lnTo>
                <a:lnTo>
                  <a:pt x="23" y="0"/>
                </a:lnTo>
                <a:lnTo>
                  <a:pt x="19" y="0"/>
                </a:lnTo>
                <a:lnTo>
                  <a:pt x="16" y="0"/>
                </a:lnTo>
                <a:lnTo>
                  <a:pt x="11" y="1"/>
                </a:lnTo>
                <a:lnTo>
                  <a:pt x="8" y="3"/>
                </a:lnTo>
                <a:lnTo>
                  <a:pt x="5" y="6"/>
                </a:lnTo>
                <a:lnTo>
                  <a:pt x="3" y="9"/>
                </a:lnTo>
                <a:lnTo>
                  <a:pt x="1" y="13"/>
                </a:lnTo>
                <a:lnTo>
                  <a:pt x="1" y="16"/>
                </a:lnTo>
                <a:lnTo>
                  <a:pt x="0" y="20"/>
                </a:lnTo>
                <a:lnTo>
                  <a:pt x="1" y="23"/>
                </a:lnTo>
                <a:lnTo>
                  <a:pt x="2" y="28"/>
                </a:lnTo>
                <a:lnTo>
                  <a:pt x="4" y="31"/>
                </a:lnTo>
                <a:lnTo>
                  <a:pt x="6" y="34"/>
                </a:lnTo>
                <a:lnTo>
                  <a:pt x="289" y="298"/>
                </a:lnTo>
                <a:lnTo>
                  <a:pt x="6" y="561"/>
                </a:lnTo>
                <a:lnTo>
                  <a:pt x="4" y="564"/>
                </a:lnTo>
                <a:lnTo>
                  <a:pt x="2" y="568"/>
                </a:lnTo>
                <a:lnTo>
                  <a:pt x="1" y="571"/>
                </a:lnTo>
                <a:lnTo>
                  <a:pt x="0" y="575"/>
                </a:lnTo>
                <a:lnTo>
                  <a:pt x="1" y="578"/>
                </a:lnTo>
                <a:lnTo>
                  <a:pt x="1" y="583"/>
                </a:lnTo>
                <a:lnTo>
                  <a:pt x="3" y="586"/>
                </a:lnTo>
                <a:lnTo>
                  <a:pt x="5" y="589"/>
                </a:lnTo>
                <a:lnTo>
                  <a:pt x="8" y="591"/>
                </a:lnTo>
                <a:lnTo>
                  <a:pt x="12" y="594"/>
                </a:lnTo>
                <a:lnTo>
                  <a:pt x="16" y="595"/>
                </a:lnTo>
                <a:lnTo>
                  <a:pt x="20" y="596"/>
                </a:lnTo>
                <a:lnTo>
                  <a:pt x="23" y="595"/>
                </a:lnTo>
                <a:lnTo>
                  <a:pt x="27" y="594"/>
                </a:lnTo>
                <a:lnTo>
                  <a:pt x="30" y="593"/>
                </a:lnTo>
                <a:lnTo>
                  <a:pt x="33" y="590"/>
                </a:lnTo>
                <a:lnTo>
                  <a:pt x="331" y="312"/>
                </a:lnTo>
                <a:lnTo>
                  <a:pt x="334" y="308"/>
                </a:lnTo>
                <a:lnTo>
                  <a:pt x="335" y="305"/>
                </a:lnTo>
                <a:lnTo>
                  <a:pt x="338" y="301"/>
                </a:lnTo>
                <a:lnTo>
                  <a:pt x="338" y="298"/>
                </a:lnTo>
                <a:lnTo>
                  <a:pt x="338" y="293"/>
                </a:lnTo>
                <a:lnTo>
                  <a:pt x="335" y="289"/>
                </a:lnTo>
                <a:lnTo>
                  <a:pt x="334" y="286"/>
                </a:lnTo>
                <a:lnTo>
                  <a:pt x="331" y="283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7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FF846-775B-49DD-BA3E-118C17B8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661555"/>
            <a:ext cx="10729644" cy="387798"/>
          </a:xfrm>
        </p:spPr>
        <p:txBody>
          <a:bodyPr lIns="0" tIns="0" rIns="0" bIns="0">
            <a:spAutoFit/>
          </a:bodyPr>
          <a:lstStyle/>
          <a:p>
            <a:r>
              <a:rPr lang="en-US" dirty="0"/>
              <a:t>30 Mega Pack Slides Presentation 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xmlns="" id="{D57F10EF-0418-4854-AFF9-403B42C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7A6A0B5-DED7-4FAC-BBA5-F4295BA53C66}"/>
              </a:ext>
            </a:extLst>
          </p:cNvPr>
          <p:cNvCxnSpPr>
            <a:cxnSpLocks/>
          </p:cNvCxnSpPr>
          <p:nvPr/>
        </p:nvCxnSpPr>
        <p:spPr>
          <a:xfrm>
            <a:off x="70449" y="2384597"/>
            <a:ext cx="12051102" cy="0"/>
          </a:xfrm>
          <a:prstGeom prst="line">
            <a:avLst/>
          </a:prstGeom>
          <a:noFill/>
          <a:ln w="44450" cap="rnd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E291F500-AB73-484D-96E2-34A3FE84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1973" y="1363934"/>
            <a:ext cx="928054" cy="7753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05E999C9-D80C-43A2-9C9B-A6F5875C9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87202" y="1393303"/>
            <a:ext cx="869316" cy="71659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D9C8A987-8B0E-4392-94F8-0182B19FD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17715" y="1346314"/>
            <a:ext cx="704850" cy="81057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C23AD219-AB44-4213-9624-3F72C95D6617}"/>
              </a:ext>
            </a:extLst>
          </p:cNvPr>
          <p:cNvGrpSpPr/>
          <p:nvPr/>
        </p:nvGrpSpPr>
        <p:grpSpPr>
          <a:xfrm>
            <a:off x="726815" y="2219497"/>
            <a:ext cx="1513936" cy="3366417"/>
            <a:chOff x="271732" y="2219497"/>
            <a:chExt cx="1513936" cy="33664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DB7FB880-CAED-4C1D-BC4F-2491FF4AFE32}"/>
                </a:ext>
              </a:extLst>
            </p:cNvPr>
            <p:cNvSpPr/>
            <p:nvPr/>
          </p:nvSpPr>
          <p:spPr>
            <a:xfrm>
              <a:off x="869690" y="2219497"/>
              <a:ext cx="330200" cy="330200"/>
            </a:xfrm>
            <a:prstGeom prst="ellipse">
              <a:avLst/>
            </a:prstGeom>
            <a:solidFill>
              <a:srgbClr val="F7C059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2D63A84-50C3-47CF-9118-889A49C7A688}"/>
                </a:ext>
              </a:extLst>
            </p:cNvPr>
            <p:cNvSpPr/>
            <p:nvPr/>
          </p:nvSpPr>
          <p:spPr>
            <a:xfrm>
              <a:off x="390525" y="2714797"/>
              <a:ext cx="1276350" cy="27699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b="1" dirty="0">
                  <a:cs typeface="Segoe UI" panose="020B0502040204020203" pitchFamily="34" charset="0"/>
                </a:rPr>
                <a:t>TIME</a:t>
              </a:r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69F4BDB-995D-41A4-98FB-CE4D9A26A27B}"/>
                </a:ext>
              </a:extLst>
            </p:cNvPr>
            <p:cNvSpPr txBox="1"/>
            <p:nvPr/>
          </p:nvSpPr>
          <p:spPr>
            <a:xfrm>
              <a:off x="271732" y="3123481"/>
              <a:ext cx="1513936" cy="1723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rgbClr val="4472C4"/>
                </a:buClr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Nunc vel </a:t>
              </a:r>
              <a:r>
                <a:rPr lang="en-US" sz="1400" dirty="0" err="1"/>
                <a:t>porttitor</a:t>
              </a:r>
              <a:r>
                <a:rPr lang="en-US" sz="1400" dirty="0"/>
                <a:t> dolor. </a:t>
              </a:r>
              <a:r>
                <a:rPr lang="en-US" sz="1400" dirty="0" err="1"/>
                <a:t>Donec</a:t>
              </a:r>
              <a:r>
                <a:rPr lang="en-US" sz="1400" dirty="0"/>
                <a:t> vestibulum </a:t>
              </a:r>
              <a:r>
                <a:rPr lang="en-US" sz="1400" dirty="0" err="1"/>
                <a:t>sem</a:t>
              </a:r>
              <a:r>
                <a:rPr lang="en-US" sz="1400" dirty="0"/>
                <a:t> ac </a:t>
              </a:r>
              <a:r>
                <a:rPr lang="en-US" sz="1400" dirty="0" err="1"/>
                <a:t>facilisis</a:t>
              </a:r>
              <a:r>
                <a:rPr lang="en-US" sz="1400" dirty="0"/>
                <a:t> </a:t>
              </a:r>
              <a:r>
                <a:rPr lang="en-US" sz="1400" dirty="0" err="1"/>
                <a:t>consectetur</a:t>
              </a:r>
              <a:r>
                <a:rPr lang="en-US" sz="1400" dirty="0"/>
                <a:t>.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A2BCDDAA-C158-4FF2-8BD4-F14F322CCC14}"/>
                </a:ext>
              </a:extLst>
            </p:cNvPr>
            <p:cNvSpPr/>
            <p:nvPr/>
          </p:nvSpPr>
          <p:spPr>
            <a:xfrm>
              <a:off x="271732" y="4978716"/>
              <a:ext cx="1513936" cy="607198"/>
            </a:xfrm>
            <a:prstGeom prst="rect">
              <a:avLst/>
            </a:prstGeom>
            <a:solidFill>
              <a:srgbClr val="F7C059"/>
            </a:solidFill>
          </p:spPr>
          <p:txBody>
            <a:bodyPr wrap="square" lIns="0" tIns="0" rIns="0" bIns="0" anchor="ctr">
              <a:norm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25%</a:t>
              </a:r>
              <a:endParaRPr lang="en-US" sz="36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49E97BC-F532-40A5-83BF-1AD28EA740FC}"/>
              </a:ext>
            </a:extLst>
          </p:cNvPr>
          <p:cNvGrpSpPr/>
          <p:nvPr/>
        </p:nvGrpSpPr>
        <p:grpSpPr>
          <a:xfrm>
            <a:off x="3800171" y="2219497"/>
            <a:ext cx="1513936" cy="3366417"/>
            <a:chOff x="3651962" y="2219497"/>
            <a:chExt cx="1513936" cy="33664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D0DC95A4-5763-4387-8278-AACC08223B82}"/>
                </a:ext>
              </a:extLst>
            </p:cNvPr>
            <p:cNvSpPr/>
            <p:nvPr/>
          </p:nvSpPr>
          <p:spPr>
            <a:xfrm>
              <a:off x="4243830" y="2219497"/>
              <a:ext cx="330200" cy="330200"/>
            </a:xfrm>
            <a:prstGeom prst="ellipse">
              <a:avLst/>
            </a:prstGeom>
            <a:solidFill>
              <a:srgbClr val="357DEA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31A3B42-93DB-4949-95AE-E167201CEB37}"/>
                </a:ext>
              </a:extLst>
            </p:cNvPr>
            <p:cNvSpPr/>
            <p:nvPr/>
          </p:nvSpPr>
          <p:spPr>
            <a:xfrm>
              <a:off x="3770755" y="2714797"/>
              <a:ext cx="1276350" cy="27699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b="1" dirty="0">
                  <a:cs typeface="Segoe UI" panose="020B0502040204020203" pitchFamily="34" charset="0"/>
                </a:rPr>
                <a:t>TIME</a:t>
              </a:r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2F6FED0-8722-493C-A3A1-2DF47B56CB1F}"/>
                </a:ext>
              </a:extLst>
            </p:cNvPr>
            <p:cNvSpPr txBox="1"/>
            <p:nvPr/>
          </p:nvSpPr>
          <p:spPr>
            <a:xfrm>
              <a:off x="3651962" y="3123481"/>
              <a:ext cx="1513936" cy="1723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rgbClr val="4472C4"/>
                </a:buClr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Nunc vel </a:t>
              </a:r>
              <a:r>
                <a:rPr lang="en-US" sz="1400" dirty="0" err="1"/>
                <a:t>porttitor</a:t>
              </a:r>
              <a:r>
                <a:rPr lang="en-US" sz="1400" dirty="0"/>
                <a:t> dolor. </a:t>
              </a:r>
              <a:r>
                <a:rPr lang="en-US" sz="1400" dirty="0" err="1"/>
                <a:t>Donec</a:t>
              </a:r>
              <a:r>
                <a:rPr lang="en-US" sz="1400" dirty="0"/>
                <a:t> vestibulum </a:t>
              </a:r>
              <a:r>
                <a:rPr lang="en-US" sz="1400" dirty="0" err="1"/>
                <a:t>sem</a:t>
              </a:r>
              <a:r>
                <a:rPr lang="en-US" sz="1400" dirty="0"/>
                <a:t> ac </a:t>
              </a:r>
              <a:r>
                <a:rPr lang="en-US" sz="1400" dirty="0" err="1"/>
                <a:t>facilisis</a:t>
              </a:r>
              <a:r>
                <a:rPr lang="en-US" sz="1400" dirty="0"/>
                <a:t> </a:t>
              </a:r>
              <a:r>
                <a:rPr lang="en-US" sz="1400" dirty="0" err="1"/>
                <a:t>consectetur</a:t>
              </a:r>
              <a:r>
                <a:rPr lang="en-US" sz="1400" dirty="0"/>
                <a:t>.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6C6ACAE-AA00-4567-B5DE-5D23751CC0B5}"/>
                </a:ext>
              </a:extLst>
            </p:cNvPr>
            <p:cNvSpPr/>
            <p:nvPr/>
          </p:nvSpPr>
          <p:spPr>
            <a:xfrm>
              <a:off x="3651962" y="4978716"/>
              <a:ext cx="1513936" cy="607198"/>
            </a:xfrm>
            <a:prstGeom prst="rect">
              <a:avLst/>
            </a:prstGeom>
            <a:solidFill>
              <a:srgbClr val="357DEA"/>
            </a:solidFill>
          </p:spPr>
          <p:txBody>
            <a:bodyPr wrap="square" lIns="0" tIns="0" rIns="0" bIns="0" anchor="ctr">
              <a:norm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48%</a:t>
              </a:r>
              <a:endParaRPr lang="en-US" sz="36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9FCA21E-34D9-4FC4-B965-AD573FD37FB0}"/>
              </a:ext>
            </a:extLst>
          </p:cNvPr>
          <p:cNvGrpSpPr/>
          <p:nvPr/>
        </p:nvGrpSpPr>
        <p:grpSpPr>
          <a:xfrm>
            <a:off x="6873527" y="2219497"/>
            <a:ext cx="1513938" cy="3366417"/>
            <a:chOff x="7026102" y="2219497"/>
            <a:chExt cx="1513938" cy="33664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CA5F443-E6F6-460B-84F3-E15D74DF4BCB}"/>
                </a:ext>
              </a:extLst>
            </p:cNvPr>
            <p:cNvSpPr/>
            <p:nvPr/>
          </p:nvSpPr>
          <p:spPr>
            <a:xfrm>
              <a:off x="7617970" y="2219497"/>
              <a:ext cx="330200" cy="330200"/>
            </a:xfrm>
            <a:prstGeom prst="ellipse">
              <a:avLst/>
            </a:prstGeom>
            <a:solidFill>
              <a:srgbClr val="145AC2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237F763-DA81-44CF-8D7D-5CF4FA031246}"/>
                </a:ext>
              </a:extLst>
            </p:cNvPr>
            <p:cNvSpPr/>
            <p:nvPr/>
          </p:nvSpPr>
          <p:spPr>
            <a:xfrm>
              <a:off x="7144895" y="2714797"/>
              <a:ext cx="1276350" cy="27699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b="1" dirty="0">
                  <a:cs typeface="Segoe UI" panose="020B0502040204020203" pitchFamily="34" charset="0"/>
                </a:rPr>
                <a:t>TIME</a:t>
              </a:r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AB914FC-BA71-43A9-A2CB-7FA6D9629691}"/>
                </a:ext>
              </a:extLst>
            </p:cNvPr>
            <p:cNvSpPr txBox="1"/>
            <p:nvPr/>
          </p:nvSpPr>
          <p:spPr>
            <a:xfrm>
              <a:off x="7026104" y="3123481"/>
              <a:ext cx="1513936" cy="1723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rgbClr val="4472C4"/>
                </a:buClr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Nunc vel </a:t>
              </a:r>
              <a:r>
                <a:rPr lang="en-US" sz="1400" dirty="0" err="1"/>
                <a:t>porttitor</a:t>
              </a:r>
              <a:r>
                <a:rPr lang="en-US" sz="1400" dirty="0"/>
                <a:t> dolor. </a:t>
              </a:r>
              <a:r>
                <a:rPr lang="en-US" sz="1400" dirty="0" err="1"/>
                <a:t>Donec</a:t>
              </a:r>
              <a:r>
                <a:rPr lang="en-US" sz="1400" dirty="0"/>
                <a:t> vestibulum </a:t>
              </a:r>
              <a:r>
                <a:rPr lang="en-US" sz="1400" dirty="0" err="1"/>
                <a:t>sem</a:t>
              </a:r>
              <a:r>
                <a:rPr lang="en-US" sz="1400" dirty="0"/>
                <a:t> ac </a:t>
              </a:r>
              <a:r>
                <a:rPr lang="en-US" sz="1400" dirty="0" err="1"/>
                <a:t>facilisis</a:t>
              </a:r>
              <a:r>
                <a:rPr lang="en-US" sz="1400" dirty="0"/>
                <a:t> </a:t>
              </a:r>
              <a:r>
                <a:rPr lang="en-US" sz="1400" dirty="0" err="1"/>
                <a:t>consectetur</a:t>
              </a:r>
              <a:r>
                <a:rPr lang="en-US" sz="1400" dirty="0"/>
                <a:t>.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FDD324EB-7244-4CA3-916C-A8E15089F936}"/>
                </a:ext>
              </a:extLst>
            </p:cNvPr>
            <p:cNvSpPr/>
            <p:nvPr/>
          </p:nvSpPr>
          <p:spPr>
            <a:xfrm>
              <a:off x="7026102" y="4978716"/>
              <a:ext cx="1513936" cy="607198"/>
            </a:xfrm>
            <a:prstGeom prst="rect">
              <a:avLst/>
            </a:prstGeom>
            <a:solidFill>
              <a:srgbClr val="145AC2"/>
            </a:solidFill>
          </p:spPr>
          <p:txBody>
            <a:bodyPr wrap="square" lIns="0" tIns="0" rIns="0" bIns="0" anchor="ctr">
              <a:norm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77%</a:t>
              </a:r>
              <a:endParaRPr lang="en-US" sz="36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B8B0FBF2-5F3C-47A9-9D18-D795F0B80734}"/>
              </a:ext>
            </a:extLst>
          </p:cNvPr>
          <p:cNvGrpSpPr/>
          <p:nvPr/>
        </p:nvGrpSpPr>
        <p:grpSpPr>
          <a:xfrm>
            <a:off x="9946886" y="2219497"/>
            <a:ext cx="1513936" cy="3366417"/>
            <a:chOff x="10400242" y="2219497"/>
            <a:chExt cx="1513936" cy="33664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5C584503-1D52-49CB-9722-9AD5EE898875}"/>
                </a:ext>
              </a:extLst>
            </p:cNvPr>
            <p:cNvSpPr/>
            <p:nvPr/>
          </p:nvSpPr>
          <p:spPr>
            <a:xfrm>
              <a:off x="10992110" y="2219497"/>
              <a:ext cx="330200" cy="330200"/>
            </a:xfrm>
            <a:prstGeom prst="ellipse">
              <a:avLst/>
            </a:prstGeom>
            <a:solidFill>
              <a:srgbClr val="F7C059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73181F2-BF55-498A-8F84-7851F2537ECB}"/>
                </a:ext>
              </a:extLst>
            </p:cNvPr>
            <p:cNvSpPr/>
            <p:nvPr/>
          </p:nvSpPr>
          <p:spPr>
            <a:xfrm>
              <a:off x="10519035" y="2714797"/>
              <a:ext cx="1276350" cy="27699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b="1" dirty="0">
                  <a:cs typeface="Segoe UI" panose="020B0502040204020203" pitchFamily="34" charset="0"/>
                </a:rPr>
                <a:t>TIME</a:t>
              </a:r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7C2CA04-C4B3-40D1-A2A4-603297CB418F}"/>
                </a:ext>
              </a:extLst>
            </p:cNvPr>
            <p:cNvSpPr txBox="1"/>
            <p:nvPr/>
          </p:nvSpPr>
          <p:spPr>
            <a:xfrm>
              <a:off x="10400242" y="3123481"/>
              <a:ext cx="1513936" cy="1723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rgbClr val="4472C4"/>
                </a:buClr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Nunc vel </a:t>
              </a:r>
              <a:r>
                <a:rPr lang="en-US" sz="1400" dirty="0" err="1"/>
                <a:t>porttitor</a:t>
              </a:r>
              <a:r>
                <a:rPr lang="en-US" sz="1400" dirty="0"/>
                <a:t> dolor. </a:t>
              </a:r>
              <a:r>
                <a:rPr lang="en-US" sz="1400" dirty="0" err="1"/>
                <a:t>Donec</a:t>
              </a:r>
              <a:r>
                <a:rPr lang="en-US" sz="1400" dirty="0"/>
                <a:t> vestibulum </a:t>
              </a:r>
              <a:r>
                <a:rPr lang="en-US" sz="1400" dirty="0" err="1"/>
                <a:t>sem</a:t>
              </a:r>
              <a:r>
                <a:rPr lang="en-US" sz="1400" dirty="0"/>
                <a:t> ac </a:t>
              </a:r>
              <a:r>
                <a:rPr lang="en-US" sz="1400" dirty="0" err="1"/>
                <a:t>facilisis</a:t>
              </a:r>
              <a:r>
                <a:rPr lang="en-US" sz="1400" dirty="0"/>
                <a:t> </a:t>
              </a:r>
              <a:r>
                <a:rPr lang="en-US" sz="1400" dirty="0" err="1"/>
                <a:t>consectetur</a:t>
              </a:r>
              <a:r>
                <a:rPr lang="en-US" sz="1400" dirty="0"/>
                <a:t>.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946AB1A-5728-468E-9ADA-E17FDB882579}"/>
                </a:ext>
              </a:extLst>
            </p:cNvPr>
            <p:cNvSpPr/>
            <p:nvPr/>
          </p:nvSpPr>
          <p:spPr>
            <a:xfrm>
              <a:off x="10400242" y="4978716"/>
              <a:ext cx="1513936" cy="607198"/>
            </a:xfrm>
            <a:prstGeom prst="rect">
              <a:avLst/>
            </a:prstGeom>
            <a:solidFill>
              <a:srgbClr val="F7C059"/>
            </a:solidFill>
          </p:spPr>
          <p:txBody>
            <a:bodyPr wrap="square" lIns="0" tIns="0" rIns="0" bIns="0" anchor="ctr">
              <a:norm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89%</a:t>
              </a:r>
              <a:endParaRPr lang="en-US" sz="36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11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69123A-ABE4-49AC-8C63-3D9B1736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Mega Pack Slides Presentation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C2F313E-1530-4A29-A587-B50AF06F05F7}"/>
              </a:ext>
            </a:extLst>
          </p:cNvPr>
          <p:cNvGrpSpPr/>
          <p:nvPr/>
        </p:nvGrpSpPr>
        <p:grpSpPr>
          <a:xfrm rot="20700000" flipV="1">
            <a:off x="565778" y="-392031"/>
            <a:ext cx="1045307" cy="860160"/>
            <a:chOff x="856065" y="5025225"/>
            <a:chExt cx="667172" cy="549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CAF30EF0-182D-479B-84E7-F678554BBF8A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79EB51C-20ED-4A48-8BEE-2D642B88E3C3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C642E21A-BFD5-47C9-9F0F-C870D10336A0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B425FECA-065E-42D2-8A49-E21C9DEF499D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EE588E4-EA89-48F2-8D9F-E05DA405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D62DE6-6A37-40B6-8077-76D643FF099E}"/>
              </a:ext>
            </a:extLst>
          </p:cNvPr>
          <p:cNvGrpSpPr/>
          <p:nvPr/>
        </p:nvGrpSpPr>
        <p:grpSpPr>
          <a:xfrm>
            <a:off x="1033463" y="3075059"/>
            <a:ext cx="10137776" cy="3235325"/>
            <a:chOff x="1033463" y="1814513"/>
            <a:chExt cx="10137776" cy="323532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73C3DDF9-8B0C-4575-ACCE-599AFA0E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5788" y="2794001"/>
              <a:ext cx="1695450" cy="1276350"/>
            </a:xfrm>
            <a:custGeom>
              <a:avLst/>
              <a:gdLst>
                <a:gd name="T0" fmla="*/ 0 w 1068"/>
                <a:gd name="T1" fmla="*/ 617 h 804"/>
                <a:gd name="T2" fmla="*/ 0 w 1068"/>
                <a:gd name="T3" fmla="*/ 804 h 804"/>
                <a:gd name="T4" fmla="*/ 1068 w 1068"/>
                <a:gd name="T5" fmla="*/ 187 h 804"/>
                <a:gd name="T6" fmla="*/ 1068 w 1068"/>
                <a:gd name="T7" fmla="*/ 0 h 804"/>
                <a:gd name="T8" fmla="*/ 0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0" y="617"/>
                  </a:moveTo>
                  <a:lnTo>
                    <a:pt x="0" y="804"/>
                  </a:lnTo>
                  <a:lnTo>
                    <a:pt x="1068" y="187"/>
                  </a:lnTo>
                  <a:lnTo>
                    <a:pt x="1068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C85E9783-45CF-436E-AE30-FB86FE7F4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1" y="1814513"/>
              <a:ext cx="3379788" cy="1958975"/>
            </a:xfrm>
            <a:custGeom>
              <a:avLst/>
              <a:gdLst>
                <a:gd name="T0" fmla="*/ 0 w 2129"/>
                <a:gd name="T1" fmla="*/ 617 h 1234"/>
                <a:gd name="T2" fmla="*/ 1061 w 2129"/>
                <a:gd name="T3" fmla="*/ 1234 h 1234"/>
                <a:gd name="T4" fmla="*/ 2129 w 2129"/>
                <a:gd name="T5" fmla="*/ 617 h 1234"/>
                <a:gd name="T6" fmla="*/ 1069 w 2129"/>
                <a:gd name="T7" fmla="*/ 0 h 1234"/>
                <a:gd name="T8" fmla="*/ 0 w 2129"/>
                <a:gd name="T9" fmla="*/ 61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9" h="1234">
                  <a:moveTo>
                    <a:pt x="0" y="617"/>
                  </a:moveTo>
                  <a:lnTo>
                    <a:pt x="1061" y="1234"/>
                  </a:lnTo>
                  <a:lnTo>
                    <a:pt x="2129" y="617"/>
                  </a:lnTo>
                  <a:lnTo>
                    <a:pt x="1069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6BC138CD-5A92-4A9C-8A5B-244E0FECE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301" y="1852613"/>
              <a:ext cx="3240088" cy="1882775"/>
            </a:xfrm>
            <a:custGeom>
              <a:avLst/>
              <a:gdLst>
                <a:gd name="T0" fmla="*/ 0 w 2041"/>
                <a:gd name="T1" fmla="*/ 593 h 1186"/>
                <a:gd name="T2" fmla="*/ 1025 w 2041"/>
                <a:gd name="T3" fmla="*/ 0 h 1186"/>
                <a:gd name="T4" fmla="*/ 2041 w 2041"/>
                <a:gd name="T5" fmla="*/ 593 h 1186"/>
                <a:gd name="T6" fmla="*/ 1017 w 2041"/>
                <a:gd name="T7" fmla="*/ 1186 h 1186"/>
                <a:gd name="T8" fmla="*/ 0 w 2041"/>
                <a:gd name="T9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1" h="1186">
                  <a:moveTo>
                    <a:pt x="0" y="593"/>
                  </a:moveTo>
                  <a:lnTo>
                    <a:pt x="1025" y="0"/>
                  </a:lnTo>
                  <a:lnTo>
                    <a:pt x="2041" y="593"/>
                  </a:lnTo>
                  <a:lnTo>
                    <a:pt x="1017" y="118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422AF635-71A2-4BBC-B2F0-D6E7DFD5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2794001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7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7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20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B70681D9-A5BB-4220-AD22-A3FA8C980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2794001"/>
              <a:ext cx="511175" cy="61277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3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1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0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0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1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4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4" y="92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D0DDDAC3-DA26-4343-B67E-CE0165B8D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1814513"/>
              <a:ext cx="3379788" cy="1958975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93 w 536"/>
                <a:gd name="T11" fmla="*/ 225 h 310"/>
                <a:gd name="T12" fmla="*/ 493 w 536"/>
                <a:gd name="T13" fmla="*/ 282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0 w 536"/>
                <a:gd name="T25" fmla="*/ 155 h 310"/>
                <a:gd name="T26" fmla="*/ 267 w 536"/>
                <a:gd name="T27" fmla="*/ 0 h 310"/>
                <a:gd name="T28" fmla="*/ 536 w 536"/>
                <a:gd name="T2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492" y="224"/>
                    <a:pt x="493" y="225"/>
                    <a:pt x="493" y="225"/>
                  </a:cubicBezTo>
                  <a:cubicBezTo>
                    <a:pt x="519" y="241"/>
                    <a:pt x="519" y="266"/>
                    <a:pt x="493" y="282"/>
                  </a:cubicBezTo>
                  <a:cubicBezTo>
                    <a:pt x="465" y="300"/>
                    <a:pt x="417" y="301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7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7ABBF44F-9F5D-41F8-BF6D-8A436DE50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1852613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256 w 514"/>
                <a:gd name="T3" fmla="*/ 0 h 298"/>
                <a:gd name="T4" fmla="*/ 514 w 514"/>
                <a:gd name="T5" fmla="*/ 149 h 298"/>
                <a:gd name="T6" fmla="*/ 446 w 514"/>
                <a:gd name="T7" fmla="*/ 188 h 298"/>
                <a:gd name="T8" fmla="*/ 439 w 514"/>
                <a:gd name="T9" fmla="*/ 200 h 298"/>
                <a:gd name="T10" fmla="*/ 446 w 514"/>
                <a:gd name="T11" fmla="*/ 211 h 298"/>
                <a:gd name="T12" fmla="*/ 453 w 514"/>
                <a:gd name="T13" fmla="*/ 213 h 298"/>
                <a:gd name="T14" fmla="*/ 477 w 514"/>
                <a:gd name="T15" fmla="*/ 222 h 298"/>
                <a:gd name="T16" fmla="*/ 480 w 514"/>
                <a:gd name="T17" fmla="*/ 224 h 298"/>
                <a:gd name="T18" fmla="*/ 496 w 514"/>
                <a:gd name="T19" fmla="*/ 248 h 298"/>
                <a:gd name="T20" fmla="*/ 479 w 514"/>
                <a:gd name="T21" fmla="*/ 272 h 298"/>
                <a:gd name="T22" fmla="*/ 428 w 514"/>
                <a:gd name="T23" fmla="*/ 285 h 298"/>
                <a:gd name="T24" fmla="*/ 379 w 514"/>
                <a:gd name="T25" fmla="*/ 273 h 298"/>
                <a:gd name="T26" fmla="*/ 364 w 514"/>
                <a:gd name="T27" fmla="*/ 260 h 298"/>
                <a:gd name="T28" fmla="*/ 359 w 514"/>
                <a:gd name="T29" fmla="*/ 255 h 298"/>
                <a:gd name="T30" fmla="*/ 345 w 514"/>
                <a:gd name="T31" fmla="*/ 252 h 298"/>
                <a:gd name="T32" fmla="*/ 331 w 514"/>
                <a:gd name="T33" fmla="*/ 255 h 298"/>
                <a:gd name="T34" fmla="*/ 258 w 514"/>
                <a:gd name="T35" fmla="*/ 298 h 298"/>
                <a:gd name="T36" fmla="*/ 0 w 514"/>
                <a:gd name="T3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200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78" y="223"/>
                    <a:pt x="479" y="223"/>
                    <a:pt x="480" y="224"/>
                  </a:cubicBezTo>
                  <a:cubicBezTo>
                    <a:pt x="490" y="231"/>
                    <a:pt x="496" y="239"/>
                    <a:pt x="496" y="248"/>
                  </a:cubicBezTo>
                  <a:cubicBezTo>
                    <a:pt x="496" y="257"/>
                    <a:pt x="490" y="265"/>
                    <a:pt x="479" y="272"/>
                  </a:cubicBezTo>
                  <a:cubicBezTo>
                    <a:pt x="466" y="280"/>
                    <a:pt x="448" y="285"/>
                    <a:pt x="428" y="285"/>
                  </a:cubicBezTo>
                  <a:cubicBezTo>
                    <a:pt x="410" y="285"/>
                    <a:pt x="392" y="281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6536B999-9621-4C2D-874A-9DD95D080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419476"/>
              <a:ext cx="1531938" cy="650875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8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5 h 103"/>
                <a:gd name="T12" fmla="*/ 222 w 243"/>
                <a:gd name="T13" fmla="*/ 29 h 103"/>
                <a:gd name="T14" fmla="*/ 214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1 w 243"/>
                <a:gd name="T21" fmla="*/ 40 h 103"/>
                <a:gd name="T22" fmla="*/ 183 w 243"/>
                <a:gd name="T23" fmla="*/ 42 h 103"/>
                <a:gd name="T24" fmla="*/ 173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8 h 103"/>
                <a:gd name="T36" fmla="*/ 128 w 243"/>
                <a:gd name="T37" fmla="*/ 34 h 103"/>
                <a:gd name="T38" fmla="*/ 122 w 243"/>
                <a:gd name="T39" fmla="*/ 32 h 103"/>
                <a:gd name="T40" fmla="*/ 98 w 243"/>
                <a:gd name="T41" fmla="*/ 12 h 103"/>
                <a:gd name="T42" fmla="*/ 96 w 243"/>
                <a:gd name="T43" fmla="*/ 11 h 103"/>
                <a:gd name="T44" fmla="*/ 93 w 243"/>
                <a:gd name="T45" fmla="*/ 10 h 103"/>
                <a:gd name="T46" fmla="*/ 91 w 243"/>
                <a:gd name="T47" fmla="*/ 9 h 103"/>
                <a:gd name="T48" fmla="*/ 89 w 243"/>
                <a:gd name="T49" fmla="*/ 9 h 103"/>
                <a:gd name="T50" fmla="*/ 87 w 243"/>
                <a:gd name="T51" fmla="*/ 9 h 103"/>
                <a:gd name="T52" fmla="*/ 84 w 243"/>
                <a:gd name="T53" fmla="*/ 9 h 103"/>
                <a:gd name="T54" fmla="*/ 82 w 243"/>
                <a:gd name="T55" fmla="*/ 10 h 103"/>
                <a:gd name="T56" fmla="*/ 80 w 243"/>
                <a:gd name="T57" fmla="*/ 10 h 103"/>
                <a:gd name="T58" fmla="*/ 76 w 243"/>
                <a:gd name="T59" fmla="*/ 12 h 103"/>
                <a:gd name="T60" fmla="*/ 77 w 243"/>
                <a:gd name="T61" fmla="*/ 58 h 103"/>
                <a:gd name="T62" fmla="*/ 80 w 243"/>
                <a:gd name="T63" fmla="*/ 57 h 103"/>
                <a:gd name="T64" fmla="*/ 84 w 243"/>
                <a:gd name="T65" fmla="*/ 56 h 103"/>
                <a:gd name="T66" fmla="*/ 87 w 243"/>
                <a:gd name="T67" fmla="*/ 56 h 103"/>
                <a:gd name="T68" fmla="*/ 90 w 243"/>
                <a:gd name="T69" fmla="*/ 56 h 103"/>
                <a:gd name="T70" fmla="*/ 94 w 243"/>
                <a:gd name="T71" fmla="*/ 57 h 103"/>
                <a:gd name="T72" fmla="*/ 97 w 243"/>
                <a:gd name="T73" fmla="*/ 58 h 103"/>
                <a:gd name="T74" fmla="*/ 121 w 243"/>
                <a:gd name="T75" fmla="*/ 78 h 103"/>
                <a:gd name="T76" fmla="*/ 127 w 243"/>
                <a:gd name="T77" fmla="*/ 81 h 103"/>
                <a:gd name="T78" fmla="*/ 133 w 243"/>
                <a:gd name="T79" fmla="*/ 83 h 103"/>
                <a:gd name="T80" fmla="*/ 139 w 243"/>
                <a:gd name="T81" fmla="*/ 85 h 103"/>
                <a:gd name="T82" fmla="*/ 145 w 243"/>
                <a:gd name="T83" fmla="*/ 86 h 103"/>
                <a:gd name="T84" fmla="*/ 151 w 243"/>
                <a:gd name="T85" fmla="*/ 88 h 103"/>
                <a:gd name="T86" fmla="*/ 157 w 243"/>
                <a:gd name="T87" fmla="*/ 88 h 103"/>
                <a:gd name="T88" fmla="*/ 162 w 243"/>
                <a:gd name="T89" fmla="*/ 89 h 103"/>
                <a:gd name="T90" fmla="*/ 167 w 243"/>
                <a:gd name="T91" fmla="*/ 89 h 103"/>
                <a:gd name="T92" fmla="*/ 175 w 243"/>
                <a:gd name="T93" fmla="*/ 89 h 103"/>
                <a:gd name="T94" fmla="*/ 182 w 243"/>
                <a:gd name="T95" fmla="*/ 88 h 103"/>
                <a:gd name="T96" fmla="*/ 188 w 243"/>
                <a:gd name="T97" fmla="*/ 88 h 103"/>
                <a:gd name="T98" fmla="*/ 194 w 243"/>
                <a:gd name="T99" fmla="*/ 87 h 103"/>
                <a:gd name="T100" fmla="*/ 201 w 243"/>
                <a:gd name="T101" fmla="*/ 85 h 103"/>
                <a:gd name="T102" fmla="*/ 206 w 243"/>
                <a:gd name="T103" fmla="*/ 84 h 103"/>
                <a:gd name="T104" fmla="*/ 215 w 243"/>
                <a:gd name="T105" fmla="*/ 80 h 103"/>
                <a:gd name="T106" fmla="*/ 223 w 243"/>
                <a:gd name="T107" fmla="*/ 76 h 103"/>
                <a:gd name="T108" fmla="*/ 228 w 243"/>
                <a:gd name="T109" fmla="*/ 72 h 103"/>
                <a:gd name="T110" fmla="*/ 232 w 243"/>
                <a:gd name="T111" fmla="*/ 69 h 103"/>
                <a:gd name="T112" fmla="*/ 236 w 243"/>
                <a:gd name="T113" fmla="*/ 65 h 103"/>
                <a:gd name="T114" fmla="*/ 238 w 243"/>
                <a:gd name="T115" fmla="*/ 62 h 103"/>
                <a:gd name="T116" fmla="*/ 241 w 243"/>
                <a:gd name="T117" fmla="*/ 58 h 103"/>
                <a:gd name="T118" fmla="*/ 242 w 243"/>
                <a:gd name="T119" fmla="*/ 55 h 103"/>
                <a:gd name="T120" fmla="*/ 243 w 243"/>
                <a:gd name="T121" fmla="*/ 52 h 103"/>
                <a:gd name="T122" fmla="*/ 243 w 243"/>
                <a:gd name="T123" fmla="*/ 48 h 103"/>
                <a:gd name="T124" fmla="*/ 243 w 243"/>
                <a:gd name="T12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1"/>
                    <a:pt x="243" y="2"/>
                    <a:pt x="243" y="2"/>
                  </a:cubicBezTo>
                  <a:cubicBezTo>
                    <a:pt x="243" y="2"/>
                    <a:pt x="243" y="3"/>
                    <a:pt x="243" y="3"/>
                  </a:cubicBezTo>
                  <a:cubicBezTo>
                    <a:pt x="243" y="3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2" y="6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39" y="14"/>
                    <a:pt x="239" y="14"/>
                    <a:pt x="238" y="15"/>
                  </a:cubicBezTo>
                  <a:cubicBezTo>
                    <a:pt x="238" y="15"/>
                    <a:pt x="238" y="16"/>
                    <a:pt x="238" y="16"/>
                  </a:cubicBezTo>
                  <a:cubicBezTo>
                    <a:pt x="238" y="16"/>
                    <a:pt x="237" y="17"/>
                    <a:pt x="237" y="17"/>
                  </a:cubicBezTo>
                  <a:cubicBezTo>
                    <a:pt x="237" y="17"/>
                    <a:pt x="237" y="18"/>
                    <a:pt x="236" y="18"/>
                  </a:cubicBezTo>
                  <a:cubicBezTo>
                    <a:pt x="236" y="18"/>
                    <a:pt x="235" y="19"/>
                    <a:pt x="235" y="20"/>
                  </a:cubicBezTo>
                  <a:cubicBezTo>
                    <a:pt x="235" y="20"/>
                    <a:pt x="235" y="20"/>
                    <a:pt x="234" y="20"/>
                  </a:cubicBezTo>
                  <a:cubicBezTo>
                    <a:pt x="234" y="21"/>
                    <a:pt x="233" y="22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3"/>
                    <a:pt x="231" y="24"/>
                    <a:pt x="230" y="24"/>
                  </a:cubicBezTo>
                  <a:cubicBezTo>
                    <a:pt x="230" y="24"/>
                    <a:pt x="230" y="24"/>
                    <a:pt x="229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7"/>
                    <a:pt x="227" y="27"/>
                    <a:pt x="226" y="27"/>
                  </a:cubicBezTo>
                  <a:cubicBezTo>
                    <a:pt x="226" y="27"/>
                    <a:pt x="225" y="28"/>
                    <a:pt x="224" y="28"/>
                  </a:cubicBezTo>
                  <a:cubicBezTo>
                    <a:pt x="224" y="29"/>
                    <a:pt x="223" y="29"/>
                    <a:pt x="222" y="29"/>
                  </a:cubicBezTo>
                  <a:cubicBezTo>
                    <a:pt x="221" y="30"/>
                    <a:pt x="220" y="31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8" y="32"/>
                    <a:pt x="216" y="33"/>
                    <a:pt x="215" y="33"/>
                  </a:cubicBezTo>
                  <a:cubicBezTo>
                    <a:pt x="215" y="33"/>
                    <a:pt x="214" y="34"/>
                    <a:pt x="214" y="34"/>
                  </a:cubicBezTo>
                  <a:cubicBezTo>
                    <a:pt x="213" y="34"/>
                    <a:pt x="212" y="35"/>
                    <a:pt x="211" y="35"/>
                  </a:cubicBezTo>
                  <a:cubicBezTo>
                    <a:pt x="211" y="35"/>
                    <a:pt x="210" y="35"/>
                    <a:pt x="210" y="35"/>
                  </a:cubicBezTo>
                  <a:cubicBezTo>
                    <a:pt x="209" y="36"/>
                    <a:pt x="207" y="36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4" y="37"/>
                    <a:pt x="203" y="38"/>
                    <a:pt x="203" y="38"/>
                  </a:cubicBezTo>
                  <a:cubicBezTo>
                    <a:pt x="202" y="38"/>
                    <a:pt x="202" y="38"/>
                    <a:pt x="201" y="38"/>
                  </a:cubicBezTo>
                  <a:cubicBezTo>
                    <a:pt x="201" y="38"/>
                    <a:pt x="200" y="38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39"/>
                    <a:pt x="197" y="39"/>
                    <a:pt x="196" y="39"/>
                  </a:cubicBezTo>
                  <a:cubicBezTo>
                    <a:pt x="195" y="40"/>
                    <a:pt x="195" y="40"/>
                    <a:pt x="194" y="40"/>
                  </a:cubicBezTo>
                  <a:cubicBezTo>
                    <a:pt x="194" y="40"/>
                    <a:pt x="193" y="40"/>
                    <a:pt x="193" y="40"/>
                  </a:cubicBezTo>
                  <a:cubicBezTo>
                    <a:pt x="192" y="40"/>
                    <a:pt x="192" y="40"/>
                    <a:pt x="191" y="40"/>
                  </a:cubicBezTo>
                  <a:cubicBezTo>
                    <a:pt x="190" y="40"/>
                    <a:pt x="189" y="41"/>
                    <a:pt x="188" y="41"/>
                  </a:cubicBezTo>
                  <a:cubicBezTo>
                    <a:pt x="188" y="41"/>
                    <a:pt x="187" y="41"/>
                    <a:pt x="187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3" y="42"/>
                  </a:cubicBezTo>
                  <a:cubicBezTo>
                    <a:pt x="181" y="42"/>
                    <a:pt x="180" y="42"/>
                    <a:pt x="179" y="42"/>
                  </a:cubicBezTo>
                  <a:cubicBezTo>
                    <a:pt x="179" y="42"/>
                    <a:pt x="178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4" y="42"/>
                    <a:pt x="174" y="42"/>
                    <a:pt x="173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0" y="42"/>
                    <a:pt x="170" y="42"/>
                  </a:cubicBezTo>
                  <a:cubicBezTo>
                    <a:pt x="169" y="42"/>
                    <a:pt x="168" y="42"/>
                    <a:pt x="168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4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0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7" y="40"/>
                    <a:pt x="147" y="40"/>
                    <a:pt x="146" y="40"/>
                  </a:cubicBezTo>
                  <a:cubicBezTo>
                    <a:pt x="146" y="40"/>
                    <a:pt x="145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2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9" y="38"/>
                  </a:cubicBezTo>
                  <a:cubicBezTo>
                    <a:pt x="138" y="38"/>
                    <a:pt x="138" y="38"/>
                    <a:pt x="137" y="38"/>
                  </a:cubicBezTo>
                  <a:cubicBezTo>
                    <a:pt x="136" y="37"/>
                    <a:pt x="135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1" y="35"/>
                    <a:pt x="129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4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3" y="32"/>
                    <a:pt x="123" y="32"/>
                    <a:pt x="122" y="32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3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8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8"/>
                    <a:pt x="77" y="58"/>
                    <a:pt x="7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4" y="56"/>
                    <a:pt x="85" y="56"/>
                  </a:cubicBezTo>
                  <a:cubicBezTo>
                    <a:pt x="85" y="56"/>
                    <a:pt x="85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9"/>
                  </a:cubicBezTo>
                  <a:cubicBezTo>
                    <a:pt x="99" y="59"/>
                    <a:pt x="101" y="60"/>
                    <a:pt x="101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7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cubicBezTo>
                    <a:pt x="122" y="79"/>
                    <a:pt x="123" y="79"/>
                    <a:pt x="124" y="79"/>
                  </a:cubicBezTo>
                  <a:cubicBezTo>
                    <a:pt x="124" y="80"/>
                    <a:pt x="124" y="80"/>
                    <a:pt x="125" y="80"/>
                  </a:cubicBezTo>
                  <a:cubicBezTo>
                    <a:pt x="125" y="80"/>
                    <a:pt x="126" y="80"/>
                    <a:pt x="127" y="81"/>
                  </a:cubicBezTo>
                  <a:cubicBezTo>
                    <a:pt x="127" y="81"/>
                    <a:pt x="127" y="81"/>
                    <a:pt x="128" y="81"/>
                  </a:cubicBezTo>
                  <a:cubicBezTo>
                    <a:pt x="128" y="81"/>
                    <a:pt x="128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1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8" y="85"/>
                    <a:pt x="138" y="85"/>
                  </a:cubicBezTo>
                  <a:cubicBezTo>
                    <a:pt x="138" y="85"/>
                    <a:pt x="138" y="85"/>
                    <a:pt x="139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6"/>
                    <a:pt x="142" y="86"/>
                    <a:pt x="142" y="86"/>
                  </a:cubicBezTo>
                  <a:cubicBezTo>
                    <a:pt x="143" y="86"/>
                    <a:pt x="144" y="86"/>
                    <a:pt x="144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7" y="87"/>
                    <a:pt x="148" y="87"/>
                  </a:cubicBezTo>
                  <a:cubicBezTo>
                    <a:pt x="148" y="87"/>
                    <a:pt x="149" y="87"/>
                    <a:pt x="149" y="87"/>
                  </a:cubicBezTo>
                  <a:cubicBezTo>
                    <a:pt x="150" y="87"/>
                    <a:pt x="151" y="87"/>
                    <a:pt x="151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4" y="88"/>
                    <a:pt x="155" y="88"/>
                  </a:cubicBezTo>
                  <a:cubicBezTo>
                    <a:pt x="155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8" y="88"/>
                  </a:cubicBezTo>
                  <a:cubicBezTo>
                    <a:pt x="159" y="88"/>
                    <a:pt x="159" y="88"/>
                    <a:pt x="160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61" y="89"/>
                    <a:pt x="161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69" y="89"/>
                    <a:pt x="169" y="89"/>
                  </a:cubicBezTo>
                  <a:cubicBezTo>
                    <a:pt x="170" y="89"/>
                    <a:pt x="171" y="89"/>
                    <a:pt x="171" y="89"/>
                  </a:cubicBezTo>
                  <a:cubicBezTo>
                    <a:pt x="172" y="89"/>
                    <a:pt x="172" y="89"/>
                    <a:pt x="173" y="89"/>
                  </a:cubicBezTo>
                  <a:cubicBezTo>
                    <a:pt x="174" y="89"/>
                    <a:pt x="174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8" y="89"/>
                    <a:pt x="178" y="89"/>
                    <a:pt x="179" y="89"/>
                  </a:cubicBezTo>
                  <a:cubicBezTo>
                    <a:pt x="180" y="89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4" y="88"/>
                    <a:pt x="186" y="88"/>
                    <a:pt x="187" y="88"/>
                  </a:cubicBezTo>
                  <a:cubicBezTo>
                    <a:pt x="187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3" y="87"/>
                    <a:pt x="194" y="87"/>
                    <a:pt x="194" y="87"/>
                  </a:cubicBezTo>
                  <a:cubicBezTo>
                    <a:pt x="195" y="86"/>
                    <a:pt x="195" y="86"/>
                    <a:pt x="196" y="86"/>
                  </a:cubicBezTo>
                  <a:cubicBezTo>
                    <a:pt x="197" y="86"/>
                    <a:pt x="197" y="86"/>
                    <a:pt x="198" y="86"/>
                  </a:cubicBezTo>
                  <a:cubicBezTo>
                    <a:pt x="198" y="86"/>
                    <a:pt x="199" y="86"/>
                    <a:pt x="199" y="85"/>
                  </a:cubicBezTo>
                  <a:cubicBezTo>
                    <a:pt x="200" y="85"/>
                    <a:pt x="201" y="85"/>
                    <a:pt x="201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3" y="84"/>
                    <a:pt x="204" y="84"/>
                    <a:pt x="204" y="84"/>
                  </a:cubicBezTo>
                  <a:cubicBezTo>
                    <a:pt x="205" y="84"/>
                    <a:pt x="205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9" y="83"/>
                    <a:pt x="210" y="82"/>
                  </a:cubicBezTo>
                  <a:cubicBezTo>
                    <a:pt x="210" y="82"/>
                    <a:pt x="211" y="82"/>
                    <a:pt x="211" y="82"/>
                  </a:cubicBezTo>
                  <a:cubicBezTo>
                    <a:pt x="212" y="81"/>
                    <a:pt x="213" y="81"/>
                    <a:pt x="214" y="80"/>
                  </a:cubicBezTo>
                  <a:cubicBezTo>
                    <a:pt x="214" y="80"/>
                    <a:pt x="215" y="80"/>
                    <a:pt x="215" y="80"/>
                  </a:cubicBezTo>
                  <a:cubicBezTo>
                    <a:pt x="216" y="80"/>
                    <a:pt x="217" y="79"/>
                    <a:pt x="219" y="78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220" y="77"/>
                    <a:pt x="221" y="77"/>
                    <a:pt x="222" y="76"/>
                  </a:cubicBezTo>
                  <a:cubicBezTo>
                    <a:pt x="222" y="76"/>
                    <a:pt x="223" y="76"/>
                    <a:pt x="223" y="76"/>
                  </a:cubicBezTo>
                  <a:cubicBezTo>
                    <a:pt x="223" y="76"/>
                    <a:pt x="224" y="76"/>
                    <a:pt x="224" y="75"/>
                  </a:cubicBezTo>
                  <a:cubicBezTo>
                    <a:pt x="225" y="75"/>
                    <a:pt x="225" y="74"/>
                    <a:pt x="226" y="74"/>
                  </a:cubicBezTo>
                  <a:cubicBezTo>
                    <a:pt x="226" y="74"/>
                    <a:pt x="227" y="73"/>
                    <a:pt x="227" y="73"/>
                  </a:cubicBezTo>
                  <a:cubicBezTo>
                    <a:pt x="227" y="73"/>
                    <a:pt x="228" y="73"/>
                    <a:pt x="228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4" y="67"/>
                    <a:pt x="235" y="67"/>
                    <a:pt x="235" y="66"/>
                  </a:cubicBezTo>
                  <a:cubicBezTo>
                    <a:pt x="235" y="66"/>
                    <a:pt x="236" y="65"/>
                    <a:pt x="236" y="65"/>
                  </a:cubicBezTo>
                  <a:cubicBezTo>
                    <a:pt x="236" y="65"/>
                    <a:pt x="236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3"/>
                    <a:pt x="238" y="63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9" y="61"/>
                    <a:pt x="239" y="61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8"/>
                    <a:pt x="241" y="58"/>
                  </a:cubicBezTo>
                  <a:cubicBezTo>
                    <a:pt x="241" y="58"/>
                    <a:pt x="241" y="57"/>
                    <a:pt x="241" y="57"/>
                  </a:cubicBezTo>
                  <a:cubicBezTo>
                    <a:pt x="241" y="57"/>
                    <a:pt x="241" y="56"/>
                    <a:pt x="241" y="56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4"/>
                    <a:pt x="242" y="54"/>
                  </a:cubicBezTo>
                  <a:cubicBezTo>
                    <a:pt x="242" y="54"/>
                    <a:pt x="242" y="53"/>
                    <a:pt x="242" y="53"/>
                  </a:cubicBezTo>
                  <a:cubicBezTo>
                    <a:pt x="242" y="53"/>
                    <a:pt x="243" y="52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0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7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1704B465-72F7-454B-9EE2-61EA4428B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2794001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145A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7595D655-407D-4B94-8F66-679056058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3148013"/>
              <a:ext cx="360363" cy="600075"/>
            </a:xfrm>
            <a:custGeom>
              <a:avLst/>
              <a:gdLst>
                <a:gd name="T0" fmla="*/ 57 w 57"/>
                <a:gd name="T1" fmla="*/ 4 h 95"/>
                <a:gd name="T2" fmla="*/ 56 w 57"/>
                <a:gd name="T3" fmla="*/ 7 h 95"/>
                <a:gd name="T4" fmla="*/ 55 w 57"/>
                <a:gd name="T5" fmla="*/ 10 h 95"/>
                <a:gd name="T6" fmla="*/ 54 w 57"/>
                <a:gd name="T7" fmla="*/ 13 h 95"/>
                <a:gd name="T8" fmla="*/ 52 w 57"/>
                <a:gd name="T9" fmla="*/ 16 h 95"/>
                <a:gd name="T10" fmla="*/ 49 w 57"/>
                <a:gd name="T11" fmla="*/ 20 h 95"/>
                <a:gd name="T12" fmla="*/ 46 w 57"/>
                <a:gd name="T13" fmla="*/ 23 h 95"/>
                <a:gd name="T14" fmla="*/ 42 w 57"/>
                <a:gd name="T15" fmla="*/ 26 h 95"/>
                <a:gd name="T16" fmla="*/ 39 w 57"/>
                <a:gd name="T17" fmla="*/ 28 h 95"/>
                <a:gd name="T18" fmla="*/ 32 w 57"/>
                <a:gd name="T19" fmla="*/ 32 h 95"/>
                <a:gd name="T20" fmla="*/ 28 w 57"/>
                <a:gd name="T21" fmla="*/ 34 h 95"/>
                <a:gd name="T22" fmla="*/ 20 w 57"/>
                <a:gd name="T23" fmla="*/ 37 h 95"/>
                <a:gd name="T24" fmla="*/ 14 w 57"/>
                <a:gd name="T25" fmla="*/ 39 h 95"/>
                <a:gd name="T26" fmla="*/ 8 w 57"/>
                <a:gd name="T27" fmla="*/ 41 h 95"/>
                <a:gd name="T28" fmla="*/ 6 w 57"/>
                <a:gd name="T29" fmla="*/ 41 h 95"/>
                <a:gd name="T30" fmla="*/ 5 w 57"/>
                <a:gd name="T31" fmla="*/ 42 h 95"/>
                <a:gd name="T32" fmla="*/ 3 w 57"/>
                <a:gd name="T33" fmla="*/ 43 h 95"/>
                <a:gd name="T34" fmla="*/ 2 w 57"/>
                <a:gd name="T35" fmla="*/ 45 h 95"/>
                <a:gd name="T36" fmla="*/ 1 w 57"/>
                <a:gd name="T37" fmla="*/ 45 h 95"/>
                <a:gd name="T38" fmla="*/ 1 w 57"/>
                <a:gd name="T39" fmla="*/ 46 h 95"/>
                <a:gd name="T40" fmla="*/ 1 w 57"/>
                <a:gd name="T41" fmla="*/ 47 h 95"/>
                <a:gd name="T42" fmla="*/ 0 w 57"/>
                <a:gd name="T43" fmla="*/ 48 h 95"/>
                <a:gd name="T44" fmla="*/ 0 w 57"/>
                <a:gd name="T45" fmla="*/ 95 h 95"/>
                <a:gd name="T46" fmla="*/ 0 w 57"/>
                <a:gd name="T47" fmla="*/ 94 h 95"/>
                <a:gd name="T48" fmla="*/ 1 w 57"/>
                <a:gd name="T49" fmla="*/ 92 h 95"/>
                <a:gd name="T50" fmla="*/ 2 w 57"/>
                <a:gd name="T51" fmla="*/ 91 h 95"/>
                <a:gd name="T52" fmla="*/ 4 w 57"/>
                <a:gd name="T53" fmla="*/ 90 h 95"/>
                <a:gd name="T54" fmla="*/ 5 w 57"/>
                <a:gd name="T55" fmla="*/ 89 h 95"/>
                <a:gd name="T56" fmla="*/ 8 w 57"/>
                <a:gd name="T57" fmla="*/ 87 h 95"/>
                <a:gd name="T58" fmla="*/ 14 w 57"/>
                <a:gd name="T59" fmla="*/ 86 h 95"/>
                <a:gd name="T60" fmla="*/ 19 w 57"/>
                <a:gd name="T61" fmla="*/ 84 h 95"/>
                <a:gd name="T62" fmla="*/ 24 w 57"/>
                <a:gd name="T63" fmla="*/ 83 h 95"/>
                <a:gd name="T64" fmla="*/ 31 w 57"/>
                <a:gd name="T65" fmla="*/ 80 h 95"/>
                <a:gd name="T66" fmla="*/ 37 w 57"/>
                <a:gd name="T67" fmla="*/ 77 h 95"/>
                <a:gd name="T68" fmla="*/ 40 w 57"/>
                <a:gd name="T69" fmla="*/ 74 h 95"/>
                <a:gd name="T70" fmla="*/ 43 w 57"/>
                <a:gd name="T71" fmla="*/ 72 h 95"/>
                <a:gd name="T72" fmla="*/ 46 w 57"/>
                <a:gd name="T73" fmla="*/ 70 h 95"/>
                <a:gd name="T74" fmla="*/ 49 w 57"/>
                <a:gd name="T75" fmla="*/ 67 h 95"/>
                <a:gd name="T76" fmla="*/ 51 w 57"/>
                <a:gd name="T77" fmla="*/ 64 h 95"/>
                <a:gd name="T78" fmla="*/ 53 w 57"/>
                <a:gd name="T79" fmla="*/ 61 h 95"/>
                <a:gd name="T80" fmla="*/ 54 w 57"/>
                <a:gd name="T81" fmla="*/ 59 h 95"/>
                <a:gd name="T82" fmla="*/ 55 w 57"/>
                <a:gd name="T83" fmla="*/ 56 h 95"/>
                <a:gd name="T84" fmla="*/ 56 w 57"/>
                <a:gd name="T85" fmla="*/ 54 h 95"/>
                <a:gd name="T86" fmla="*/ 57 w 57"/>
                <a:gd name="T87" fmla="*/ 52 h 95"/>
                <a:gd name="T88" fmla="*/ 57 w 57"/>
                <a:gd name="T89" fmla="*/ 49 h 95"/>
                <a:gd name="T90" fmla="*/ 57 w 57"/>
                <a:gd name="T9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95">
                  <a:moveTo>
                    <a:pt x="57" y="2"/>
                  </a:moveTo>
                  <a:cubicBezTo>
                    <a:pt x="57" y="2"/>
                    <a:pt x="57" y="2"/>
                    <a:pt x="57" y="3"/>
                  </a:cubicBezTo>
                  <a:cubicBezTo>
                    <a:pt x="57" y="3"/>
                    <a:pt x="57" y="3"/>
                    <a:pt x="57" y="4"/>
                  </a:cubicBez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9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5" y="11"/>
                    <a:pt x="55" y="12"/>
                    <a:pt x="54" y="12"/>
                  </a:cubicBezTo>
                  <a:cubicBezTo>
                    <a:pt x="54" y="12"/>
                    <a:pt x="54" y="13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3" y="14"/>
                    <a:pt x="53" y="15"/>
                    <a:pt x="53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9"/>
                    <a:pt x="49" y="20"/>
                    <a:pt x="49" y="20"/>
                  </a:cubicBezTo>
                  <a:cubicBezTo>
                    <a:pt x="48" y="20"/>
                    <a:pt x="48" y="21"/>
                    <a:pt x="48" y="21"/>
                  </a:cubicBezTo>
                  <a:cubicBezTo>
                    <a:pt x="48" y="21"/>
                    <a:pt x="47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5"/>
                    <a:pt x="44" y="25"/>
                  </a:cubicBezTo>
                  <a:cubicBezTo>
                    <a:pt x="43" y="25"/>
                    <a:pt x="43" y="26"/>
                    <a:pt x="42" y="26"/>
                  </a:cubicBezTo>
                  <a:cubicBezTo>
                    <a:pt x="42" y="26"/>
                    <a:pt x="42" y="26"/>
                    <a:pt x="41" y="27"/>
                  </a:cubicBezTo>
                  <a:cubicBezTo>
                    <a:pt x="41" y="27"/>
                    <a:pt x="41" y="27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0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2" y="32"/>
                    <a:pt x="32" y="33"/>
                    <a:pt x="31" y="33"/>
                  </a:cubicBezTo>
                  <a:cubicBezTo>
                    <a:pt x="30" y="33"/>
                    <a:pt x="30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1" y="37"/>
                    <a:pt x="20" y="37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3" y="39"/>
                    <a:pt x="12" y="40"/>
                    <a:pt x="10" y="40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8" y="40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1" y="94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8"/>
                    <a:pt x="7" y="88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" y="87"/>
                    <a:pt x="9" y="87"/>
                    <a:pt x="10" y="87"/>
                  </a:cubicBezTo>
                  <a:cubicBezTo>
                    <a:pt x="12" y="86"/>
                    <a:pt x="13" y="86"/>
                    <a:pt x="14" y="86"/>
                  </a:cubicBezTo>
                  <a:cubicBezTo>
                    <a:pt x="15" y="86"/>
                    <a:pt x="15" y="86"/>
                    <a:pt x="16" y="85"/>
                  </a:cubicBezTo>
                  <a:cubicBezTo>
                    <a:pt x="17" y="85"/>
                    <a:pt x="18" y="85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4"/>
                    <a:pt x="22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5" y="82"/>
                    <a:pt x="26" y="82"/>
                    <a:pt x="27" y="81"/>
                  </a:cubicBezTo>
                  <a:cubicBezTo>
                    <a:pt x="28" y="81"/>
                    <a:pt x="28" y="81"/>
                    <a:pt x="29" y="81"/>
                  </a:cubicBezTo>
                  <a:cubicBezTo>
                    <a:pt x="29" y="80"/>
                    <a:pt x="30" y="80"/>
                    <a:pt x="31" y="80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5" y="78"/>
                    <a:pt x="36" y="77"/>
                  </a:cubicBezTo>
                  <a:cubicBezTo>
                    <a:pt x="36" y="77"/>
                    <a:pt x="36" y="77"/>
                    <a:pt x="37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0" y="74"/>
                  </a:cubicBezTo>
                  <a:cubicBezTo>
                    <a:pt x="40" y="74"/>
                    <a:pt x="41" y="74"/>
                    <a:pt x="41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5" y="71"/>
                    <a:pt x="45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6" y="69"/>
                  </a:cubicBezTo>
                  <a:cubicBezTo>
                    <a:pt x="47" y="69"/>
                    <a:pt x="47" y="68"/>
                    <a:pt x="48" y="68"/>
                  </a:cubicBezTo>
                  <a:cubicBezTo>
                    <a:pt x="48" y="68"/>
                    <a:pt x="48" y="67"/>
                    <a:pt x="49" y="67"/>
                  </a:cubicBezTo>
                  <a:cubicBezTo>
                    <a:pt x="49" y="66"/>
                    <a:pt x="50" y="66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59"/>
                    <a:pt x="54" y="59"/>
                  </a:cubicBezTo>
                  <a:cubicBezTo>
                    <a:pt x="54" y="59"/>
                    <a:pt x="55" y="58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2"/>
                  </a:cubicBezTo>
                  <a:close/>
                </a:path>
              </a:pathLst>
            </a:custGeom>
            <a:solidFill>
              <a:srgbClr val="3E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73664BCA-A70B-43BC-BCEF-33BB9A410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794001"/>
              <a:ext cx="3379788" cy="1958975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7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8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2" y="107"/>
                    <a:pt x="98" y="111"/>
                  </a:cubicBezTo>
                  <a:cubicBezTo>
                    <a:pt x="100" y="111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7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xmlns="" id="{2362698D-D60E-448A-B001-A0CB4EE0C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2832101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68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0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8" y="109"/>
                    <a:pt x="68" y="109"/>
                    <a:pt x="68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0" y="45"/>
                    <a:pt x="180" y="44"/>
                  </a:cubicBezTo>
                  <a:cubicBezTo>
                    <a:pt x="180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234A2267-AE49-4568-8D5A-C14835147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773488"/>
              <a:ext cx="1682750" cy="1276350"/>
            </a:xfrm>
            <a:custGeom>
              <a:avLst/>
              <a:gdLst>
                <a:gd name="T0" fmla="*/ 1060 w 1060"/>
                <a:gd name="T1" fmla="*/ 0 h 804"/>
                <a:gd name="T2" fmla="*/ 1060 w 1060"/>
                <a:gd name="T3" fmla="*/ 187 h 804"/>
                <a:gd name="T4" fmla="*/ 0 w 1060"/>
                <a:gd name="T5" fmla="*/ 804 h 804"/>
                <a:gd name="T6" fmla="*/ 0 w 1060"/>
                <a:gd name="T7" fmla="*/ 617 h 804"/>
                <a:gd name="T8" fmla="*/ 1060 w 1060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804">
                  <a:moveTo>
                    <a:pt x="1060" y="0"/>
                  </a:moveTo>
                  <a:lnTo>
                    <a:pt x="1060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24CBB520-CCA8-4786-839F-FB8758EC9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773488"/>
              <a:ext cx="1697038" cy="1276350"/>
            </a:xfrm>
            <a:custGeom>
              <a:avLst/>
              <a:gdLst>
                <a:gd name="T0" fmla="*/ 1069 w 1069"/>
                <a:gd name="T1" fmla="*/ 617 h 804"/>
                <a:gd name="T2" fmla="*/ 1069 w 1069"/>
                <a:gd name="T3" fmla="*/ 804 h 804"/>
                <a:gd name="T4" fmla="*/ 0 w 1069"/>
                <a:gd name="T5" fmla="*/ 187 h 804"/>
                <a:gd name="T6" fmla="*/ 0 w 1069"/>
                <a:gd name="T7" fmla="*/ 0 h 804"/>
                <a:gd name="T8" fmla="*/ 1069 w 1069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804">
                  <a:moveTo>
                    <a:pt x="1069" y="617"/>
                  </a:moveTo>
                  <a:lnTo>
                    <a:pt x="1069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9" y="6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1E99E2F1-F4E5-4B66-AA9D-452F238A3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794001"/>
              <a:ext cx="509588" cy="61277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4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2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1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1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2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5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5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3" y="46"/>
                    <a:pt x="3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C9C1F020-7710-420E-A974-009A38550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3419476"/>
              <a:ext cx="1531938" cy="650875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9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6 h 103"/>
                <a:gd name="T12" fmla="*/ 220 w 243"/>
                <a:gd name="T13" fmla="*/ 31 h 103"/>
                <a:gd name="T14" fmla="*/ 213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2 w 243"/>
                <a:gd name="T21" fmla="*/ 40 h 103"/>
                <a:gd name="T22" fmla="*/ 182 w 243"/>
                <a:gd name="T23" fmla="*/ 41 h 103"/>
                <a:gd name="T24" fmla="*/ 174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7 h 103"/>
                <a:gd name="T36" fmla="*/ 128 w 243"/>
                <a:gd name="T37" fmla="*/ 34 h 103"/>
                <a:gd name="T38" fmla="*/ 118 w 243"/>
                <a:gd name="T39" fmla="*/ 30 h 103"/>
                <a:gd name="T40" fmla="*/ 97 w 243"/>
                <a:gd name="T41" fmla="*/ 11 h 103"/>
                <a:gd name="T42" fmla="*/ 94 w 243"/>
                <a:gd name="T43" fmla="*/ 10 h 103"/>
                <a:gd name="T44" fmla="*/ 92 w 243"/>
                <a:gd name="T45" fmla="*/ 10 h 103"/>
                <a:gd name="T46" fmla="*/ 90 w 243"/>
                <a:gd name="T47" fmla="*/ 9 h 103"/>
                <a:gd name="T48" fmla="*/ 88 w 243"/>
                <a:gd name="T49" fmla="*/ 9 h 103"/>
                <a:gd name="T50" fmla="*/ 86 w 243"/>
                <a:gd name="T51" fmla="*/ 9 h 103"/>
                <a:gd name="T52" fmla="*/ 83 w 243"/>
                <a:gd name="T53" fmla="*/ 9 h 103"/>
                <a:gd name="T54" fmla="*/ 81 w 243"/>
                <a:gd name="T55" fmla="*/ 10 h 103"/>
                <a:gd name="T56" fmla="*/ 78 w 243"/>
                <a:gd name="T57" fmla="*/ 11 h 103"/>
                <a:gd name="T58" fmla="*/ 0 w 243"/>
                <a:gd name="T59" fmla="*/ 103 h 103"/>
                <a:gd name="T60" fmla="*/ 79 w 243"/>
                <a:gd name="T61" fmla="*/ 57 h 103"/>
                <a:gd name="T62" fmla="*/ 82 w 243"/>
                <a:gd name="T63" fmla="*/ 56 h 103"/>
                <a:gd name="T64" fmla="*/ 86 w 243"/>
                <a:gd name="T65" fmla="*/ 56 h 103"/>
                <a:gd name="T66" fmla="*/ 89 w 243"/>
                <a:gd name="T67" fmla="*/ 56 h 103"/>
                <a:gd name="T68" fmla="*/ 92 w 243"/>
                <a:gd name="T69" fmla="*/ 56 h 103"/>
                <a:gd name="T70" fmla="*/ 96 w 243"/>
                <a:gd name="T71" fmla="*/ 57 h 103"/>
                <a:gd name="T72" fmla="*/ 102 w 243"/>
                <a:gd name="T73" fmla="*/ 62 h 103"/>
                <a:gd name="T74" fmla="*/ 125 w 243"/>
                <a:gd name="T75" fmla="*/ 80 h 103"/>
                <a:gd name="T76" fmla="*/ 133 w 243"/>
                <a:gd name="T77" fmla="*/ 83 h 103"/>
                <a:gd name="T78" fmla="*/ 138 w 243"/>
                <a:gd name="T79" fmla="*/ 85 h 103"/>
                <a:gd name="T80" fmla="*/ 145 w 243"/>
                <a:gd name="T81" fmla="*/ 86 h 103"/>
                <a:gd name="T82" fmla="*/ 152 w 243"/>
                <a:gd name="T83" fmla="*/ 88 h 103"/>
                <a:gd name="T84" fmla="*/ 157 w 243"/>
                <a:gd name="T85" fmla="*/ 88 h 103"/>
                <a:gd name="T86" fmla="*/ 162 w 243"/>
                <a:gd name="T87" fmla="*/ 89 h 103"/>
                <a:gd name="T88" fmla="*/ 167 w 243"/>
                <a:gd name="T89" fmla="*/ 89 h 103"/>
                <a:gd name="T90" fmla="*/ 175 w 243"/>
                <a:gd name="T91" fmla="*/ 89 h 103"/>
                <a:gd name="T92" fmla="*/ 182 w 243"/>
                <a:gd name="T93" fmla="*/ 88 h 103"/>
                <a:gd name="T94" fmla="*/ 188 w 243"/>
                <a:gd name="T95" fmla="*/ 88 h 103"/>
                <a:gd name="T96" fmla="*/ 195 w 243"/>
                <a:gd name="T97" fmla="*/ 86 h 103"/>
                <a:gd name="T98" fmla="*/ 202 w 243"/>
                <a:gd name="T99" fmla="*/ 85 h 103"/>
                <a:gd name="T100" fmla="*/ 206 w 243"/>
                <a:gd name="T101" fmla="*/ 84 h 103"/>
                <a:gd name="T102" fmla="*/ 214 w 243"/>
                <a:gd name="T103" fmla="*/ 81 h 103"/>
                <a:gd name="T104" fmla="*/ 223 w 243"/>
                <a:gd name="T105" fmla="*/ 76 h 103"/>
                <a:gd name="T106" fmla="*/ 228 w 243"/>
                <a:gd name="T107" fmla="*/ 73 h 103"/>
                <a:gd name="T108" fmla="*/ 232 w 243"/>
                <a:gd name="T109" fmla="*/ 69 h 103"/>
                <a:gd name="T110" fmla="*/ 236 w 243"/>
                <a:gd name="T111" fmla="*/ 65 h 103"/>
                <a:gd name="T112" fmla="*/ 239 w 243"/>
                <a:gd name="T113" fmla="*/ 62 h 103"/>
                <a:gd name="T114" fmla="*/ 240 w 243"/>
                <a:gd name="T115" fmla="*/ 58 h 103"/>
                <a:gd name="T116" fmla="*/ 242 w 243"/>
                <a:gd name="T117" fmla="*/ 55 h 103"/>
                <a:gd name="T118" fmla="*/ 243 w 243"/>
                <a:gd name="T119" fmla="*/ 52 h 103"/>
                <a:gd name="T120" fmla="*/ 243 w 243"/>
                <a:gd name="T121" fmla="*/ 48 h 103"/>
                <a:gd name="T122" fmla="*/ 243 w 243"/>
                <a:gd name="T123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242" y="7"/>
                    <a:pt x="242" y="7"/>
                    <a:pt x="242" y="8"/>
                  </a:cubicBezTo>
                  <a:cubicBezTo>
                    <a:pt x="242" y="8"/>
                    <a:pt x="242" y="8"/>
                    <a:pt x="242" y="9"/>
                  </a:cubicBezTo>
                  <a:cubicBezTo>
                    <a:pt x="242" y="9"/>
                    <a:pt x="242" y="9"/>
                    <a:pt x="241" y="10"/>
                  </a:cubicBezTo>
                  <a:cubicBezTo>
                    <a:pt x="241" y="10"/>
                    <a:pt x="241" y="10"/>
                    <a:pt x="241" y="11"/>
                  </a:cubicBezTo>
                  <a:cubicBezTo>
                    <a:pt x="241" y="11"/>
                    <a:pt x="241" y="11"/>
                    <a:pt x="241" y="12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39" y="14"/>
                  </a:cubicBezTo>
                  <a:cubicBezTo>
                    <a:pt x="239" y="14"/>
                    <a:pt x="239" y="14"/>
                    <a:pt x="239" y="15"/>
                  </a:cubicBezTo>
                  <a:cubicBezTo>
                    <a:pt x="239" y="15"/>
                    <a:pt x="238" y="15"/>
                    <a:pt x="238" y="16"/>
                  </a:cubicBezTo>
                  <a:cubicBezTo>
                    <a:pt x="238" y="16"/>
                    <a:pt x="238" y="17"/>
                    <a:pt x="237" y="17"/>
                  </a:cubicBezTo>
                  <a:cubicBezTo>
                    <a:pt x="237" y="17"/>
                    <a:pt x="237" y="17"/>
                    <a:pt x="237" y="18"/>
                  </a:cubicBezTo>
                  <a:cubicBezTo>
                    <a:pt x="236" y="18"/>
                    <a:pt x="236" y="19"/>
                    <a:pt x="235" y="19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1"/>
                    <a:pt x="233" y="21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4"/>
                    <a:pt x="231" y="24"/>
                    <a:pt x="230" y="24"/>
                  </a:cubicBezTo>
                  <a:cubicBezTo>
                    <a:pt x="230" y="24"/>
                    <a:pt x="229" y="25"/>
                    <a:pt x="229" y="25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6" y="27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8"/>
                    <a:pt x="224" y="29"/>
                    <a:pt x="223" y="29"/>
                  </a:cubicBezTo>
                  <a:cubicBezTo>
                    <a:pt x="222" y="30"/>
                    <a:pt x="221" y="30"/>
                    <a:pt x="220" y="31"/>
                  </a:cubicBezTo>
                  <a:cubicBezTo>
                    <a:pt x="219" y="31"/>
                    <a:pt x="218" y="32"/>
                    <a:pt x="217" y="32"/>
                  </a:cubicBezTo>
                  <a:cubicBezTo>
                    <a:pt x="217" y="32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4"/>
                    <a:pt x="213" y="34"/>
                    <a:pt x="213" y="34"/>
                  </a:cubicBezTo>
                  <a:cubicBezTo>
                    <a:pt x="212" y="35"/>
                    <a:pt x="211" y="35"/>
                    <a:pt x="210" y="35"/>
                  </a:cubicBezTo>
                  <a:cubicBezTo>
                    <a:pt x="210" y="35"/>
                    <a:pt x="210" y="35"/>
                    <a:pt x="209" y="36"/>
                  </a:cubicBezTo>
                  <a:cubicBezTo>
                    <a:pt x="208" y="36"/>
                    <a:pt x="207" y="36"/>
                    <a:pt x="206" y="37"/>
                  </a:cubicBezTo>
                  <a:cubicBezTo>
                    <a:pt x="206" y="37"/>
                    <a:pt x="206" y="37"/>
                    <a:pt x="205" y="37"/>
                  </a:cubicBezTo>
                  <a:cubicBezTo>
                    <a:pt x="205" y="37"/>
                    <a:pt x="204" y="37"/>
                    <a:pt x="203" y="38"/>
                  </a:cubicBezTo>
                  <a:cubicBezTo>
                    <a:pt x="203" y="38"/>
                    <a:pt x="202" y="38"/>
                    <a:pt x="202" y="38"/>
                  </a:cubicBezTo>
                  <a:cubicBezTo>
                    <a:pt x="201" y="38"/>
                    <a:pt x="200" y="38"/>
                    <a:pt x="200" y="39"/>
                  </a:cubicBezTo>
                  <a:cubicBezTo>
                    <a:pt x="199" y="39"/>
                    <a:pt x="199" y="39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6" y="39"/>
                    <a:pt x="195" y="40"/>
                    <a:pt x="195" y="40"/>
                  </a:cubicBezTo>
                  <a:cubicBezTo>
                    <a:pt x="194" y="40"/>
                    <a:pt x="194" y="40"/>
                    <a:pt x="193" y="40"/>
                  </a:cubicBezTo>
                  <a:cubicBezTo>
                    <a:pt x="193" y="40"/>
                    <a:pt x="192" y="40"/>
                    <a:pt x="192" y="40"/>
                  </a:cubicBezTo>
                  <a:cubicBezTo>
                    <a:pt x="191" y="40"/>
                    <a:pt x="189" y="41"/>
                    <a:pt x="188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2" y="41"/>
                  </a:cubicBezTo>
                  <a:cubicBezTo>
                    <a:pt x="181" y="42"/>
                    <a:pt x="180" y="42"/>
                    <a:pt x="180" y="42"/>
                  </a:cubicBezTo>
                  <a:cubicBezTo>
                    <a:pt x="179" y="42"/>
                    <a:pt x="179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5" y="42"/>
                    <a:pt x="175" y="42"/>
                    <a:pt x="174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0" y="42"/>
                    <a:pt x="169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5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1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8" y="40"/>
                    <a:pt x="147" y="40"/>
                    <a:pt x="146" y="40"/>
                  </a:cubicBezTo>
                  <a:cubicBezTo>
                    <a:pt x="146" y="40"/>
                    <a:pt x="146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8" y="38"/>
                  </a:cubicBezTo>
                  <a:cubicBezTo>
                    <a:pt x="138" y="38"/>
                    <a:pt x="137" y="38"/>
                    <a:pt x="137" y="37"/>
                  </a:cubicBezTo>
                  <a:cubicBezTo>
                    <a:pt x="136" y="37"/>
                    <a:pt x="135" y="37"/>
                    <a:pt x="134" y="36"/>
                  </a:cubicBezTo>
                  <a:cubicBezTo>
                    <a:pt x="134" y="36"/>
                    <a:pt x="133" y="36"/>
                    <a:pt x="133" y="36"/>
                  </a:cubicBezTo>
                  <a:cubicBezTo>
                    <a:pt x="132" y="36"/>
                    <a:pt x="130" y="35"/>
                    <a:pt x="129" y="35"/>
                  </a:cubicBezTo>
                  <a:cubicBezTo>
                    <a:pt x="129" y="35"/>
                    <a:pt x="129" y="35"/>
                    <a:pt x="128" y="34"/>
                  </a:cubicBezTo>
                  <a:cubicBezTo>
                    <a:pt x="127" y="34"/>
                    <a:pt x="126" y="34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3" y="32"/>
                    <a:pt x="122" y="32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2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2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79" y="10"/>
                    <a:pt x="79" y="10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3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5" y="56"/>
                    <a:pt x="85" y="56"/>
                  </a:cubicBezTo>
                  <a:cubicBezTo>
                    <a:pt x="85" y="56"/>
                    <a:pt x="86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7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8"/>
                  </a:cubicBezTo>
                  <a:cubicBezTo>
                    <a:pt x="99" y="59"/>
                    <a:pt x="101" y="60"/>
                    <a:pt x="102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8"/>
                    <a:pt x="121" y="78"/>
                  </a:cubicBezTo>
                  <a:cubicBezTo>
                    <a:pt x="122" y="79"/>
                    <a:pt x="123" y="79"/>
                    <a:pt x="124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28" y="81"/>
                    <a:pt x="129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4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7" y="84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5"/>
                    <a:pt x="141" y="86"/>
                    <a:pt x="141" y="86"/>
                  </a:cubicBezTo>
                  <a:cubicBezTo>
                    <a:pt x="143" y="86"/>
                    <a:pt x="144" y="86"/>
                    <a:pt x="145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1" y="87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9" y="88"/>
                  </a:cubicBezTo>
                  <a:cubicBezTo>
                    <a:pt x="159" y="88"/>
                    <a:pt x="159" y="88"/>
                    <a:pt x="160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70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2" y="89"/>
                    <a:pt x="173" y="89"/>
                    <a:pt x="174" y="89"/>
                  </a:cubicBezTo>
                  <a:cubicBezTo>
                    <a:pt x="174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80" y="88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5" y="88"/>
                    <a:pt x="186" y="88"/>
                    <a:pt x="187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3" y="87"/>
                    <a:pt x="193" y="87"/>
                  </a:cubicBezTo>
                  <a:cubicBezTo>
                    <a:pt x="194" y="87"/>
                    <a:pt x="194" y="87"/>
                    <a:pt x="195" y="86"/>
                  </a:cubicBezTo>
                  <a:cubicBezTo>
                    <a:pt x="195" y="86"/>
                    <a:pt x="196" y="86"/>
                    <a:pt x="196" y="86"/>
                  </a:cubicBezTo>
                  <a:cubicBezTo>
                    <a:pt x="197" y="86"/>
                    <a:pt x="198" y="86"/>
                    <a:pt x="198" y="86"/>
                  </a:cubicBezTo>
                  <a:cubicBezTo>
                    <a:pt x="199" y="86"/>
                    <a:pt x="199" y="85"/>
                    <a:pt x="200" y="85"/>
                  </a:cubicBezTo>
                  <a:cubicBezTo>
                    <a:pt x="200" y="85"/>
                    <a:pt x="201" y="85"/>
                    <a:pt x="202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4" y="84"/>
                    <a:pt x="204" y="84"/>
                    <a:pt x="205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8" y="83"/>
                    <a:pt x="209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1" y="82"/>
                    <a:pt x="212" y="81"/>
                    <a:pt x="213" y="81"/>
                  </a:cubicBezTo>
                  <a:cubicBezTo>
                    <a:pt x="213" y="81"/>
                    <a:pt x="213" y="81"/>
                    <a:pt x="214" y="81"/>
                  </a:cubicBezTo>
                  <a:cubicBezTo>
                    <a:pt x="215" y="80"/>
                    <a:pt x="215" y="80"/>
                    <a:pt x="216" y="80"/>
                  </a:cubicBezTo>
                  <a:cubicBezTo>
                    <a:pt x="216" y="79"/>
                    <a:pt x="217" y="79"/>
                    <a:pt x="217" y="79"/>
                  </a:cubicBezTo>
                  <a:cubicBezTo>
                    <a:pt x="218" y="79"/>
                    <a:pt x="219" y="78"/>
                    <a:pt x="220" y="78"/>
                  </a:cubicBezTo>
                  <a:cubicBezTo>
                    <a:pt x="221" y="77"/>
                    <a:pt x="222" y="77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4" y="76"/>
                    <a:pt x="224" y="75"/>
                    <a:pt x="225" y="75"/>
                  </a:cubicBezTo>
                  <a:cubicBezTo>
                    <a:pt x="225" y="75"/>
                    <a:pt x="225" y="75"/>
                    <a:pt x="225" y="74"/>
                  </a:cubicBezTo>
                  <a:cubicBezTo>
                    <a:pt x="226" y="74"/>
                    <a:pt x="227" y="73"/>
                    <a:pt x="228" y="73"/>
                  </a:cubicBezTo>
                  <a:cubicBezTo>
                    <a:pt x="228" y="72"/>
                    <a:pt x="228" y="72"/>
                    <a:pt x="229" y="72"/>
                  </a:cubicBezTo>
                  <a:cubicBezTo>
                    <a:pt x="229" y="72"/>
                    <a:pt x="230" y="71"/>
                    <a:pt x="230" y="71"/>
                  </a:cubicBezTo>
                  <a:cubicBezTo>
                    <a:pt x="230" y="71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5" y="67"/>
                    <a:pt x="235" y="66"/>
                    <a:pt x="235" y="66"/>
                  </a:cubicBezTo>
                  <a:cubicBezTo>
                    <a:pt x="236" y="66"/>
                    <a:pt x="236" y="65"/>
                    <a:pt x="236" y="65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8" y="63"/>
                    <a:pt x="238" y="63"/>
                  </a:cubicBezTo>
                  <a:cubicBezTo>
                    <a:pt x="238" y="62"/>
                    <a:pt x="238" y="62"/>
                    <a:pt x="239" y="62"/>
                  </a:cubicBezTo>
                  <a:cubicBezTo>
                    <a:pt x="239" y="61"/>
                    <a:pt x="239" y="61"/>
                    <a:pt x="239" y="60"/>
                  </a:cubicBezTo>
                  <a:cubicBezTo>
                    <a:pt x="239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9"/>
                    <a:pt x="240" y="58"/>
                  </a:cubicBezTo>
                  <a:cubicBezTo>
                    <a:pt x="241" y="58"/>
                    <a:pt x="241" y="58"/>
                    <a:pt x="241" y="57"/>
                  </a:cubicBezTo>
                  <a:cubicBezTo>
                    <a:pt x="241" y="57"/>
                    <a:pt x="241" y="57"/>
                    <a:pt x="241" y="56"/>
                  </a:cubicBezTo>
                  <a:cubicBezTo>
                    <a:pt x="241" y="56"/>
                    <a:pt x="242" y="56"/>
                    <a:pt x="242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5"/>
                    <a:pt x="242" y="54"/>
                  </a:cubicBezTo>
                  <a:cubicBezTo>
                    <a:pt x="242" y="54"/>
                    <a:pt x="242" y="54"/>
                    <a:pt x="242" y="53"/>
                  </a:cubicBezTo>
                  <a:cubicBezTo>
                    <a:pt x="243" y="53"/>
                    <a:pt x="243" y="53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1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A297AC6C-0E5D-4D8E-84D6-6073C228E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1" y="1814513"/>
              <a:ext cx="3378200" cy="1958975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89 w 536"/>
                <a:gd name="T11" fmla="*/ 285 h 310"/>
                <a:gd name="T12" fmla="*/ 390 w 536"/>
                <a:gd name="T13" fmla="*/ 285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191 w 536"/>
                <a:gd name="T25" fmla="*/ 265 h 310"/>
                <a:gd name="T26" fmla="*/ 197 w 536"/>
                <a:gd name="T27" fmla="*/ 251 h 310"/>
                <a:gd name="T28" fmla="*/ 226 w 536"/>
                <a:gd name="T29" fmla="*/ 240 h 310"/>
                <a:gd name="T30" fmla="*/ 224 w 536"/>
                <a:gd name="T31" fmla="*/ 182 h 310"/>
                <a:gd name="T32" fmla="*/ 222 w 536"/>
                <a:gd name="T33" fmla="*/ 181 h 310"/>
                <a:gd name="T34" fmla="*/ 119 w 536"/>
                <a:gd name="T35" fmla="*/ 181 h 310"/>
                <a:gd name="T36" fmla="*/ 102 w 536"/>
                <a:gd name="T37" fmla="*/ 196 h 310"/>
                <a:gd name="T38" fmla="*/ 78 w 536"/>
                <a:gd name="T39" fmla="*/ 200 h 310"/>
                <a:gd name="T40" fmla="*/ 0 w 536"/>
                <a:gd name="T41" fmla="*/ 155 h 310"/>
                <a:gd name="T42" fmla="*/ 267 w 536"/>
                <a:gd name="T43" fmla="*/ 0 h 310"/>
                <a:gd name="T44" fmla="*/ 536 w 536"/>
                <a:gd name="T45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520" y="241"/>
                    <a:pt x="520" y="268"/>
                    <a:pt x="489" y="285"/>
                  </a:cubicBezTo>
                  <a:cubicBezTo>
                    <a:pt x="462" y="300"/>
                    <a:pt x="418" y="300"/>
                    <a:pt x="390" y="285"/>
                  </a:cubicBezTo>
                  <a:cubicBezTo>
                    <a:pt x="389" y="285"/>
                    <a:pt x="388" y="284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6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184" y="261"/>
                    <a:pt x="187" y="253"/>
                    <a:pt x="197" y="251"/>
                  </a:cubicBezTo>
                  <a:cubicBezTo>
                    <a:pt x="208" y="249"/>
                    <a:pt x="217" y="245"/>
                    <a:pt x="226" y="240"/>
                  </a:cubicBezTo>
                  <a:cubicBezTo>
                    <a:pt x="251" y="223"/>
                    <a:pt x="250" y="198"/>
                    <a:pt x="224" y="182"/>
                  </a:cubicBezTo>
                  <a:cubicBezTo>
                    <a:pt x="224" y="182"/>
                    <a:pt x="223" y="182"/>
                    <a:pt x="222" y="181"/>
                  </a:cubicBezTo>
                  <a:cubicBezTo>
                    <a:pt x="194" y="165"/>
                    <a:pt x="147" y="165"/>
                    <a:pt x="119" y="181"/>
                  </a:cubicBezTo>
                  <a:cubicBezTo>
                    <a:pt x="111" y="186"/>
                    <a:pt x="106" y="191"/>
                    <a:pt x="102" y="196"/>
                  </a:cubicBezTo>
                  <a:cubicBezTo>
                    <a:pt x="98" y="202"/>
                    <a:pt x="86" y="204"/>
                    <a:pt x="78" y="20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8C224C14-41D4-4325-8983-F9975B52F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1852613"/>
              <a:ext cx="3241675" cy="1882775"/>
            </a:xfrm>
            <a:custGeom>
              <a:avLst/>
              <a:gdLst>
                <a:gd name="T0" fmla="*/ 183 w 514"/>
                <a:gd name="T1" fmla="*/ 255 h 298"/>
                <a:gd name="T2" fmla="*/ 182 w 514"/>
                <a:gd name="T3" fmla="*/ 253 h 298"/>
                <a:gd name="T4" fmla="*/ 187 w 514"/>
                <a:gd name="T5" fmla="*/ 250 h 298"/>
                <a:gd name="T6" fmla="*/ 217 w 514"/>
                <a:gd name="T7" fmla="*/ 238 h 298"/>
                <a:gd name="T8" fmla="*/ 238 w 514"/>
                <a:gd name="T9" fmla="*/ 205 h 298"/>
                <a:gd name="T10" fmla="*/ 216 w 514"/>
                <a:gd name="T11" fmla="*/ 172 h 298"/>
                <a:gd name="T12" fmla="*/ 214 w 514"/>
                <a:gd name="T13" fmla="*/ 171 h 298"/>
                <a:gd name="T14" fmla="*/ 160 w 514"/>
                <a:gd name="T15" fmla="*/ 157 h 298"/>
                <a:gd name="T16" fmla="*/ 105 w 514"/>
                <a:gd name="T17" fmla="*/ 171 h 298"/>
                <a:gd name="T18" fmla="*/ 87 w 514"/>
                <a:gd name="T19" fmla="*/ 187 h 298"/>
                <a:gd name="T20" fmla="*/ 77 w 514"/>
                <a:gd name="T21" fmla="*/ 190 h 298"/>
                <a:gd name="T22" fmla="*/ 69 w 514"/>
                <a:gd name="T23" fmla="*/ 189 h 298"/>
                <a:gd name="T24" fmla="*/ 0 w 514"/>
                <a:gd name="T25" fmla="*/ 149 h 298"/>
                <a:gd name="T26" fmla="*/ 256 w 514"/>
                <a:gd name="T27" fmla="*/ 0 h 298"/>
                <a:gd name="T28" fmla="*/ 514 w 514"/>
                <a:gd name="T29" fmla="*/ 149 h 298"/>
                <a:gd name="T30" fmla="*/ 446 w 514"/>
                <a:gd name="T31" fmla="*/ 188 h 298"/>
                <a:gd name="T32" fmla="*/ 439 w 514"/>
                <a:gd name="T33" fmla="*/ 199 h 298"/>
                <a:gd name="T34" fmla="*/ 446 w 514"/>
                <a:gd name="T35" fmla="*/ 211 h 298"/>
                <a:gd name="T36" fmla="*/ 453 w 514"/>
                <a:gd name="T37" fmla="*/ 213 h 298"/>
                <a:gd name="T38" fmla="*/ 477 w 514"/>
                <a:gd name="T39" fmla="*/ 222 h 298"/>
                <a:gd name="T40" fmla="*/ 496 w 514"/>
                <a:gd name="T41" fmla="*/ 248 h 298"/>
                <a:gd name="T42" fmla="*/ 476 w 514"/>
                <a:gd name="T43" fmla="*/ 274 h 298"/>
                <a:gd name="T44" fmla="*/ 428 w 514"/>
                <a:gd name="T45" fmla="*/ 285 h 298"/>
                <a:gd name="T46" fmla="*/ 382 w 514"/>
                <a:gd name="T47" fmla="*/ 274 h 298"/>
                <a:gd name="T48" fmla="*/ 379 w 514"/>
                <a:gd name="T49" fmla="*/ 273 h 298"/>
                <a:gd name="T50" fmla="*/ 364 w 514"/>
                <a:gd name="T51" fmla="*/ 260 h 298"/>
                <a:gd name="T52" fmla="*/ 359 w 514"/>
                <a:gd name="T53" fmla="*/ 255 h 298"/>
                <a:gd name="T54" fmla="*/ 345 w 514"/>
                <a:gd name="T55" fmla="*/ 252 h 298"/>
                <a:gd name="T56" fmla="*/ 331 w 514"/>
                <a:gd name="T57" fmla="*/ 255 h 298"/>
                <a:gd name="T58" fmla="*/ 258 w 514"/>
                <a:gd name="T59" fmla="*/ 298 h 298"/>
                <a:gd name="T60" fmla="*/ 183 w 514"/>
                <a:gd name="T61" fmla="*/ 25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183" y="255"/>
                  </a:moveTo>
                  <a:cubicBezTo>
                    <a:pt x="182" y="254"/>
                    <a:pt x="182" y="253"/>
                    <a:pt x="182" y="253"/>
                  </a:cubicBezTo>
                  <a:cubicBezTo>
                    <a:pt x="182" y="253"/>
                    <a:pt x="183" y="251"/>
                    <a:pt x="187" y="250"/>
                  </a:cubicBezTo>
                  <a:cubicBezTo>
                    <a:pt x="199" y="248"/>
                    <a:pt x="209" y="244"/>
                    <a:pt x="217" y="238"/>
                  </a:cubicBezTo>
                  <a:cubicBezTo>
                    <a:pt x="231" y="229"/>
                    <a:pt x="239" y="218"/>
                    <a:pt x="238" y="205"/>
                  </a:cubicBezTo>
                  <a:cubicBezTo>
                    <a:pt x="238" y="192"/>
                    <a:pt x="231" y="181"/>
                    <a:pt x="216" y="172"/>
                  </a:cubicBezTo>
                  <a:cubicBezTo>
                    <a:pt x="216" y="171"/>
                    <a:pt x="215" y="171"/>
                    <a:pt x="214" y="171"/>
                  </a:cubicBezTo>
                  <a:cubicBezTo>
                    <a:pt x="199" y="162"/>
                    <a:pt x="180" y="157"/>
                    <a:pt x="160" y="157"/>
                  </a:cubicBezTo>
                  <a:cubicBezTo>
                    <a:pt x="139" y="157"/>
                    <a:pt x="120" y="162"/>
                    <a:pt x="105" y="171"/>
                  </a:cubicBezTo>
                  <a:cubicBezTo>
                    <a:pt x="97" y="175"/>
                    <a:pt x="91" y="181"/>
                    <a:pt x="87" y="187"/>
                  </a:cubicBezTo>
                  <a:cubicBezTo>
                    <a:pt x="86" y="189"/>
                    <a:pt x="82" y="190"/>
                    <a:pt x="77" y="190"/>
                  </a:cubicBezTo>
                  <a:cubicBezTo>
                    <a:pt x="74" y="190"/>
                    <a:pt x="71" y="190"/>
                    <a:pt x="69" y="18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199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89" y="229"/>
                    <a:pt x="496" y="239"/>
                    <a:pt x="496" y="248"/>
                  </a:cubicBezTo>
                  <a:cubicBezTo>
                    <a:pt x="496" y="258"/>
                    <a:pt x="489" y="267"/>
                    <a:pt x="476" y="274"/>
                  </a:cubicBezTo>
                  <a:cubicBezTo>
                    <a:pt x="463" y="281"/>
                    <a:pt x="446" y="285"/>
                    <a:pt x="428" y="285"/>
                  </a:cubicBezTo>
                  <a:cubicBezTo>
                    <a:pt x="411" y="285"/>
                    <a:pt x="394" y="281"/>
                    <a:pt x="382" y="274"/>
                  </a:cubicBezTo>
                  <a:cubicBezTo>
                    <a:pt x="381" y="274"/>
                    <a:pt x="380" y="273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183" y="255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77C6D8E8-1407-43F6-BBEB-1C1F9034B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794001"/>
              <a:ext cx="3379788" cy="1958975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8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9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3" y="107"/>
                    <a:pt x="98" y="111"/>
                  </a:cubicBezTo>
                  <a:cubicBezTo>
                    <a:pt x="100" y="112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8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7A41638D-091B-49B9-AF1D-430E79954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551" y="2832101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69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1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9" y="109"/>
                    <a:pt x="69" y="109"/>
                    <a:pt x="69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90E5263E-1D2A-41B7-9E34-7136379E9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773488"/>
              <a:ext cx="1684338" cy="1276350"/>
            </a:xfrm>
            <a:custGeom>
              <a:avLst/>
              <a:gdLst>
                <a:gd name="T0" fmla="*/ 1061 w 1061"/>
                <a:gd name="T1" fmla="*/ 0 h 804"/>
                <a:gd name="T2" fmla="*/ 1061 w 1061"/>
                <a:gd name="T3" fmla="*/ 187 h 804"/>
                <a:gd name="T4" fmla="*/ 0 w 1061"/>
                <a:gd name="T5" fmla="*/ 804 h 804"/>
                <a:gd name="T6" fmla="*/ 0 w 1061"/>
                <a:gd name="T7" fmla="*/ 617 h 804"/>
                <a:gd name="T8" fmla="*/ 1061 w 1061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804">
                  <a:moveTo>
                    <a:pt x="1061" y="0"/>
                  </a:moveTo>
                  <a:lnTo>
                    <a:pt x="1061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xmlns="" id="{53CFBE68-E217-4581-BDC2-653775432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3773488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145A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C728305E-ABA1-4428-9471-02E6FFAD05B6}"/>
              </a:ext>
            </a:extLst>
          </p:cNvPr>
          <p:cNvGrpSpPr/>
          <p:nvPr/>
        </p:nvGrpSpPr>
        <p:grpSpPr>
          <a:xfrm>
            <a:off x="9380953" y="3560078"/>
            <a:ext cx="732008" cy="656280"/>
            <a:chOff x="11028363" y="3683000"/>
            <a:chExt cx="276225" cy="24765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xmlns="" id="{7D2F9B42-70E1-4253-A774-A30AB665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3921125"/>
              <a:ext cx="276225" cy="9525"/>
            </a:xfrm>
            <a:custGeom>
              <a:avLst/>
              <a:gdLst>
                <a:gd name="T0" fmla="*/ 857 w 872"/>
                <a:gd name="T1" fmla="*/ 0 h 30"/>
                <a:gd name="T2" fmla="*/ 15 w 872"/>
                <a:gd name="T3" fmla="*/ 0 h 30"/>
                <a:gd name="T4" fmla="*/ 12 w 872"/>
                <a:gd name="T5" fmla="*/ 0 h 30"/>
                <a:gd name="T6" fmla="*/ 9 w 872"/>
                <a:gd name="T7" fmla="*/ 1 h 30"/>
                <a:gd name="T8" fmla="*/ 6 w 872"/>
                <a:gd name="T9" fmla="*/ 2 h 30"/>
                <a:gd name="T10" fmla="*/ 4 w 872"/>
                <a:gd name="T11" fmla="*/ 4 h 30"/>
                <a:gd name="T12" fmla="*/ 2 w 872"/>
                <a:gd name="T13" fmla="*/ 7 h 30"/>
                <a:gd name="T14" fmla="*/ 1 w 872"/>
                <a:gd name="T15" fmla="*/ 9 h 30"/>
                <a:gd name="T16" fmla="*/ 0 w 872"/>
                <a:gd name="T17" fmla="*/ 12 h 30"/>
                <a:gd name="T18" fmla="*/ 0 w 872"/>
                <a:gd name="T19" fmla="*/ 15 h 30"/>
                <a:gd name="T20" fmla="*/ 0 w 872"/>
                <a:gd name="T21" fmla="*/ 17 h 30"/>
                <a:gd name="T22" fmla="*/ 1 w 872"/>
                <a:gd name="T23" fmla="*/ 21 h 30"/>
                <a:gd name="T24" fmla="*/ 2 w 872"/>
                <a:gd name="T25" fmla="*/ 23 h 30"/>
                <a:gd name="T26" fmla="*/ 4 w 872"/>
                <a:gd name="T27" fmla="*/ 25 h 30"/>
                <a:gd name="T28" fmla="*/ 6 w 872"/>
                <a:gd name="T29" fmla="*/ 27 h 30"/>
                <a:gd name="T30" fmla="*/ 9 w 872"/>
                <a:gd name="T31" fmla="*/ 28 h 30"/>
                <a:gd name="T32" fmla="*/ 12 w 872"/>
                <a:gd name="T33" fmla="*/ 29 h 30"/>
                <a:gd name="T34" fmla="*/ 15 w 872"/>
                <a:gd name="T35" fmla="*/ 30 h 30"/>
                <a:gd name="T36" fmla="*/ 857 w 872"/>
                <a:gd name="T37" fmla="*/ 30 h 30"/>
                <a:gd name="T38" fmla="*/ 860 w 872"/>
                <a:gd name="T39" fmla="*/ 29 h 30"/>
                <a:gd name="T40" fmla="*/ 862 w 872"/>
                <a:gd name="T41" fmla="*/ 28 h 30"/>
                <a:gd name="T42" fmla="*/ 866 w 872"/>
                <a:gd name="T43" fmla="*/ 27 h 30"/>
                <a:gd name="T44" fmla="*/ 868 w 872"/>
                <a:gd name="T45" fmla="*/ 25 h 30"/>
                <a:gd name="T46" fmla="*/ 869 w 872"/>
                <a:gd name="T47" fmla="*/ 23 h 30"/>
                <a:gd name="T48" fmla="*/ 871 w 872"/>
                <a:gd name="T49" fmla="*/ 21 h 30"/>
                <a:gd name="T50" fmla="*/ 871 w 872"/>
                <a:gd name="T51" fmla="*/ 17 h 30"/>
                <a:gd name="T52" fmla="*/ 872 w 872"/>
                <a:gd name="T53" fmla="*/ 15 h 30"/>
                <a:gd name="T54" fmla="*/ 871 w 872"/>
                <a:gd name="T55" fmla="*/ 12 h 30"/>
                <a:gd name="T56" fmla="*/ 871 w 872"/>
                <a:gd name="T57" fmla="*/ 9 h 30"/>
                <a:gd name="T58" fmla="*/ 869 w 872"/>
                <a:gd name="T59" fmla="*/ 7 h 30"/>
                <a:gd name="T60" fmla="*/ 868 w 872"/>
                <a:gd name="T61" fmla="*/ 4 h 30"/>
                <a:gd name="T62" fmla="*/ 866 w 872"/>
                <a:gd name="T63" fmla="*/ 2 h 30"/>
                <a:gd name="T64" fmla="*/ 862 w 872"/>
                <a:gd name="T65" fmla="*/ 1 h 30"/>
                <a:gd name="T66" fmla="*/ 860 w 872"/>
                <a:gd name="T67" fmla="*/ 0 h 30"/>
                <a:gd name="T68" fmla="*/ 857 w 87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2" h="30">
                  <a:moveTo>
                    <a:pt x="85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857" y="30"/>
                  </a:lnTo>
                  <a:lnTo>
                    <a:pt x="860" y="29"/>
                  </a:lnTo>
                  <a:lnTo>
                    <a:pt x="862" y="28"/>
                  </a:lnTo>
                  <a:lnTo>
                    <a:pt x="866" y="27"/>
                  </a:lnTo>
                  <a:lnTo>
                    <a:pt x="868" y="25"/>
                  </a:lnTo>
                  <a:lnTo>
                    <a:pt x="869" y="23"/>
                  </a:lnTo>
                  <a:lnTo>
                    <a:pt x="871" y="21"/>
                  </a:lnTo>
                  <a:lnTo>
                    <a:pt x="871" y="17"/>
                  </a:lnTo>
                  <a:lnTo>
                    <a:pt x="872" y="15"/>
                  </a:lnTo>
                  <a:lnTo>
                    <a:pt x="871" y="12"/>
                  </a:lnTo>
                  <a:lnTo>
                    <a:pt x="871" y="9"/>
                  </a:lnTo>
                  <a:lnTo>
                    <a:pt x="869" y="7"/>
                  </a:lnTo>
                  <a:lnTo>
                    <a:pt x="868" y="4"/>
                  </a:lnTo>
                  <a:lnTo>
                    <a:pt x="866" y="2"/>
                  </a:lnTo>
                  <a:lnTo>
                    <a:pt x="862" y="1"/>
                  </a:lnTo>
                  <a:lnTo>
                    <a:pt x="860" y="0"/>
                  </a:lnTo>
                  <a:lnTo>
                    <a:pt x="8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xmlns="" id="{6047064A-819E-4734-B26F-D9C00F15B6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8863" y="3797300"/>
              <a:ext cx="66675" cy="114300"/>
            </a:xfrm>
            <a:custGeom>
              <a:avLst/>
              <a:gdLst>
                <a:gd name="T0" fmla="*/ 120 w 211"/>
                <a:gd name="T1" fmla="*/ 330 h 360"/>
                <a:gd name="T2" fmla="*/ 150 w 211"/>
                <a:gd name="T3" fmla="*/ 30 h 360"/>
                <a:gd name="T4" fmla="*/ 60 w 211"/>
                <a:gd name="T5" fmla="*/ 30 h 360"/>
                <a:gd name="T6" fmla="*/ 90 w 211"/>
                <a:gd name="T7" fmla="*/ 330 h 360"/>
                <a:gd name="T8" fmla="*/ 60 w 211"/>
                <a:gd name="T9" fmla="*/ 30 h 360"/>
                <a:gd name="T10" fmla="*/ 198 w 211"/>
                <a:gd name="T11" fmla="*/ 29 h 360"/>
                <a:gd name="T12" fmla="*/ 204 w 211"/>
                <a:gd name="T13" fmla="*/ 27 h 360"/>
                <a:gd name="T14" fmla="*/ 208 w 211"/>
                <a:gd name="T15" fmla="*/ 23 h 360"/>
                <a:gd name="T16" fmla="*/ 210 w 211"/>
                <a:gd name="T17" fmla="*/ 17 h 360"/>
                <a:gd name="T18" fmla="*/ 210 w 211"/>
                <a:gd name="T19" fmla="*/ 12 h 360"/>
                <a:gd name="T20" fmla="*/ 208 w 211"/>
                <a:gd name="T21" fmla="*/ 7 h 360"/>
                <a:gd name="T22" fmla="*/ 204 w 211"/>
                <a:gd name="T23" fmla="*/ 2 h 360"/>
                <a:gd name="T24" fmla="*/ 198 w 211"/>
                <a:gd name="T25" fmla="*/ 0 h 360"/>
                <a:gd name="T26" fmla="*/ 15 w 211"/>
                <a:gd name="T27" fmla="*/ 0 h 360"/>
                <a:gd name="T28" fmla="*/ 10 w 211"/>
                <a:gd name="T29" fmla="*/ 1 h 360"/>
                <a:gd name="T30" fmla="*/ 4 w 211"/>
                <a:gd name="T31" fmla="*/ 5 h 360"/>
                <a:gd name="T32" fmla="*/ 1 w 211"/>
                <a:gd name="T33" fmla="*/ 9 h 360"/>
                <a:gd name="T34" fmla="*/ 0 w 211"/>
                <a:gd name="T35" fmla="*/ 15 h 360"/>
                <a:gd name="T36" fmla="*/ 1 w 211"/>
                <a:gd name="T37" fmla="*/ 21 h 360"/>
                <a:gd name="T38" fmla="*/ 4 w 211"/>
                <a:gd name="T39" fmla="*/ 26 h 360"/>
                <a:gd name="T40" fmla="*/ 10 w 211"/>
                <a:gd name="T41" fmla="*/ 29 h 360"/>
                <a:gd name="T42" fmla="*/ 15 w 211"/>
                <a:gd name="T43" fmla="*/ 30 h 360"/>
                <a:gd name="T44" fmla="*/ 30 w 211"/>
                <a:gd name="T45" fmla="*/ 330 h 360"/>
                <a:gd name="T46" fmla="*/ 12 w 211"/>
                <a:gd name="T47" fmla="*/ 331 h 360"/>
                <a:gd name="T48" fmla="*/ 6 w 211"/>
                <a:gd name="T49" fmla="*/ 333 h 360"/>
                <a:gd name="T50" fmla="*/ 2 w 211"/>
                <a:gd name="T51" fmla="*/ 338 h 360"/>
                <a:gd name="T52" fmla="*/ 0 w 211"/>
                <a:gd name="T53" fmla="*/ 343 h 360"/>
                <a:gd name="T54" fmla="*/ 0 w 211"/>
                <a:gd name="T55" fmla="*/ 348 h 360"/>
                <a:gd name="T56" fmla="*/ 2 w 211"/>
                <a:gd name="T57" fmla="*/ 354 h 360"/>
                <a:gd name="T58" fmla="*/ 6 w 211"/>
                <a:gd name="T59" fmla="*/ 358 h 360"/>
                <a:gd name="T60" fmla="*/ 12 w 211"/>
                <a:gd name="T61" fmla="*/ 360 h 360"/>
                <a:gd name="T62" fmla="*/ 196 w 211"/>
                <a:gd name="T63" fmla="*/ 360 h 360"/>
                <a:gd name="T64" fmla="*/ 201 w 211"/>
                <a:gd name="T65" fmla="*/ 359 h 360"/>
                <a:gd name="T66" fmla="*/ 206 w 211"/>
                <a:gd name="T67" fmla="*/ 356 h 360"/>
                <a:gd name="T68" fmla="*/ 209 w 211"/>
                <a:gd name="T69" fmla="*/ 352 h 360"/>
                <a:gd name="T70" fmla="*/ 211 w 211"/>
                <a:gd name="T71" fmla="*/ 345 h 360"/>
                <a:gd name="T72" fmla="*/ 209 w 211"/>
                <a:gd name="T73" fmla="*/ 340 h 360"/>
                <a:gd name="T74" fmla="*/ 206 w 211"/>
                <a:gd name="T75" fmla="*/ 334 h 360"/>
                <a:gd name="T76" fmla="*/ 201 w 211"/>
                <a:gd name="T77" fmla="*/ 331 h 360"/>
                <a:gd name="T78" fmla="*/ 196 w 211"/>
                <a:gd name="T79" fmla="*/ 330 h 360"/>
                <a:gd name="T80" fmla="*/ 181 w 211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" h="360">
                  <a:moveTo>
                    <a:pt x="150" y="330"/>
                  </a:moveTo>
                  <a:lnTo>
                    <a:pt x="120" y="330"/>
                  </a:lnTo>
                  <a:lnTo>
                    <a:pt x="120" y="30"/>
                  </a:lnTo>
                  <a:lnTo>
                    <a:pt x="150" y="30"/>
                  </a:lnTo>
                  <a:lnTo>
                    <a:pt x="150" y="330"/>
                  </a:lnTo>
                  <a:close/>
                  <a:moveTo>
                    <a:pt x="60" y="30"/>
                  </a:moveTo>
                  <a:lnTo>
                    <a:pt x="90" y="30"/>
                  </a:lnTo>
                  <a:lnTo>
                    <a:pt x="90" y="330"/>
                  </a:lnTo>
                  <a:lnTo>
                    <a:pt x="60" y="330"/>
                  </a:lnTo>
                  <a:lnTo>
                    <a:pt x="60" y="30"/>
                  </a:lnTo>
                  <a:close/>
                  <a:moveTo>
                    <a:pt x="196" y="30"/>
                  </a:moveTo>
                  <a:lnTo>
                    <a:pt x="198" y="29"/>
                  </a:lnTo>
                  <a:lnTo>
                    <a:pt x="201" y="29"/>
                  </a:lnTo>
                  <a:lnTo>
                    <a:pt x="204" y="27"/>
                  </a:lnTo>
                  <a:lnTo>
                    <a:pt x="206" y="26"/>
                  </a:lnTo>
                  <a:lnTo>
                    <a:pt x="208" y="23"/>
                  </a:lnTo>
                  <a:lnTo>
                    <a:pt x="209" y="21"/>
                  </a:lnTo>
                  <a:lnTo>
                    <a:pt x="210" y="17"/>
                  </a:lnTo>
                  <a:lnTo>
                    <a:pt x="211" y="15"/>
                  </a:lnTo>
                  <a:lnTo>
                    <a:pt x="210" y="12"/>
                  </a:lnTo>
                  <a:lnTo>
                    <a:pt x="209" y="9"/>
                  </a:lnTo>
                  <a:lnTo>
                    <a:pt x="208" y="7"/>
                  </a:lnTo>
                  <a:lnTo>
                    <a:pt x="206" y="5"/>
                  </a:lnTo>
                  <a:lnTo>
                    <a:pt x="204" y="2"/>
                  </a:lnTo>
                  <a:lnTo>
                    <a:pt x="201" y="1"/>
                  </a:lnTo>
                  <a:lnTo>
                    <a:pt x="198" y="0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0" y="30"/>
                  </a:lnTo>
                  <a:lnTo>
                    <a:pt x="30" y="330"/>
                  </a:lnTo>
                  <a:lnTo>
                    <a:pt x="15" y="330"/>
                  </a:lnTo>
                  <a:lnTo>
                    <a:pt x="12" y="331"/>
                  </a:lnTo>
                  <a:lnTo>
                    <a:pt x="10" y="331"/>
                  </a:lnTo>
                  <a:lnTo>
                    <a:pt x="6" y="333"/>
                  </a:lnTo>
                  <a:lnTo>
                    <a:pt x="4" y="334"/>
                  </a:lnTo>
                  <a:lnTo>
                    <a:pt x="2" y="338"/>
                  </a:lnTo>
                  <a:lnTo>
                    <a:pt x="1" y="340"/>
                  </a:lnTo>
                  <a:lnTo>
                    <a:pt x="0" y="343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2"/>
                  </a:lnTo>
                  <a:lnTo>
                    <a:pt x="2" y="354"/>
                  </a:lnTo>
                  <a:lnTo>
                    <a:pt x="4" y="356"/>
                  </a:lnTo>
                  <a:lnTo>
                    <a:pt x="6" y="358"/>
                  </a:lnTo>
                  <a:lnTo>
                    <a:pt x="10" y="359"/>
                  </a:lnTo>
                  <a:lnTo>
                    <a:pt x="12" y="360"/>
                  </a:lnTo>
                  <a:lnTo>
                    <a:pt x="15" y="360"/>
                  </a:lnTo>
                  <a:lnTo>
                    <a:pt x="196" y="360"/>
                  </a:lnTo>
                  <a:lnTo>
                    <a:pt x="198" y="360"/>
                  </a:lnTo>
                  <a:lnTo>
                    <a:pt x="201" y="359"/>
                  </a:lnTo>
                  <a:lnTo>
                    <a:pt x="204" y="358"/>
                  </a:lnTo>
                  <a:lnTo>
                    <a:pt x="206" y="356"/>
                  </a:lnTo>
                  <a:lnTo>
                    <a:pt x="208" y="354"/>
                  </a:lnTo>
                  <a:lnTo>
                    <a:pt x="209" y="352"/>
                  </a:lnTo>
                  <a:lnTo>
                    <a:pt x="210" y="348"/>
                  </a:lnTo>
                  <a:lnTo>
                    <a:pt x="211" y="345"/>
                  </a:lnTo>
                  <a:lnTo>
                    <a:pt x="210" y="343"/>
                  </a:lnTo>
                  <a:lnTo>
                    <a:pt x="209" y="340"/>
                  </a:lnTo>
                  <a:lnTo>
                    <a:pt x="208" y="338"/>
                  </a:lnTo>
                  <a:lnTo>
                    <a:pt x="206" y="334"/>
                  </a:lnTo>
                  <a:lnTo>
                    <a:pt x="204" y="333"/>
                  </a:lnTo>
                  <a:lnTo>
                    <a:pt x="201" y="331"/>
                  </a:lnTo>
                  <a:lnTo>
                    <a:pt x="198" y="331"/>
                  </a:lnTo>
                  <a:lnTo>
                    <a:pt x="196" y="330"/>
                  </a:lnTo>
                  <a:lnTo>
                    <a:pt x="181" y="330"/>
                  </a:lnTo>
                  <a:lnTo>
                    <a:pt x="181" y="30"/>
                  </a:lnTo>
                  <a:lnTo>
                    <a:pt x="19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xmlns="" id="{8C650B3B-570D-4A35-B369-213EFA143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7413" y="3797300"/>
              <a:ext cx="66675" cy="114300"/>
            </a:xfrm>
            <a:custGeom>
              <a:avLst/>
              <a:gdLst>
                <a:gd name="T0" fmla="*/ 120 w 210"/>
                <a:gd name="T1" fmla="*/ 330 h 360"/>
                <a:gd name="T2" fmla="*/ 150 w 210"/>
                <a:gd name="T3" fmla="*/ 30 h 360"/>
                <a:gd name="T4" fmla="*/ 60 w 210"/>
                <a:gd name="T5" fmla="*/ 30 h 360"/>
                <a:gd name="T6" fmla="*/ 90 w 210"/>
                <a:gd name="T7" fmla="*/ 330 h 360"/>
                <a:gd name="T8" fmla="*/ 60 w 210"/>
                <a:gd name="T9" fmla="*/ 30 h 360"/>
                <a:gd name="T10" fmla="*/ 198 w 210"/>
                <a:gd name="T11" fmla="*/ 29 h 360"/>
                <a:gd name="T12" fmla="*/ 204 w 210"/>
                <a:gd name="T13" fmla="*/ 27 h 360"/>
                <a:gd name="T14" fmla="*/ 208 w 210"/>
                <a:gd name="T15" fmla="*/ 23 h 360"/>
                <a:gd name="T16" fmla="*/ 210 w 210"/>
                <a:gd name="T17" fmla="*/ 17 h 360"/>
                <a:gd name="T18" fmla="*/ 210 w 210"/>
                <a:gd name="T19" fmla="*/ 12 h 360"/>
                <a:gd name="T20" fmla="*/ 208 w 210"/>
                <a:gd name="T21" fmla="*/ 7 h 360"/>
                <a:gd name="T22" fmla="*/ 204 w 210"/>
                <a:gd name="T23" fmla="*/ 2 h 360"/>
                <a:gd name="T24" fmla="*/ 198 w 210"/>
                <a:gd name="T25" fmla="*/ 0 h 360"/>
                <a:gd name="T26" fmla="*/ 15 w 210"/>
                <a:gd name="T27" fmla="*/ 0 h 360"/>
                <a:gd name="T28" fmla="*/ 9 w 210"/>
                <a:gd name="T29" fmla="*/ 1 h 360"/>
                <a:gd name="T30" fmla="*/ 4 w 210"/>
                <a:gd name="T31" fmla="*/ 5 h 360"/>
                <a:gd name="T32" fmla="*/ 1 w 210"/>
                <a:gd name="T33" fmla="*/ 9 h 360"/>
                <a:gd name="T34" fmla="*/ 0 w 210"/>
                <a:gd name="T35" fmla="*/ 15 h 360"/>
                <a:gd name="T36" fmla="*/ 1 w 210"/>
                <a:gd name="T37" fmla="*/ 21 h 360"/>
                <a:gd name="T38" fmla="*/ 4 w 210"/>
                <a:gd name="T39" fmla="*/ 26 h 360"/>
                <a:gd name="T40" fmla="*/ 9 w 210"/>
                <a:gd name="T41" fmla="*/ 29 h 360"/>
                <a:gd name="T42" fmla="*/ 15 w 210"/>
                <a:gd name="T43" fmla="*/ 30 h 360"/>
                <a:gd name="T44" fmla="*/ 30 w 210"/>
                <a:gd name="T45" fmla="*/ 330 h 360"/>
                <a:gd name="T46" fmla="*/ 12 w 210"/>
                <a:gd name="T47" fmla="*/ 331 h 360"/>
                <a:gd name="T48" fmla="*/ 6 w 210"/>
                <a:gd name="T49" fmla="*/ 333 h 360"/>
                <a:gd name="T50" fmla="*/ 2 w 210"/>
                <a:gd name="T51" fmla="*/ 338 h 360"/>
                <a:gd name="T52" fmla="*/ 0 w 210"/>
                <a:gd name="T53" fmla="*/ 343 h 360"/>
                <a:gd name="T54" fmla="*/ 0 w 210"/>
                <a:gd name="T55" fmla="*/ 348 h 360"/>
                <a:gd name="T56" fmla="*/ 2 w 210"/>
                <a:gd name="T57" fmla="*/ 354 h 360"/>
                <a:gd name="T58" fmla="*/ 6 w 210"/>
                <a:gd name="T59" fmla="*/ 358 h 360"/>
                <a:gd name="T60" fmla="*/ 12 w 210"/>
                <a:gd name="T61" fmla="*/ 360 h 360"/>
                <a:gd name="T62" fmla="*/ 195 w 210"/>
                <a:gd name="T63" fmla="*/ 360 h 360"/>
                <a:gd name="T64" fmla="*/ 201 w 210"/>
                <a:gd name="T65" fmla="*/ 359 h 360"/>
                <a:gd name="T66" fmla="*/ 206 w 210"/>
                <a:gd name="T67" fmla="*/ 356 h 360"/>
                <a:gd name="T68" fmla="*/ 209 w 210"/>
                <a:gd name="T69" fmla="*/ 352 h 360"/>
                <a:gd name="T70" fmla="*/ 210 w 210"/>
                <a:gd name="T71" fmla="*/ 345 h 360"/>
                <a:gd name="T72" fmla="*/ 209 w 210"/>
                <a:gd name="T73" fmla="*/ 340 h 360"/>
                <a:gd name="T74" fmla="*/ 206 w 210"/>
                <a:gd name="T75" fmla="*/ 334 h 360"/>
                <a:gd name="T76" fmla="*/ 201 w 210"/>
                <a:gd name="T77" fmla="*/ 331 h 360"/>
                <a:gd name="T78" fmla="*/ 195 w 210"/>
                <a:gd name="T79" fmla="*/ 330 h 360"/>
                <a:gd name="T80" fmla="*/ 180 w 210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0" h="360">
                  <a:moveTo>
                    <a:pt x="150" y="330"/>
                  </a:moveTo>
                  <a:lnTo>
                    <a:pt x="120" y="330"/>
                  </a:lnTo>
                  <a:lnTo>
                    <a:pt x="120" y="30"/>
                  </a:lnTo>
                  <a:lnTo>
                    <a:pt x="150" y="30"/>
                  </a:lnTo>
                  <a:lnTo>
                    <a:pt x="150" y="330"/>
                  </a:lnTo>
                  <a:close/>
                  <a:moveTo>
                    <a:pt x="60" y="30"/>
                  </a:moveTo>
                  <a:lnTo>
                    <a:pt x="90" y="30"/>
                  </a:lnTo>
                  <a:lnTo>
                    <a:pt x="90" y="330"/>
                  </a:lnTo>
                  <a:lnTo>
                    <a:pt x="60" y="330"/>
                  </a:lnTo>
                  <a:lnTo>
                    <a:pt x="60" y="30"/>
                  </a:lnTo>
                  <a:close/>
                  <a:moveTo>
                    <a:pt x="195" y="30"/>
                  </a:moveTo>
                  <a:lnTo>
                    <a:pt x="198" y="29"/>
                  </a:lnTo>
                  <a:lnTo>
                    <a:pt x="201" y="29"/>
                  </a:lnTo>
                  <a:lnTo>
                    <a:pt x="204" y="27"/>
                  </a:lnTo>
                  <a:lnTo>
                    <a:pt x="206" y="26"/>
                  </a:lnTo>
                  <a:lnTo>
                    <a:pt x="208" y="23"/>
                  </a:lnTo>
                  <a:lnTo>
                    <a:pt x="209" y="21"/>
                  </a:lnTo>
                  <a:lnTo>
                    <a:pt x="210" y="17"/>
                  </a:lnTo>
                  <a:lnTo>
                    <a:pt x="210" y="15"/>
                  </a:lnTo>
                  <a:lnTo>
                    <a:pt x="210" y="12"/>
                  </a:lnTo>
                  <a:lnTo>
                    <a:pt x="209" y="9"/>
                  </a:lnTo>
                  <a:lnTo>
                    <a:pt x="208" y="7"/>
                  </a:lnTo>
                  <a:lnTo>
                    <a:pt x="206" y="5"/>
                  </a:lnTo>
                  <a:lnTo>
                    <a:pt x="204" y="2"/>
                  </a:lnTo>
                  <a:lnTo>
                    <a:pt x="201" y="1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0" y="30"/>
                  </a:lnTo>
                  <a:lnTo>
                    <a:pt x="30" y="330"/>
                  </a:lnTo>
                  <a:lnTo>
                    <a:pt x="15" y="330"/>
                  </a:lnTo>
                  <a:lnTo>
                    <a:pt x="12" y="331"/>
                  </a:lnTo>
                  <a:lnTo>
                    <a:pt x="9" y="331"/>
                  </a:lnTo>
                  <a:lnTo>
                    <a:pt x="6" y="333"/>
                  </a:lnTo>
                  <a:lnTo>
                    <a:pt x="4" y="334"/>
                  </a:lnTo>
                  <a:lnTo>
                    <a:pt x="2" y="338"/>
                  </a:lnTo>
                  <a:lnTo>
                    <a:pt x="1" y="340"/>
                  </a:lnTo>
                  <a:lnTo>
                    <a:pt x="0" y="343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2"/>
                  </a:lnTo>
                  <a:lnTo>
                    <a:pt x="2" y="354"/>
                  </a:lnTo>
                  <a:lnTo>
                    <a:pt x="4" y="356"/>
                  </a:lnTo>
                  <a:lnTo>
                    <a:pt x="6" y="358"/>
                  </a:lnTo>
                  <a:lnTo>
                    <a:pt x="9" y="359"/>
                  </a:lnTo>
                  <a:lnTo>
                    <a:pt x="12" y="360"/>
                  </a:lnTo>
                  <a:lnTo>
                    <a:pt x="15" y="360"/>
                  </a:lnTo>
                  <a:lnTo>
                    <a:pt x="195" y="360"/>
                  </a:lnTo>
                  <a:lnTo>
                    <a:pt x="198" y="360"/>
                  </a:lnTo>
                  <a:lnTo>
                    <a:pt x="201" y="359"/>
                  </a:lnTo>
                  <a:lnTo>
                    <a:pt x="204" y="358"/>
                  </a:lnTo>
                  <a:lnTo>
                    <a:pt x="206" y="356"/>
                  </a:lnTo>
                  <a:lnTo>
                    <a:pt x="208" y="354"/>
                  </a:lnTo>
                  <a:lnTo>
                    <a:pt x="209" y="352"/>
                  </a:lnTo>
                  <a:lnTo>
                    <a:pt x="210" y="348"/>
                  </a:lnTo>
                  <a:lnTo>
                    <a:pt x="210" y="345"/>
                  </a:lnTo>
                  <a:lnTo>
                    <a:pt x="210" y="343"/>
                  </a:lnTo>
                  <a:lnTo>
                    <a:pt x="209" y="340"/>
                  </a:lnTo>
                  <a:lnTo>
                    <a:pt x="208" y="338"/>
                  </a:lnTo>
                  <a:lnTo>
                    <a:pt x="206" y="334"/>
                  </a:lnTo>
                  <a:lnTo>
                    <a:pt x="204" y="333"/>
                  </a:lnTo>
                  <a:lnTo>
                    <a:pt x="201" y="331"/>
                  </a:lnTo>
                  <a:lnTo>
                    <a:pt x="198" y="331"/>
                  </a:lnTo>
                  <a:lnTo>
                    <a:pt x="195" y="330"/>
                  </a:lnTo>
                  <a:lnTo>
                    <a:pt x="180" y="330"/>
                  </a:lnTo>
                  <a:lnTo>
                    <a:pt x="180" y="30"/>
                  </a:lnTo>
                  <a:lnTo>
                    <a:pt x="19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xmlns="" id="{80C6869B-7673-4BFF-901C-FB13989DF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3138" y="3797300"/>
              <a:ext cx="66675" cy="114300"/>
            </a:xfrm>
            <a:custGeom>
              <a:avLst/>
              <a:gdLst>
                <a:gd name="T0" fmla="*/ 121 w 211"/>
                <a:gd name="T1" fmla="*/ 330 h 360"/>
                <a:gd name="T2" fmla="*/ 151 w 211"/>
                <a:gd name="T3" fmla="*/ 30 h 360"/>
                <a:gd name="T4" fmla="*/ 61 w 211"/>
                <a:gd name="T5" fmla="*/ 30 h 360"/>
                <a:gd name="T6" fmla="*/ 91 w 211"/>
                <a:gd name="T7" fmla="*/ 330 h 360"/>
                <a:gd name="T8" fmla="*/ 61 w 211"/>
                <a:gd name="T9" fmla="*/ 30 h 360"/>
                <a:gd name="T10" fmla="*/ 199 w 211"/>
                <a:gd name="T11" fmla="*/ 29 h 360"/>
                <a:gd name="T12" fmla="*/ 205 w 211"/>
                <a:gd name="T13" fmla="*/ 27 h 360"/>
                <a:gd name="T14" fmla="*/ 209 w 211"/>
                <a:gd name="T15" fmla="*/ 23 h 360"/>
                <a:gd name="T16" fmla="*/ 211 w 211"/>
                <a:gd name="T17" fmla="*/ 17 h 360"/>
                <a:gd name="T18" fmla="*/ 211 w 211"/>
                <a:gd name="T19" fmla="*/ 12 h 360"/>
                <a:gd name="T20" fmla="*/ 209 w 211"/>
                <a:gd name="T21" fmla="*/ 7 h 360"/>
                <a:gd name="T22" fmla="*/ 205 w 211"/>
                <a:gd name="T23" fmla="*/ 2 h 360"/>
                <a:gd name="T24" fmla="*/ 199 w 211"/>
                <a:gd name="T25" fmla="*/ 0 h 360"/>
                <a:gd name="T26" fmla="*/ 15 w 211"/>
                <a:gd name="T27" fmla="*/ 0 h 360"/>
                <a:gd name="T28" fmla="*/ 10 w 211"/>
                <a:gd name="T29" fmla="*/ 1 h 360"/>
                <a:gd name="T30" fmla="*/ 5 w 211"/>
                <a:gd name="T31" fmla="*/ 5 h 360"/>
                <a:gd name="T32" fmla="*/ 2 w 211"/>
                <a:gd name="T33" fmla="*/ 9 h 360"/>
                <a:gd name="T34" fmla="*/ 0 w 211"/>
                <a:gd name="T35" fmla="*/ 15 h 360"/>
                <a:gd name="T36" fmla="*/ 2 w 211"/>
                <a:gd name="T37" fmla="*/ 21 h 360"/>
                <a:gd name="T38" fmla="*/ 5 w 211"/>
                <a:gd name="T39" fmla="*/ 26 h 360"/>
                <a:gd name="T40" fmla="*/ 10 w 211"/>
                <a:gd name="T41" fmla="*/ 29 h 360"/>
                <a:gd name="T42" fmla="*/ 15 w 211"/>
                <a:gd name="T43" fmla="*/ 30 h 360"/>
                <a:gd name="T44" fmla="*/ 31 w 211"/>
                <a:gd name="T45" fmla="*/ 330 h 360"/>
                <a:gd name="T46" fmla="*/ 13 w 211"/>
                <a:gd name="T47" fmla="*/ 331 h 360"/>
                <a:gd name="T48" fmla="*/ 7 w 211"/>
                <a:gd name="T49" fmla="*/ 333 h 360"/>
                <a:gd name="T50" fmla="*/ 3 w 211"/>
                <a:gd name="T51" fmla="*/ 338 h 360"/>
                <a:gd name="T52" fmla="*/ 1 w 211"/>
                <a:gd name="T53" fmla="*/ 343 h 360"/>
                <a:gd name="T54" fmla="*/ 1 w 211"/>
                <a:gd name="T55" fmla="*/ 348 h 360"/>
                <a:gd name="T56" fmla="*/ 3 w 211"/>
                <a:gd name="T57" fmla="*/ 354 h 360"/>
                <a:gd name="T58" fmla="*/ 7 w 211"/>
                <a:gd name="T59" fmla="*/ 358 h 360"/>
                <a:gd name="T60" fmla="*/ 13 w 211"/>
                <a:gd name="T61" fmla="*/ 360 h 360"/>
                <a:gd name="T62" fmla="*/ 196 w 211"/>
                <a:gd name="T63" fmla="*/ 360 h 360"/>
                <a:gd name="T64" fmla="*/ 201 w 211"/>
                <a:gd name="T65" fmla="*/ 359 h 360"/>
                <a:gd name="T66" fmla="*/ 207 w 211"/>
                <a:gd name="T67" fmla="*/ 356 h 360"/>
                <a:gd name="T68" fmla="*/ 210 w 211"/>
                <a:gd name="T69" fmla="*/ 352 h 360"/>
                <a:gd name="T70" fmla="*/ 211 w 211"/>
                <a:gd name="T71" fmla="*/ 345 h 360"/>
                <a:gd name="T72" fmla="*/ 210 w 211"/>
                <a:gd name="T73" fmla="*/ 340 h 360"/>
                <a:gd name="T74" fmla="*/ 207 w 211"/>
                <a:gd name="T75" fmla="*/ 334 h 360"/>
                <a:gd name="T76" fmla="*/ 201 w 211"/>
                <a:gd name="T77" fmla="*/ 331 h 360"/>
                <a:gd name="T78" fmla="*/ 196 w 211"/>
                <a:gd name="T79" fmla="*/ 330 h 360"/>
                <a:gd name="T80" fmla="*/ 181 w 211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" h="360">
                  <a:moveTo>
                    <a:pt x="151" y="330"/>
                  </a:moveTo>
                  <a:lnTo>
                    <a:pt x="121" y="330"/>
                  </a:lnTo>
                  <a:lnTo>
                    <a:pt x="121" y="30"/>
                  </a:lnTo>
                  <a:lnTo>
                    <a:pt x="151" y="30"/>
                  </a:lnTo>
                  <a:lnTo>
                    <a:pt x="151" y="330"/>
                  </a:lnTo>
                  <a:close/>
                  <a:moveTo>
                    <a:pt x="61" y="30"/>
                  </a:moveTo>
                  <a:lnTo>
                    <a:pt x="91" y="30"/>
                  </a:lnTo>
                  <a:lnTo>
                    <a:pt x="91" y="330"/>
                  </a:lnTo>
                  <a:lnTo>
                    <a:pt x="61" y="330"/>
                  </a:lnTo>
                  <a:lnTo>
                    <a:pt x="61" y="30"/>
                  </a:lnTo>
                  <a:close/>
                  <a:moveTo>
                    <a:pt x="196" y="30"/>
                  </a:moveTo>
                  <a:lnTo>
                    <a:pt x="199" y="29"/>
                  </a:lnTo>
                  <a:lnTo>
                    <a:pt x="201" y="29"/>
                  </a:lnTo>
                  <a:lnTo>
                    <a:pt x="205" y="27"/>
                  </a:lnTo>
                  <a:lnTo>
                    <a:pt x="207" y="26"/>
                  </a:lnTo>
                  <a:lnTo>
                    <a:pt x="209" y="23"/>
                  </a:lnTo>
                  <a:lnTo>
                    <a:pt x="210" y="21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9" y="7"/>
                  </a:lnTo>
                  <a:lnTo>
                    <a:pt x="207" y="5"/>
                  </a:lnTo>
                  <a:lnTo>
                    <a:pt x="205" y="2"/>
                  </a:lnTo>
                  <a:lnTo>
                    <a:pt x="201" y="1"/>
                  </a:lnTo>
                  <a:lnTo>
                    <a:pt x="199" y="0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7" y="27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31" y="330"/>
                  </a:lnTo>
                  <a:lnTo>
                    <a:pt x="15" y="330"/>
                  </a:lnTo>
                  <a:lnTo>
                    <a:pt x="13" y="331"/>
                  </a:lnTo>
                  <a:lnTo>
                    <a:pt x="10" y="331"/>
                  </a:lnTo>
                  <a:lnTo>
                    <a:pt x="7" y="333"/>
                  </a:lnTo>
                  <a:lnTo>
                    <a:pt x="5" y="334"/>
                  </a:lnTo>
                  <a:lnTo>
                    <a:pt x="3" y="338"/>
                  </a:lnTo>
                  <a:lnTo>
                    <a:pt x="2" y="340"/>
                  </a:lnTo>
                  <a:lnTo>
                    <a:pt x="1" y="343"/>
                  </a:lnTo>
                  <a:lnTo>
                    <a:pt x="0" y="345"/>
                  </a:lnTo>
                  <a:lnTo>
                    <a:pt x="1" y="348"/>
                  </a:lnTo>
                  <a:lnTo>
                    <a:pt x="2" y="352"/>
                  </a:lnTo>
                  <a:lnTo>
                    <a:pt x="3" y="354"/>
                  </a:lnTo>
                  <a:lnTo>
                    <a:pt x="5" y="356"/>
                  </a:lnTo>
                  <a:lnTo>
                    <a:pt x="7" y="358"/>
                  </a:lnTo>
                  <a:lnTo>
                    <a:pt x="10" y="359"/>
                  </a:lnTo>
                  <a:lnTo>
                    <a:pt x="13" y="360"/>
                  </a:lnTo>
                  <a:lnTo>
                    <a:pt x="15" y="360"/>
                  </a:lnTo>
                  <a:lnTo>
                    <a:pt x="196" y="360"/>
                  </a:lnTo>
                  <a:lnTo>
                    <a:pt x="199" y="360"/>
                  </a:lnTo>
                  <a:lnTo>
                    <a:pt x="201" y="359"/>
                  </a:lnTo>
                  <a:lnTo>
                    <a:pt x="205" y="358"/>
                  </a:lnTo>
                  <a:lnTo>
                    <a:pt x="207" y="356"/>
                  </a:lnTo>
                  <a:lnTo>
                    <a:pt x="209" y="354"/>
                  </a:lnTo>
                  <a:lnTo>
                    <a:pt x="210" y="352"/>
                  </a:lnTo>
                  <a:lnTo>
                    <a:pt x="211" y="348"/>
                  </a:lnTo>
                  <a:lnTo>
                    <a:pt x="211" y="345"/>
                  </a:lnTo>
                  <a:lnTo>
                    <a:pt x="211" y="343"/>
                  </a:lnTo>
                  <a:lnTo>
                    <a:pt x="210" y="340"/>
                  </a:lnTo>
                  <a:lnTo>
                    <a:pt x="209" y="338"/>
                  </a:lnTo>
                  <a:lnTo>
                    <a:pt x="207" y="334"/>
                  </a:lnTo>
                  <a:lnTo>
                    <a:pt x="205" y="333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6" y="330"/>
                  </a:lnTo>
                  <a:lnTo>
                    <a:pt x="181" y="330"/>
                  </a:lnTo>
                  <a:lnTo>
                    <a:pt x="181" y="30"/>
                  </a:lnTo>
                  <a:lnTo>
                    <a:pt x="19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2">
              <a:extLst>
                <a:ext uri="{FF2B5EF4-FFF2-40B4-BE49-F238E27FC236}">
                  <a16:creationId xmlns:a16="http://schemas.microsoft.com/office/drawing/2014/main" xmlns="" id="{9A1E2E17-A47B-478F-971A-1A4A3EC1E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8363" y="3683000"/>
              <a:ext cx="276225" cy="104775"/>
            </a:xfrm>
            <a:custGeom>
              <a:avLst/>
              <a:gdLst>
                <a:gd name="T0" fmla="*/ 436 w 872"/>
                <a:gd name="T1" fmla="*/ 33 h 331"/>
                <a:gd name="T2" fmla="*/ 810 w 872"/>
                <a:gd name="T3" fmla="*/ 300 h 331"/>
                <a:gd name="T4" fmla="*/ 62 w 872"/>
                <a:gd name="T5" fmla="*/ 300 h 331"/>
                <a:gd name="T6" fmla="*/ 436 w 872"/>
                <a:gd name="T7" fmla="*/ 33 h 331"/>
                <a:gd name="T8" fmla="*/ 15 w 872"/>
                <a:gd name="T9" fmla="*/ 330 h 331"/>
                <a:gd name="T10" fmla="*/ 857 w 872"/>
                <a:gd name="T11" fmla="*/ 330 h 331"/>
                <a:gd name="T12" fmla="*/ 861 w 872"/>
                <a:gd name="T13" fmla="*/ 330 h 331"/>
                <a:gd name="T14" fmla="*/ 866 w 872"/>
                <a:gd name="T15" fmla="*/ 328 h 331"/>
                <a:gd name="T16" fmla="*/ 869 w 872"/>
                <a:gd name="T17" fmla="*/ 325 h 331"/>
                <a:gd name="T18" fmla="*/ 871 w 872"/>
                <a:gd name="T19" fmla="*/ 321 h 331"/>
                <a:gd name="T20" fmla="*/ 872 w 872"/>
                <a:gd name="T21" fmla="*/ 315 h 331"/>
                <a:gd name="T22" fmla="*/ 871 w 872"/>
                <a:gd name="T23" fmla="*/ 311 h 331"/>
                <a:gd name="T24" fmla="*/ 869 w 872"/>
                <a:gd name="T25" fmla="*/ 307 h 331"/>
                <a:gd name="T26" fmla="*/ 866 w 872"/>
                <a:gd name="T27" fmla="*/ 303 h 331"/>
                <a:gd name="T28" fmla="*/ 445 w 872"/>
                <a:gd name="T29" fmla="*/ 2 h 331"/>
                <a:gd name="T30" fmla="*/ 440 w 872"/>
                <a:gd name="T31" fmla="*/ 0 h 331"/>
                <a:gd name="T32" fmla="*/ 436 w 872"/>
                <a:gd name="T33" fmla="*/ 0 h 331"/>
                <a:gd name="T34" fmla="*/ 431 w 872"/>
                <a:gd name="T35" fmla="*/ 0 h 331"/>
                <a:gd name="T36" fmla="*/ 427 w 872"/>
                <a:gd name="T37" fmla="*/ 2 h 331"/>
                <a:gd name="T38" fmla="*/ 6 w 872"/>
                <a:gd name="T39" fmla="*/ 303 h 331"/>
                <a:gd name="T40" fmla="*/ 2 w 872"/>
                <a:gd name="T41" fmla="*/ 307 h 331"/>
                <a:gd name="T42" fmla="*/ 0 w 872"/>
                <a:gd name="T43" fmla="*/ 311 h 331"/>
                <a:gd name="T44" fmla="*/ 0 w 872"/>
                <a:gd name="T45" fmla="*/ 315 h 331"/>
                <a:gd name="T46" fmla="*/ 0 w 872"/>
                <a:gd name="T47" fmla="*/ 321 h 331"/>
                <a:gd name="T48" fmla="*/ 2 w 872"/>
                <a:gd name="T49" fmla="*/ 325 h 331"/>
                <a:gd name="T50" fmla="*/ 5 w 872"/>
                <a:gd name="T51" fmla="*/ 328 h 331"/>
                <a:gd name="T52" fmla="*/ 10 w 872"/>
                <a:gd name="T53" fmla="*/ 330 h 331"/>
                <a:gd name="T54" fmla="*/ 15 w 872"/>
                <a:gd name="T55" fmla="*/ 331 h 331"/>
                <a:gd name="T56" fmla="*/ 15 w 872"/>
                <a:gd name="T5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2" h="331">
                  <a:moveTo>
                    <a:pt x="436" y="33"/>
                  </a:moveTo>
                  <a:lnTo>
                    <a:pt x="810" y="300"/>
                  </a:lnTo>
                  <a:lnTo>
                    <a:pt x="62" y="300"/>
                  </a:lnTo>
                  <a:lnTo>
                    <a:pt x="436" y="33"/>
                  </a:lnTo>
                  <a:close/>
                  <a:moveTo>
                    <a:pt x="15" y="330"/>
                  </a:moveTo>
                  <a:lnTo>
                    <a:pt x="857" y="330"/>
                  </a:lnTo>
                  <a:lnTo>
                    <a:pt x="861" y="330"/>
                  </a:lnTo>
                  <a:lnTo>
                    <a:pt x="866" y="328"/>
                  </a:lnTo>
                  <a:lnTo>
                    <a:pt x="869" y="325"/>
                  </a:lnTo>
                  <a:lnTo>
                    <a:pt x="871" y="321"/>
                  </a:lnTo>
                  <a:lnTo>
                    <a:pt x="872" y="315"/>
                  </a:lnTo>
                  <a:lnTo>
                    <a:pt x="871" y="311"/>
                  </a:lnTo>
                  <a:lnTo>
                    <a:pt x="869" y="307"/>
                  </a:lnTo>
                  <a:lnTo>
                    <a:pt x="866" y="303"/>
                  </a:lnTo>
                  <a:lnTo>
                    <a:pt x="445" y="2"/>
                  </a:lnTo>
                  <a:lnTo>
                    <a:pt x="440" y="0"/>
                  </a:lnTo>
                  <a:lnTo>
                    <a:pt x="436" y="0"/>
                  </a:lnTo>
                  <a:lnTo>
                    <a:pt x="431" y="0"/>
                  </a:lnTo>
                  <a:lnTo>
                    <a:pt x="427" y="2"/>
                  </a:lnTo>
                  <a:lnTo>
                    <a:pt x="6" y="303"/>
                  </a:lnTo>
                  <a:lnTo>
                    <a:pt x="2" y="307"/>
                  </a:lnTo>
                  <a:lnTo>
                    <a:pt x="0" y="311"/>
                  </a:lnTo>
                  <a:lnTo>
                    <a:pt x="0" y="315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5" y="328"/>
                  </a:lnTo>
                  <a:lnTo>
                    <a:pt x="10" y="330"/>
                  </a:lnTo>
                  <a:lnTo>
                    <a:pt x="15" y="331"/>
                  </a:lnTo>
                  <a:lnTo>
                    <a:pt x="15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958B982-6BCD-4761-9AF1-DEA04D350B58}"/>
              </a:ext>
            </a:extLst>
          </p:cNvPr>
          <p:cNvGrpSpPr/>
          <p:nvPr/>
        </p:nvGrpSpPr>
        <p:grpSpPr>
          <a:xfrm>
            <a:off x="7626054" y="4808604"/>
            <a:ext cx="757248" cy="757248"/>
            <a:chOff x="8164513" y="4791075"/>
            <a:chExt cx="285750" cy="28575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xmlns="" id="{CD1609B8-84AF-4E24-A000-65F3D67B18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4513" y="4791075"/>
              <a:ext cx="285750" cy="285750"/>
            </a:xfrm>
            <a:custGeom>
              <a:avLst/>
              <a:gdLst>
                <a:gd name="T0" fmla="*/ 30 w 902"/>
                <a:gd name="T1" fmla="*/ 571 h 902"/>
                <a:gd name="T2" fmla="*/ 872 w 902"/>
                <a:gd name="T3" fmla="*/ 30 h 902"/>
                <a:gd name="T4" fmla="*/ 887 w 902"/>
                <a:gd name="T5" fmla="*/ 0 h 902"/>
                <a:gd name="T6" fmla="*/ 12 w 902"/>
                <a:gd name="T7" fmla="*/ 0 h 902"/>
                <a:gd name="T8" fmla="*/ 6 w 902"/>
                <a:gd name="T9" fmla="*/ 2 h 902"/>
                <a:gd name="T10" fmla="*/ 2 w 902"/>
                <a:gd name="T11" fmla="*/ 6 h 902"/>
                <a:gd name="T12" fmla="*/ 0 w 902"/>
                <a:gd name="T13" fmla="*/ 12 h 902"/>
                <a:gd name="T14" fmla="*/ 0 w 902"/>
                <a:gd name="T15" fmla="*/ 586 h 902"/>
                <a:gd name="T16" fmla="*/ 1 w 902"/>
                <a:gd name="T17" fmla="*/ 592 h 902"/>
                <a:gd name="T18" fmla="*/ 4 w 902"/>
                <a:gd name="T19" fmla="*/ 597 h 902"/>
                <a:gd name="T20" fmla="*/ 9 w 902"/>
                <a:gd name="T21" fmla="*/ 600 h 902"/>
                <a:gd name="T22" fmla="*/ 15 w 902"/>
                <a:gd name="T23" fmla="*/ 601 h 902"/>
                <a:gd name="T24" fmla="*/ 436 w 902"/>
                <a:gd name="T25" fmla="*/ 701 h 902"/>
                <a:gd name="T26" fmla="*/ 258 w 902"/>
                <a:gd name="T27" fmla="*/ 878 h 902"/>
                <a:gd name="T28" fmla="*/ 255 w 902"/>
                <a:gd name="T29" fmla="*/ 884 h 902"/>
                <a:gd name="T30" fmla="*/ 255 w 902"/>
                <a:gd name="T31" fmla="*/ 890 h 902"/>
                <a:gd name="T32" fmla="*/ 258 w 902"/>
                <a:gd name="T33" fmla="*/ 896 h 902"/>
                <a:gd name="T34" fmla="*/ 262 w 902"/>
                <a:gd name="T35" fmla="*/ 900 h 902"/>
                <a:gd name="T36" fmla="*/ 268 w 902"/>
                <a:gd name="T37" fmla="*/ 902 h 902"/>
                <a:gd name="T38" fmla="*/ 273 w 902"/>
                <a:gd name="T39" fmla="*/ 902 h 902"/>
                <a:gd name="T40" fmla="*/ 279 w 902"/>
                <a:gd name="T41" fmla="*/ 900 h 902"/>
                <a:gd name="T42" fmla="*/ 451 w 902"/>
                <a:gd name="T43" fmla="*/ 727 h 902"/>
                <a:gd name="T44" fmla="*/ 622 w 902"/>
                <a:gd name="T45" fmla="*/ 900 h 902"/>
                <a:gd name="T46" fmla="*/ 628 w 902"/>
                <a:gd name="T47" fmla="*/ 902 h 902"/>
                <a:gd name="T48" fmla="*/ 634 w 902"/>
                <a:gd name="T49" fmla="*/ 902 h 902"/>
                <a:gd name="T50" fmla="*/ 640 w 902"/>
                <a:gd name="T51" fmla="*/ 900 h 902"/>
                <a:gd name="T52" fmla="*/ 644 w 902"/>
                <a:gd name="T53" fmla="*/ 896 h 902"/>
                <a:gd name="T54" fmla="*/ 646 w 902"/>
                <a:gd name="T55" fmla="*/ 890 h 902"/>
                <a:gd name="T56" fmla="*/ 646 w 902"/>
                <a:gd name="T57" fmla="*/ 884 h 902"/>
                <a:gd name="T58" fmla="*/ 644 w 902"/>
                <a:gd name="T59" fmla="*/ 878 h 902"/>
                <a:gd name="T60" fmla="*/ 466 w 902"/>
                <a:gd name="T61" fmla="*/ 701 h 902"/>
                <a:gd name="T62" fmla="*/ 887 w 902"/>
                <a:gd name="T63" fmla="*/ 601 h 902"/>
                <a:gd name="T64" fmla="*/ 892 w 902"/>
                <a:gd name="T65" fmla="*/ 600 h 902"/>
                <a:gd name="T66" fmla="*/ 898 w 902"/>
                <a:gd name="T67" fmla="*/ 597 h 902"/>
                <a:gd name="T68" fmla="*/ 901 w 902"/>
                <a:gd name="T69" fmla="*/ 592 h 902"/>
                <a:gd name="T70" fmla="*/ 902 w 902"/>
                <a:gd name="T71" fmla="*/ 586 h 902"/>
                <a:gd name="T72" fmla="*/ 901 w 902"/>
                <a:gd name="T73" fmla="*/ 12 h 902"/>
                <a:gd name="T74" fmla="*/ 899 w 902"/>
                <a:gd name="T75" fmla="*/ 6 h 902"/>
                <a:gd name="T76" fmla="*/ 896 w 902"/>
                <a:gd name="T77" fmla="*/ 2 h 902"/>
                <a:gd name="T78" fmla="*/ 890 w 902"/>
                <a:gd name="T7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902">
                  <a:moveTo>
                    <a:pt x="872" y="571"/>
                  </a:moveTo>
                  <a:lnTo>
                    <a:pt x="30" y="571"/>
                  </a:lnTo>
                  <a:lnTo>
                    <a:pt x="30" y="30"/>
                  </a:lnTo>
                  <a:lnTo>
                    <a:pt x="872" y="30"/>
                  </a:lnTo>
                  <a:lnTo>
                    <a:pt x="872" y="571"/>
                  </a:lnTo>
                  <a:close/>
                  <a:moveTo>
                    <a:pt x="88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6"/>
                  </a:lnTo>
                  <a:lnTo>
                    <a:pt x="0" y="589"/>
                  </a:lnTo>
                  <a:lnTo>
                    <a:pt x="1" y="592"/>
                  </a:lnTo>
                  <a:lnTo>
                    <a:pt x="2" y="595"/>
                  </a:lnTo>
                  <a:lnTo>
                    <a:pt x="4" y="597"/>
                  </a:lnTo>
                  <a:lnTo>
                    <a:pt x="6" y="599"/>
                  </a:lnTo>
                  <a:lnTo>
                    <a:pt x="9" y="600"/>
                  </a:lnTo>
                  <a:lnTo>
                    <a:pt x="12" y="601"/>
                  </a:lnTo>
                  <a:lnTo>
                    <a:pt x="15" y="601"/>
                  </a:lnTo>
                  <a:lnTo>
                    <a:pt x="436" y="601"/>
                  </a:lnTo>
                  <a:lnTo>
                    <a:pt x="436" y="701"/>
                  </a:lnTo>
                  <a:lnTo>
                    <a:pt x="259" y="876"/>
                  </a:lnTo>
                  <a:lnTo>
                    <a:pt x="258" y="878"/>
                  </a:lnTo>
                  <a:lnTo>
                    <a:pt x="256" y="882"/>
                  </a:lnTo>
                  <a:lnTo>
                    <a:pt x="255" y="884"/>
                  </a:lnTo>
                  <a:lnTo>
                    <a:pt x="255" y="887"/>
                  </a:lnTo>
                  <a:lnTo>
                    <a:pt x="255" y="890"/>
                  </a:lnTo>
                  <a:lnTo>
                    <a:pt x="256" y="892"/>
                  </a:lnTo>
                  <a:lnTo>
                    <a:pt x="258" y="896"/>
                  </a:lnTo>
                  <a:lnTo>
                    <a:pt x="259" y="898"/>
                  </a:lnTo>
                  <a:lnTo>
                    <a:pt x="262" y="900"/>
                  </a:lnTo>
                  <a:lnTo>
                    <a:pt x="265" y="901"/>
                  </a:lnTo>
                  <a:lnTo>
                    <a:pt x="268" y="902"/>
                  </a:lnTo>
                  <a:lnTo>
                    <a:pt x="270" y="902"/>
                  </a:lnTo>
                  <a:lnTo>
                    <a:pt x="273" y="902"/>
                  </a:lnTo>
                  <a:lnTo>
                    <a:pt x="276" y="901"/>
                  </a:lnTo>
                  <a:lnTo>
                    <a:pt x="279" y="900"/>
                  </a:lnTo>
                  <a:lnTo>
                    <a:pt x="281" y="898"/>
                  </a:lnTo>
                  <a:lnTo>
                    <a:pt x="451" y="727"/>
                  </a:lnTo>
                  <a:lnTo>
                    <a:pt x="620" y="898"/>
                  </a:lnTo>
                  <a:lnTo>
                    <a:pt x="622" y="900"/>
                  </a:lnTo>
                  <a:lnTo>
                    <a:pt x="626" y="901"/>
                  </a:lnTo>
                  <a:lnTo>
                    <a:pt x="628" y="902"/>
                  </a:lnTo>
                  <a:lnTo>
                    <a:pt x="631" y="902"/>
                  </a:lnTo>
                  <a:lnTo>
                    <a:pt x="634" y="902"/>
                  </a:lnTo>
                  <a:lnTo>
                    <a:pt x="636" y="901"/>
                  </a:lnTo>
                  <a:lnTo>
                    <a:pt x="640" y="900"/>
                  </a:lnTo>
                  <a:lnTo>
                    <a:pt x="642" y="898"/>
                  </a:lnTo>
                  <a:lnTo>
                    <a:pt x="644" y="896"/>
                  </a:lnTo>
                  <a:lnTo>
                    <a:pt x="645" y="892"/>
                  </a:lnTo>
                  <a:lnTo>
                    <a:pt x="646" y="890"/>
                  </a:lnTo>
                  <a:lnTo>
                    <a:pt x="646" y="887"/>
                  </a:lnTo>
                  <a:lnTo>
                    <a:pt x="646" y="884"/>
                  </a:lnTo>
                  <a:lnTo>
                    <a:pt x="645" y="882"/>
                  </a:lnTo>
                  <a:lnTo>
                    <a:pt x="644" y="878"/>
                  </a:lnTo>
                  <a:lnTo>
                    <a:pt x="642" y="876"/>
                  </a:lnTo>
                  <a:lnTo>
                    <a:pt x="466" y="701"/>
                  </a:lnTo>
                  <a:lnTo>
                    <a:pt x="466" y="601"/>
                  </a:lnTo>
                  <a:lnTo>
                    <a:pt x="887" y="601"/>
                  </a:lnTo>
                  <a:lnTo>
                    <a:pt x="890" y="601"/>
                  </a:lnTo>
                  <a:lnTo>
                    <a:pt x="892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899" y="595"/>
                  </a:lnTo>
                  <a:lnTo>
                    <a:pt x="901" y="592"/>
                  </a:lnTo>
                  <a:lnTo>
                    <a:pt x="901" y="589"/>
                  </a:lnTo>
                  <a:lnTo>
                    <a:pt x="902" y="586"/>
                  </a:lnTo>
                  <a:lnTo>
                    <a:pt x="902" y="15"/>
                  </a:lnTo>
                  <a:lnTo>
                    <a:pt x="901" y="12"/>
                  </a:lnTo>
                  <a:lnTo>
                    <a:pt x="901" y="9"/>
                  </a:lnTo>
                  <a:lnTo>
                    <a:pt x="899" y="6"/>
                  </a:lnTo>
                  <a:lnTo>
                    <a:pt x="898" y="4"/>
                  </a:lnTo>
                  <a:lnTo>
                    <a:pt x="896" y="2"/>
                  </a:lnTo>
                  <a:lnTo>
                    <a:pt x="892" y="1"/>
                  </a:lnTo>
                  <a:lnTo>
                    <a:pt x="890" y="0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xmlns="" id="{3358CBD4-CF33-4988-949D-0861ADDAF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819650"/>
              <a:ext cx="228600" cy="133350"/>
            </a:xfrm>
            <a:custGeom>
              <a:avLst/>
              <a:gdLst>
                <a:gd name="T0" fmla="*/ 691 w 722"/>
                <a:gd name="T1" fmla="*/ 391 h 421"/>
                <a:gd name="T2" fmla="*/ 30 w 722"/>
                <a:gd name="T3" fmla="*/ 241 h 421"/>
                <a:gd name="T4" fmla="*/ 153 w 722"/>
                <a:gd name="T5" fmla="*/ 240 h 421"/>
                <a:gd name="T6" fmla="*/ 159 w 722"/>
                <a:gd name="T7" fmla="*/ 238 h 421"/>
                <a:gd name="T8" fmla="*/ 229 w 722"/>
                <a:gd name="T9" fmla="*/ 165 h 421"/>
                <a:gd name="T10" fmla="*/ 288 w 722"/>
                <a:gd name="T11" fmla="*/ 310 h 421"/>
                <a:gd name="T12" fmla="*/ 294 w 722"/>
                <a:gd name="T13" fmla="*/ 314 h 421"/>
                <a:gd name="T14" fmla="*/ 299 w 722"/>
                <a:gd name="T15" fmla="*/ 316 h 421"/>
                <a:gd name="T16" fmla="*/ 303 w 722"/>
                <a:gd name="T17" fmla="*/ 316 h 421"/>
                <a:gd name="T18" fmla="*/ 309 w 722"/>
                <a:gd name="T19" fmla="*/ 313 h 421"/>
                <a:gd name="T20" fmla="*/ 406 w 722"/>
                <a:gd name="T21" fmla="*/ 216 h 421"/>
                <a:gd name="T22" fmla="*/ 472 w 722"/>
                <a:gd name="T23" fmla="*/ 283 h 421"/>
                <a:gd name="T24" fmla="*/ 479 w 722"/>
                <a:gd name="T25" fmla="*/ 286 h 421"/>
                <a:gd name="T26" fmla="*/ 485 w 722"/>
                <a:gd name="T27" fmla="*/ 285 h 421"/>
                <a:gd name="T28" fmla="*/ 491 w 722"/>
                <a:gd name="T29" fmla="*/ 283 h 421"/>
                <a:gd name="T30" fmla="*/ 628 w 722"/>
                <a:gd name="T31" fmla="*/ 115 h 421"/>
                <a:gd name="T32" fmla="*/ 631 w 722"/>
                <a:gd name="T33" fmla="*/ 109 h 421"/>
                <a:gd name="T34" fmla="*/ 631 w 722"/>
                <a:gd name="T35" fmla="*/ 104 h 421"/>
                <a:gd name="T36" fmla="*/ 630 w 722"/>
                <a:gd name="T37" fmla="*/ 99 h 421"/>
                <a:gd name="T38" fmla="*/ 626 w 722"/>
                <a:gd name="T39" fmla="*/ 93 h 421"/>
                <a:gd name="T40" fmla="*/ 620 w 722"/>
                <a:gd name="T41" fmla="*/ 91 h 421"/>
                <a:gd name="T42" fmla="*/ 615 w 722"/>
                <a:gd name="T43" fmla="*/ 90 h 421"/>
                <a:gd name="T44" fmla="*/ 610 w 722"/>
                <a:gd name="T45" fmla="*/ 92 h 421"/>
                <a:gd name="T46" fmla="*/ 604 w 722"/>
                <a:gd name="T47" fmla="*/ 95 h 421"/>
                <a:gd name="T48" fmla="*/ 417 w 722"/>
                <a:gd name="T49" fmla="*/ 185 h 421"/>
                <a:gd name="T50" fmla="*/ 411 w 722"/>
                <a:gd name="T51" fmla="*/ 181 h 421"/>
                <a:gd name="T52" fmla="*/ 406 w 722"/>
                <a:gd name="T53" fmla="*/ 180 h 421"/>
                <a:gd name="T54" fmla="*/ 400 w 722"/>
                <a:gd name="T55" fmla="*/ 181 h 421"/>
                <a:gd name="T56" fmla="*/ 395 w 722"/>
                <a:gd name="T57" fmla="*/ 185 h 421"/>
                <a:gd name="T58" fmla="*/ 249 w 722"/>
                <a:gd name="T59" fmla="*/ 132 h 421"/>
                <a:gd name="T60" fmla="*/ 243 w 722"/>
                <a:gd name="T61" fmla="*/ 126 h 421"/>
                <a:gd name="T62" fmla="*/ 237 w 722"/>
                <a:gd name="T63" fmla="*/ 123 h 421"/>
                <a:gd name="T64" fmla="*/ 229 w 722"/>
                <a:gd name="T65" fmla="*/ 123 h 421"/>
                <a:gd name="T66" fmla="*/ 223 w 722"/>
                <a:gd name="T67" fmla="*/ 128 h 421"/>
                <a:gd name="T68" fmla="*/ 30 w 722"/>
                <a:gd name="T69" fmla="*/ 211 h 421"/>
                <a:gd name="T70" fmla="*/ 691 w 722"/>
                <a:gd name="T71" fmla="*/ 30 h 421"/>
                <a:gd name="T72" fmla="*/ 707 w 722"/>
                <a:gd name="T73" fmla="*/ 421 h 421"/>
                <a:gd name="T74" fmla="*/ 712 w 722"/>
                <a:gd name="T75" fmla="*/ 420 h 421"/>
                <a:gd name="T76" fmla="*/ 717 w 722"/>
                <a:gd name="T77" fmla="*/ 417 h 421"/>
                <a:gd name="T78" fmla="*/ 720 w 722"/>
                <a:gd name="T79" fmla="*/ 411 h 421"/>
                <a:gd name="T80" fmla="*/ 722 w 722"/>
                <a:gd name="T81" fmla="*/ 406 h 421"/>
                <a:gd name="T82" fmla="*/ 721 w 722"/>
                <a:gd name="T83" fmla="*/ 12 h 421"/>
                <a:gd name="T84" fmla="*/ 719 w 722"/>
                <a:gd name="T85" fmla="*/ 6 h 421"/>
                <a:gd name="T86" fmla="*/ 715 w 722"/>
                <a:gd name="T87" fmla="*/ 2 h 421"/>
                <a:gd name="T88" fmla="*/ 709 w 722"/>
                <a:gd name="T89" fmla="*/ 0 h 421"/>
                <a:gd name="T90" fmla="*/ 15 w 722"/>
                <a:gd name="T91" fmla="*/ 0 h 421"/>
                <a:gd name="T92" fmla="*/ 9 w 722"/>
                <a:gd name="T93" fmla="*/ 1 h 421"/>
                <a:gd name="T94" fmla="*/ 4 w 722"/>
                <a:gd name="T95" fmla="*/ 4 h 421"/>
                <a:gd name="T96" fmla="*/ 1 w 722"/>
                <a:gd name="T97" fmla="*/ 10 h 421"/>
                <a:gd name="T98" fmla="*/ 0 w 722"/>
                <a:gd name="T99" fmla="*/ 15 h 421"/>
                <a:gd name="T100" fmla="*/ 0 w 722"/>
                <a:gd name="T101" fmla="*/ 409 h 421"/>
                <a:gd name="T102" fmla="*/ 2 w 722"/>
                <a:gd name="T103" fmla="*/ 415 h 421"/>
                <a:gd name="T104" fmla="*/ 6 w 722"/>
                <a:gd name="T105" fmla="*/ 419 h 421"/>
                <a:gd name="T106" fmla="*/ 12 w 722"/>
                <a:gd name="T107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2" h="421">
                  <a:moveTo>
                    <a:pt x="691" y="30"/>
                  </a:moveTo>
                  <a:lnTo>
                    <a:pt x="691" y="391"/>
                  </a:lnTo>
                  <a:lnTo>
                    <a:pt x="30" y="391"/>
                  </a:lnTo>
                  <a:lnTo>
                    <a:pt x="30" y="241"/>
                  </a:lnTo>
                  <a:lnTo>
                    <a:pt x="150" y="241"/>
                  </a:lnTo>
                  <a:lnTo>
                    <a:pt x="153" y="240"/>
                  </a:lnTo>
                  <a:lnTo>
                    <a:pt x="156" y="239"/>
                  </a:lnTo>
                  <a:lnTo>
                    <a:pt x="159" y="238"/>
                  </a:lnTo>
                  <a:lnTo>
                    <a:pt x="161" y="236"/>
                  </a:lnTo>
                  <a:lnTo>
                    <a:pt x="229" y="165"/>
                  </a:lnTo>
                  <a:lnTo>
                    <a:pt x="287" y="306"/>
                  </a:lnTo>
                  <a:lnTo>
                    <a:pt x="288" y="310"/>
                  </a:lnTo>
                  <a:lnTo>
                    <a:pt x="291" y="313"/>
                  </a:lnTo>
                  <a:lnTo>
                    <a:pt x="294" y="314"/>
                  </a:lnTo>
                  <a:lnTo>
                    <a:pt x="298" y="316"/>
                  </a:lnTo>
                  <a:lnTo>
                    <a:pt x="299" y="316"/>
                  </a:lnTo>
                  <a:lnTo>
                    <a:pt x="301" y="316"/>
                  </a:lnTo>
                  <a:lnTo>
                    <a:pt x="303" y="316"/>
                  </a:lnTo>
                  <a:lnTo>
                    <a:pt x="306" y="315"/>
                  </a:lnTo>
                  <a:lnTo>
                    <a:pt x="309" y="313"/>
                  </a:lnTo>
                  <a:lnTo>
                    <a:pt x="312" y="312"/>
                  </a:lnTo>
                  <a:lnTo>
                    <a:pt x="406" y="216"/>
                  </a:lnTo>
                  <a:lnTo>
                    <a:pt x="470" y="282"/>
                  </a:lnTo>
                  <a:lnTo>
                    <a:pt x="472" y="283"/>
                  </a:lnTo>
                  <a:lnTo>
                    <a:pt x="476" y="285"/>
                  </a:lnTo>
                  <a:lnTo>
                    <a:pt x="479" y="286"/>
                  </a:lnTo>
                  <a:lnTo>
                    <a:pt x="482" y="286"/>
                  </a:lnTo>
                  <a:lnTo>
                    <a:pt x="485" y="285"/>
                  </a:lnTo>
                  <a:lnTo>
                    <a:pt x="487" y="284"/>
                  </a:lnTo>
                  <a:lnTo>
                    <a:pt x="491" y="283"/>
                  </a:lnTo>
                  <a:lnTo>
                    <a:pt x="493" y="281"/>
                  </a:lnTo>
                  <a:lnTo>
                    <a:pt x="628" y="115"/>
                  </a:lnTo>
                  <a:lnTo>
                    <a:pt x="630" y="113"/>
                  </a:lnTo>
                  <a:lnTo>
                    <a:pt x="631" y="109"/>
                  </a:lnTo>
                  <a:lnTo>
                    <a:pt x="631" y="106"/>
                  </a:lnTo>
                  <a:lnTo>
                    <a:pt x="631" y="104"/>
                  </a:lnTo>
                  <a:lnTo>
                    <a:pt x="631" y="101"/>
                  </a:lnTo>
                  <a:lnTo>
                    <a:pt x="630" y="99"/>
                  </a:lnTo>
                  <a:lnTo>
                    <a:pt x="628" y="95"/>
                  </a:lnTo>
                  <a:lnTo>
                    <a:pt x="626" y="93"/>
                  </a:lnTo>
                  <a:lnTo>
                    <a:pt x="623" y="92"/>
                  </a:lnTo>
                  <a:lnTo>
                    <a:pt x="620" y="91"/>
                  </a:lnTo>
                  <a:lnTo>
                    <a:pt x="618" y="90"/>
                  </a:lnTo>
                  <a:lnTo>
                    <a:pt x="615" y="90"/>
                  </a:lnTo>
                  <a:lnTo>
                    <a:pt x="612" y="91"/>
                  </a:lnTo>
                  <a:lnTo>
                    <a:pt x="610" y="92"/>
                  </a:lnTo>
                  <a:lnTo>
                    <a:pt x="606" y="93"/>
                  </a:lnTo>
                  <a:lnTo>
                    <a:pt x="604" y="95"/>
                  </a:lnTo>
                  <a:lnTo>
                    <a:pt x="480" y="249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1" y="181"/>
                  </a:lnTo>
                  <a:lnTo>
                    <a:pt x="409" y="181"/>
                  </a:lnTo>
                  <a:lnTo>
                    <a:pt x="406" y="180"/>
                  </a:lnTo>
                  <a:lnTo>
                    <a:pt x="403" y="181"/>
                  </a:lnTo>
                  <a:lnTo>
                    <a:pt x="400" y="181"/>
                  </a:lnTo>
                  <a:lnTo>
                    <a:pt x="397" y="183"/>
                  </a:lnTo>
                  <a:lnTo>
                    <a:pt x="395" y="185"/>
                  </a:lnTo>
                  <a:lnTo>
                    <a:pt x="306" y="274"/>
                  </a:lnTo>
                  <a:lnTo>
                    <a:pt x="249" y="132"/>
                  </a:lnTo>
                  <a:lnTo>
                    <a:pt x="246" y="129"/>
                  </a:lnTo>
                  <a:lnTo>
                    <a:pt x="243" y="126"/>
                  </a:lnTo>
                  <a:lnTo>
                    <a:pt x="241" y="124"/>
                  </a:lnTo>
                  <a:lnTo>
                    <a:pt x="237" y="123"/>
                  </a:lnTo>
                  <a:lnTo>
                    <a:pt x="234" y="123"/>
                  </a:lnTo>
                  <a:lnTo>
                    <a:pt x="229" y="123"/>
                  </a:lnTo>
                  <a:lnTo>
                    <a:pt x="226" y="125"/>
                  </a:lnTo>
                  <a:lnTo>
                    <a:pt x="223" y="128"/>
                  </a:lnTo>
                  <a:lnTo>
                    <a:pt x="144" y="211"/>
                  </a:lnTo>
                  <a:lnTo>
                    <a:pt x="30" y="211"/>
                  </a:lnTo>
                  <a:lnTo>
                    <a:pt x="30" y="30"/>
                  </a:lnTo>
                  <a:lnTo>
                    <a:pt x="691" y="30"/>
                  </a:lnTo>
                  <a:close/>
                  <a:moveTo>
                    <a:pt x="15" y="421"/>
                  </a:moveTo>
                  <a:lnTo>
                    <a:pt x="707" y="421"/>
                  </a:lnTo>
                  <a:lnTo>
                    <a:pt x="709" y="421"/>
                  </a:lnTo>
                  <a:lnTo>
                    <a:pt x="712" y="420"/>
                  </a:lnTo>
                  <a:lnTo>
                    <a:pt x="715" y="419"/>
                  </a:lnTo>
                  <a:lnTo>
                    <a:pt x="717" y="417"/>
                  </a:lnTo>
                  <a:lnTo>
                    <a:pt x="719" y="415"/>
                  </a:lnTo>
                  <a:lnTo>
                    <a:pt x="720" y="411"/>
                  </a:lnTo>
                  <a:lnTo>
                    <a:pt x="721" y="409"/>
                  </a:lnTo>
                  <a:lnTo>
                    <a:pt x="722" y="406"/>
                  </a:lnTo>
                  <a:lnTo>
                    <a:pt x="722" y="15"/>
                  </a:lnTo>
                  <a:lnTo>
                    <a:pt x="721" y="12"/>
                  </a:lnTo>
                  <a:lnTo>
                    <a:pt x="720" y="10"/>
                  </a:lnTo>
                  <a:lnTo>
                    <a:pt x="719" y="6"/>
                  </a:lnTo>
                  <a:lnTo>
                    <a:pt x="717" y="4"/>
                  </a:lnTo>
                  <a:lnTo>
                    <a:pt x="715" y="2"/>
                  </a:lnTo>
                  <a:lnTo>
                    <a:pt x="712" y="1"/>
                  </a:lnTo>
                  <a:lnTo>
                    <a:pt x="709" y="0"/>
                  </a:lnTo>
                  <a:lnTo>
                    <a:pt x="70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1"/>
                  </a:lnTo>
                  <a:lnTo>
                    <a:pt x="2" y="415"/>
                  </a:lnTo>
                  <a:lnTo>
                    <a:pt x="4" y="417"/>
                  </a:lnTo>
                  <a:lnTo>
                    <a:pt x="6" y="419"/>
                  </a:lnTo>
                  <a:lnTo>
                    <a:pt x="9" y="420"/>
                  </a:lnTo>
                  <a:lnTo>
                    <a:pt x="12" y="42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4D95B7A-363F-400A-9859-F34A7ECEBDA4}"/>
              </a:ext>
            </a:extLst>
          </p:cNvPr>
          <p:cNvGrpSpPr/>
          <p:nvPr/>
        </p:nvGrpSpPr>
        <p:grpSpPr>
          <a:xfrm>
            <a:off x="4374725" y="4846466"/>
            <a:ext cx="757248" cy="681526"/>
            <a:chOff x="11601450" y="3100388"/>
            <a:chExt cx="285750" cy="257175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46" name="Freeform 252">
              <a:extLst>
                <a:ext uri="{FF2B5EF4-FFF2-40B4-BE49-F238E27FC236}">
                  <a16:creationId xmlns:a16="http://schemas.microsoft.com/office/drawing/2014/main" xmlns="" id="{74E255BF-6853-4BB1-B9F7-4AC8B24F2D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01450" y="3100388"/>
              <a:ext cx="285750" cy="257175"/>
            </a:xfrm>
            <a:custGeom>
              <a:avLst/>
              <a:gdLst>
                <a:gd name="T0" fmla="*/ 872 w 902"/>
                <a:gd name="T1" fmla="*/ 710 h 812"/>
                <a:gd name="T2" fmla="*/ 870 w 902"/>
                <a:gd name="T3" fmla="*/ 716 h 812"/>
                <a:gd name="T4" fmla="*/ 866 w 902"/>
                <a:gd name="T5" fmla="*/ 720 h 812"/>
                <a:gd name="T6" fmla="*/ 860 w 902"/>
                <a:gd name="T7" fmla="*/ 722 h 812"/>
                <a:gd name="T8" fmla="*/ 45 w 902"/>
                <a:gd name="T9" fmla="*/ 722 h 812"/>
                <a:gd name="T10" fmla="*/ 40 w 902"/>
                <a:gd name="T11" fmla="*/ 721 h 812"/>
                <a:gd name="T12" fmla="*/ 34 w 902"/>
                <a:gd name="T13" fmla="*/ 718 h 812"/>
                <a:gd name="T14" fmla="*/ 31 w 902"/>
                <a:gd name="T15" fmla="*/ 714 h 812"/>
                <a:gd name="T16" fmla="*/ 30 w 902"/>
                <a:gd name="T17" fmla="*/ 707 h 812"/>
                <a:gd name="T18" fmla="*/ 30 w 902"/>
                <a:gd name="T19" fmla="*/ 43 h 812"/>
                <a:gd name="T20" fmla="*/ 32 w 902"/>
                <a:gd name="T21" fmla="*/ 38 h 812"/>
                <a:gd name="T22" fmla="*/ 36 w 902"/>
                <a:gd name="T23" fmla="*/ 33 h 812"/>
                <a:gd name="T24" fmla="*/ 42 w 902"/>
                <a:gd name="T25" fmla="*/ 31 h 812"/>
                <a:gd name="T26" fmla="*/ 857 w 902"/>
                <a:gd name="T27" fmla="*/ 30 h 812"/>
                <a:gd name="T28" fmla="*/ 862 w 902"/>
                <a:gd name="T29" fmla="*/ 32 h 812"/>
                <a:gd name="T30" fmla="*/ 868 w 902"/>
                <a:gd name="T31" fmla="*/ 36 h 812"/>
                <a:gd name="T32" fmla="*/ 871 w 902"/>
                <a:gd name="T33" fmla="*/ 40 h 812"/>
                <a:gd name="T34" fmla="*/ 872 w 902"/>
                <a:gd name="T35" fmla="*/ 46 h 812"/>
                <a:gd name="T36" fmla="*/ 782 w 902"/>
                <a:gd name="T37" fmla="*/ 782 h 812"/>
                <a:gd name="T38" fmla="*/ 722 w 902"/>
                <a:gd name="T39" fmla="*/ 752 h 812"/>
                <a:gd name="T40" fmla="*/ 782 w 902"/>
                <a:gd name="T41" fmla="*/ 782 h 812"/>
                <a:gd name="T42" fmla="*/ 120 w 902"/>
                <a:gd name="T43" fmla="*/ 782 h 812"/>
                <a:gd name="T44" fmla="*/ 180 w 902"/>
                <a:gd name="T45" fmla="*/ 752 h 812"/>
                <a:gd name="T46" fmla="*/ 857 w 902"/>
                <a:gd name="T47" fmla="*/ 0 h 812"/>
                <a:gd name="T48" fmla="*/ 36 w 902"/>
                <a:gd name="T49" fmla="*/ 1 h 812"/>
                <a:gd name="T50" fmla="*/ 19 w 902"/>
                <a:gd name="T51" fmla="*/ 9 h 812"/>
                <a:gd name="T52" fmla="*/ 8 w 902"/>
                <a:gd name="T53" fmla="*/ 21 h 812"/>
                <a:gd name="T54" fmla="*/ 1 w 902"/>
                <a:gd name="T55" fmla="*/ 37 h 812"/>
                <a:gd name="T56" fmla="*/ 0 w 902"/>
                <a:gd name="T57" fmla="*/ 707 h 812"/>
                <a:gd name="T58" fmla="*/ 3 w 902"/>
                <a:gd name="T59" fmla="*/ 724 h 812"/>
                <a:gd name="T60" fmla="*/ 13 w 902"/>
                <a:gd name="T61" fmla="*/ 739 h 812"/>
                <a:gd name="T62" fmla="*/ 28 w 902"/>
                <a:gd name="T63" fmla="*/ 749 h 812"/>
                <a:gd name="T64" fmla="*/ 45 w 902"/>
                <a:gd name="T65" fmla="*/ 752 h 812"/>
                <a:gd name="T66" fmla="*/ 90 w 902"/>
                <a:gd name="T67" fmla="*/ 797 h 812"/>
                <a:gd name="T68" fmla="*/ 91 w 902"/>
                <a:gd name="T69" fmla="*/ 804 h 812"/>
                <a:gd name="T70" fmla="*/ 94 w 902"/>
                <a:gd name="T71" fmla="*/ 808 h 812"/>
                <a:gd name="T72" fmla="*/ 100 w 902"/>
                <a:gd name="T73" fmla="*/ 811 h 812"/>
                <a:gd name="T74" fmla="*/ 105 w 902"/>
                <a:gd name="T75" fmla="*/ 812 h 812"/>
                <a:gd name="T76" fmla="*/ 198 w 902"/>
                <a:gd name="T77" fmla="*/ 812 h 812"/>
                <a:gd name="T78" fmla="*/ 204 w 902"/>
                <a:gd name="T79" fmla="*/ 810 h 812"/>
                <a:gd name="T80" fmla="*/ 208 w 902"/>
                <a:gd name="T81" fmla="*/ 806 h 812"/>
                <a:gd name="T82" fmla="*/ 210 w 902"/>
                <a:gd name="T83" fmla="*/ 800 h 812"/>
                <a:gd name="T84" fmla="*/ 210 w 902"/>
                <a:gd name="T85" fmla="*/ 752 h 812"/>
                <a:gd name="T86" fmla="*/ 692 w 902"/>
                <a:gd name="T87" fmla="*/ 797 h 812"/>
                <a:gd name="T88" fmla="*/ 693 w 902"/>
                <a:gd name="T89" fmla="*/ 804 h 812"/>
                <a:gd name="T90" fmla="*/ 696 w 902"/>
                <a:gd name="T91" fmla="*/ 808 h 812"/>
                <a:gd name="T92" fmla="*/ 701 w 902"/>
                <a:gd name="T93" fmla="*/ 811 h 812"/>
                <a:gd name="T94" fmla="*/ 707 w 902"/>
                <a:gd name="T95" fmla="*/ 812 h 812"/>
                <a:gd name="T96" fmla="*/ 800 w 902"/>
                <a:gd name="T97" fmla="*/ 812 h 812"/>
                <a:gd name="T98" fmla="*/ 806 w 902"/>
                <a:gd name="T99" fmla="*/ 810 h 812"/>
                <a:gd name="T100" fmla="*/ 809 w 902"/>
                <a:gd name="T101" fmla="*/ 806 h 812"/>
                <a:gd name="T102" fmla="*/ 811 w 902"/>
                <a:gd name="T103" fmla="*/ 800 h 812"/>
                <a:gd name="T104" fmla="*/ 812 w 902"/>
                <a:gd name="T105" fmla="*/ 752 h 812"/>
                <a:gd name="T106" fmla="*/ 866 w 902"/>
                <a:gd name="T107" fmla="*/ 751 h 812"/>
                <a:gd name="T108" fmla="*/ 882 w 902"/>
                <a:gd name="T109" fmla="*/ 745 h 812"/>
                <a:gd name="T110" fmla="*/ 895 w 902"/>
                <a:gd name="T111" fmla="*/ 733 h 812"/>
                <a:gd name="T112" fmla="*/ 901 w 902"/>
                <a:gd name="T113" fmla="*/ 717 h 812"/>
                <a:gd name="T114" fmla="*/ 902 w 902"/>
                <a:gd name="T115" fmla="*/ 46 h 812"/>
                <a:gd name="T116" fmla="*/ 899 w 902"/>
                <a:gd name="T117" fmla="*/ 28 h 812"/>
                <a:gd name="T118" fmla="*/ 889 w 902"/>
                <a:gd name="T119" fmla="*/ 14 h 812"/>
                <a:gd name="T120" fmla="*/ 874 w 902"/>
                <a:gd name="T121" fmla="*/ 5 h 812"/>
                <a:gd name="T122" fmla="*/ 857 w 902"/>
                <a:gd name="T123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2" h="812">
                  <a:moveTo>
                    <a:pt x="872" y="707"/>
                  </a:moveTo>
                  <a:lnTo>
                    <a:pt x="872" y="710"/>
                  </a:lnTo>
                  <a:lnTo>
                    <a:pt x="871" y="714"/>
                  </a:lnTo>
                  <a:lnTo>
                    <a:pt x="870" y="716"/>
                  </a:lnTo>
                  <a:lnTo>
                    <a:pt x="868" y="718"/>
                  </a:lnTo>
                  <a:lnTo>
                    <a:pt x="866" y="720"/>
                  </a:lnTo>
                  <a:lnTo>
                    <a:pt x="862" y="721"/>
                  </a:lnTo>
                  <a:lnTo>
                    <a:pt x="860" y="722"/>
                  </a:lnTo>
                  <a:lnTo>
                    <a:pt x="857" y="722"/>
                  </a:lnTo>
                  <a:lnTo>
                    <a:pt x="45" y="722"/>
                  </a:lnTo>
                  <a:lnTo>
                    <a:pt x="42" y="722"/>
                  </a:lnTo>
                  <a:lnTo>
                    <a:pt x="40" y="721"/>
                  </a:lnTo>
                  <a:lnTo>
                    <a:pt x="36" y="720"/>
                  </a:lnTo>
                  <a:lnTo>
                    <a:pt x="34" y="718"/>
                  </a:lnTo>
                  <a:lnTo>
                    <a:pt x="32" y="716"/>
                  </a:lnTo>
                  <a:lnTo>
                    <a:pt x="31" y="714"/>
                  </a:lnTo>
                  <a:lnTo>
                    <a:pt x="30" y="710"/>
                  </a:lnTo>
                  <a:lnTo>
                    <a:pt x="30" y="707"/>
                  </a:lnTo>
                  <a:lnTo>
                    <a:pt x="30" y="46"/>
                  </a:lnTo>
                  <a:lnTo>
                    <a:pt x="30" y="43"/>
                  </a:lnTo>
                  <a:lnTo>
                    <a:pt x="31" y="40"/>
                  </a:lnTo>
                  <a:lnTo>
                    <a:pt x="32" y="38"/>
                  </a:lnTo>
                  <a:lnTo>
                    <a:pt x="34" y="36"/>
                  </a:lnTo>
                  <a:lnTo>
                    <a:pt x="36" y="33"/>
                  </a:lnTo>
                  <a:lnTo>
                    <a:pt x="40" y="32"/>
                  </a:lnTo>
                  <a:lnTo>
                    <a:pt x="42" y="31"/>
                  </a:lnTo>
                  <a:lnTo>
                    <a:pt x="45" y="31"/>
                  </a:lnTo>
                  <a:lnTo>
                    <a:pt x="857" y="30"/>
                  </a:lnTo>
                  <a:lnTo>
                    <a:pt x="860" y="31"/>
                  </a:lnTo>
                  <a:lnTo>
                    <a:pt x="862" y="32"/>
                  </a:lnTo>
                  <a:lnTo>
                    <a:pt x="866" y="33"/>
                  </a:lnTo>
                  <a:lnTo>
                    <a:pt x="868" y="36"/>
                  </a:lnTo>
                  <a:lnTo>
                    <a:pt x="870" y="38"/>
                  </a:lnTo>
                  <a:lnTo>
                    <a:pt x="871" y="40"/>
                  </a:lnTo>
                  <a:lnTo>
                    <a:pt x="872" y="43"/>
                  </a:lnTo>
                  <a:lnTo>
                    <a:pt x="872" y="46"/>
                  </a:lnTo>
                  <a:lnTo>
                    <a:pt x="872" y="707"/>
                  </a:lnTo>
                  <a:close/>
                  <a:moveTo>
                    <a:pt x="782" y="782"/>
                  </a:moveTo>
                  <a:lnTo>
                    <a:pt x="722" y="782"/>
                  </a:lnTo>
                  <a:lnTo>
                    <a:pt x="722" y="752"/>
                  </a:lnTo>
                  <a:lnTo>
                    <a:pt x="782" y="752"/>
                  </a:lnTo>
                  <a:lnTo>
                    <a:pt x="782" y="782"/>
                  </a:lnTo>
                  <a:close/>
                  <a:moveTo>
                    <a:pt x="180" y="782"/>
                  </a:moveTo>
                  <a:lnTo>
                    <a:pt x="120" y="782"/>
                  </a:lnTo>
                  <a:lnTo>
                    <a:pt x="120" y="752"/>
                  </a:lnTo>
                  <a:lnTo>
                    <a:pt x="180" y="752"/>
                  </a:lnTo>
                  <a:lnTo>
                    <a:pt x="180" y="782"/>
                  </a:lnTo>
                  <a:close/>
                  <a:moveTo>
                    <a:pt x="857" y="0"/>
                  </a:moveTo>
                  <a:lnTo>
                    <a:pt x="45" y="0"/>
                  </a:lnTo>
                  <a:lnTo>
                    <a:pt x="36" y="1"/>
                  </a:lnTo>
                  <a:lnTo>
                    <a:pt x="28" y="5"/>
                  </a:lnTo>
                  <a:lnTo>
                    <a:pt x="19" y="9"/>
                  </a:lnTo>
                  <a:lnTo>
                    <a:pt x="13" y="14"/>
                  </a:lnTo>
                  <a:lnTo>
                    <a:pt x="8" y="21"/>
                  </a:lnTo>
                  <a:lnTo>
                    <a:pt x="3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0" y="707"/>
                  </a:lnTo>
                  <a:lnTo>
                    <a:pt x="1" y="716"/>
                  </a:lnTo>
                  <a:lnTo>
                    <a:pt x="3" y="724"/>
                  </a:lnTo>
                  <a:lnTo>
                    <a:pt x="8" y="733"/>
                  </a:lnTo>
                  <a:lnTo>
                    <a:pt x="13" y="739"/>
                  </a:lnTo>
                  <a:lnTo>
                    <a:pt x="19" y="745"/>
                  </a:lnTo>
                  <a:lnTo>
                    <a:pt x="28" y="749"/>
                  </a:lnTo>
                  <a:lnTo>
                    <a:pt x="36" y="751"/>
                  </a:lnTo>
                  <a:lnTo>
                    <a:pt x="45" y="752"/>
                  </a:lnTo>
                  <a:lnTo>
                    <a:pt x="90" y="752"/>
                  </a:lnTo>
                  <a:lnTo>
                    <a:pt x="90" y="797"/>
                  </a:lnTo>
                  <a:lnTo>
                    <a:pt x="90" y="800"/>
                  </a:lnTo>
                  <a:lnTo>
                    <a:pt x="91" y="804"/>
                  </a:lnTo>
                  <a:lnTo>
                    <a:pt x="93" y="806"/>
                  </a:lnTo>
                  <a:lnTo>
                    <a:pt x="94" y="808"/>
                  </a:lnTo>
                  <a:lnTo>
                    <a:pt x="96" y="810"/>
                  </a:lnTo>
                  <a:lnTo>
                    <a:pt x="100" y="811"/>
                  </a:lnTo>
                  <a:lnTo>
                    <a:pt x="102" y="812"/>
                  </a:lnTo>
                  <a:lnTo>
                    <a:pt x="105" y="812"/>
                  </a:lnTo>
                  <a:lnTo>
                    <a:pt x="195" y="812"/>
                  </a:lnTo>
                  <a:lnTo>
                    <a:pt x="198" y="812"/>
                  </a:lnTo>
                  <a:lnTo>
                    <a:pt x="201" y="811"/>
                  </a:lnTo>
                  <a:lnTo>
                    <a:pt x="204" y="810"/>
                  </a:lnTo>
                  <a:lnTo>
                    <a:pt x="206" y="808"/>
                  </a:lnTo>
                  <a:lnTo>
                    <a:pt x="208" y="806"/>
                  </a:lnTo>
                  <a:lnTo>
                    <a:pt x="209" y="804"/>
                  </a:lnTo>
                  <a:lnTo>
                    <a:pt x="210" y="800"/>
                  </a:lnTo>
                  <a:lnTo>
                    <a:pt x="210" y="797"/>
                  </a:lnTo>
                  <a:lnTo>
                    <a:pt x="210" y="752"/>
                  </a:lnTo>
                  <a:lnTo>
                    <a:pt x="692" y="752"/>
                  </a:lnTo>
                  <a:lnTo>
                    <a:pt x="692" y="797"/>
                  </a:lnTo>
                  <a:lnTo>
                    <a:pt x="692" y="800"/>
                  </a:lnTo>
                  <a:lnTo>
                    <a:pt x="693" y="804"/>
                  </a:lnTo>
                  <a:lnTo>
                    <a:pt x="694" y="806"/>
                  </a:lnTo>
                  <a:lnTo>
                    <a:pt x="696" y="808"/>
                  </a:lnTo>
                  <a:lnTo>
                    <a:pt x="698" y="810"/>
                  </a:lnTo>
                  <a:lnTo>
                    <a:pt x="701" y="811"/>
                  </a:lnTo>
                  <a:lnTo>
                    <a:pt x="704" y="812"/>
                  </a:lnTo>
                  <a:lnTo>
                    <a:pt x="707" y="812"/>
                  </a:lnTo>
                  <a:lnTo>
                    <a:pt x="797" y="812"/>
                  </a:lnTo>
                  <a:lnTo>
                    <a:pt x="800" y="812"/>
                  </a:lnTo>
                  <a:lnTo>
                    <a:pt x="802" y="811"/>
                  </a:lnTo>
                  <a:lnTo>
                    <a:pt x="806" y="810"/>
                  </a:lnTo>
                  <a:lnTo>
                    <a:pt x="808" y="808"/>
                  </a:lnTo>
                  <a:lnTo>
                    <a:pt x="809" y="806"/>
                  </a:lnTo>
                  <a:lnTo>
                    <a:pt x="811" y="804"/>
                  </a:lnTo>
                  <a:lnTo>
                    <a:pt x="811" y="800"/>
                  </a:lnTo>
                  <a:lnTo>
                    <a:pt x="812" y="797"/>
                  </a:lnTo>
                  <a:lnTo>
                    <a:pt x="812" y="752"/>
                  </a:lnTo>
                  <a:lnTo>
                    <a:pt x="857" y="752"/>
                  </a:lnTo>
                  <a:lnTo>
                    <a:pt x="866" y="751"/>
                  </a:lnTo>
                  <a:lnTo>
                    <a:pt x="874" y="749"/>
                  </a:lnTo>
                  <a:lnTo>
                    <a:pt x="882" y="745"/>
                  </a:lnTo>
                  <a:lnTo>
                    <a:pt x="889" y="739"/>
                  </a:lnTo>
                  <a:lnTo>
                    <a:pt x="895" y="733"/>
                  </a:lnTo>
                  <a:lnTo>
                    <a:pt x="899" y="724"/>
                  </a:lnTo>
                  <a:lnTo>
                    <a:pt x="901" y="717"/>
                  </a:lnTo>
                  <a:lnTo>
                    <a:pt x="902" y="707"/>
                  </a:lnTo>
                  <a:lnTo>
                    <a:pt x="902" y="46"/>
                  </a:lnTo>
                  <a:lnTo>
                    <a:pt x="901" y="37"/>
                  </a:lnTo>
                  <a:lnTo>
                    <a:pt x="899" y="28"/>
                  </a:lnTo>
                  <a:lnTo>
                    <a:pt x="895" y="21"/>
                  </a:lnTo>
                  <a:lnTo>
                    <a:pt x="889" y="14"/>
                  </a:lnTo>
                  <a:lnTo>
                    <a:pt x="882" y="9"/>
                  </a:lnTo>
                  <a:lnTo>
                    <a:pt x="874" y="5"/>
                  </a:lnTo>
                  <a:lnTo>
                    <a:pt x="866" y="1"/>
                  </a:lnTo>
                  <a:lnTo>
                    <a:pt x="857" y="0"/>
                  </a:lnTo>
                  <a:lnTo>
                    <a:pt x="8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3">
              <a:extLst>
                <a:ext uri="{FF2B5EF4-FFF2-40B4-BE49-F238E27FC236}">
                  <a16:creationId xmlns:a16="http://schemas.microsoft.com/office/drawing/2014/main" xmlns="" id="{D0E65AF4-F39C-49F1-A79C-7734AA5EC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20500" y="3128963"/>
              <a:ext cx="238125" cy="180975"/>
            </a:xfrm>
            <a:custGeom>
              <a:avLst/>
              <a:gdLst>
                <a:gd name="T0" fmla="*/ 721 w 752"/>
                <a:gd name="T1" fmla="*/ 532 h 571"/>
                <a:gd name="T2" fmla="*/ 716 w 752"/>
                <a:gd name="T3" fmla="*/ 539 h 571"/>
                <a:gd name="T4" fmla="*/ 707 w 752"/>
                <a:gd name="T5" fmla="*/ 541 h 571"/>
                <a:gd name="T6" fmla="*/ 70 w 752"/>
                <a:gd name="T7" fmla="*/ 540 h 571"/>
                <a:gd name="T8" fmla="*/ 63 w 752"/>
                <a:gd name="T9" fmla="*/ 535 h 571"/>
                <a:gd name="T10" fmla="*/ 60 w 752"/>
                <a:gd name="T11" fmla="*/ 526 h 571"/>
                <a:gd name="T12" fmla="*/ 78 w 752"/>
                <a:gd name="T13" fmla="*/ 450 h 571"/>
                <a:gd name="T14" fmla="*/ 86 w 752"/>
                <a:gd name="T15" fmla="*/ 447 h 571"/>
                <a:gd name="T16" fmla="*/ 90 w 752"/>
                <a:gd name="T17" fmla="*/ 440 h 571"/>
                <a:gd name="T18" fmla="*/ 90 w 752"/>
                <a:gd name="T19" fmla="*/ 373 h 571"/>
                <a:gd name="T20" fmla="*/ 86 w 752"/>
                <a:gd name="T21" fmla="*/ 366 h 571"/>
                <a:gd name="T22" fmla="*/ 78 w 752"/>
                <a:gd name="T23" fmla="*/ 361 h 571"/>
                <a:gd name="T24" fmla="*/ 60 w 752"/>
                <a:gd name="T25" fmla="*/ 210 h 571"/>
                <a:gd name="T26" fmla="*/ 81 w 752"/>
                <a:gd name="T27" fmla="*/ 209 h 571"/>
                <a:gd name="T28" fmla="*/ 88 w 752"/>
                <a:gd name="T29" fmla="*/ 204 h 571"/>
                <a:gd name="T30" fmla="*/ 90 w 752"/>
                <a:gd name="T31" fmla="*/ 195 h 571"/>
                <a:gd name="T32" fmla="*/ 89 w 752"/>
                <a:gd name="T33" fmla="*/ 130 h 571"/>
                <a:gd name="T34" fmla="*/ 84 w 752"/>
                <a:gd name="T35" fmla="*/ 122 h 571"/>
                <a:gd name="T36" fmla="*/ 75 w 752"/>
                <a:gd name="T37" fmla="*/ 120 h 571"/>
                <a:gd name="T38" fmla="*/ 60 w 752"/>
                <a:gd name="T39" fmla="*/ 42 h 571"/>
                <a:gd name="T40" fmla="*/ 64 w 752"/>
                <a:gd name="T41" fmla="*/ 35 h 571"/>
                <a:gd name="T42" fmla="*/ 72 w 752"/>
                <a:gd name="T43" fmla="*/ 30 h 571"/>
                <a:gd name="T44" fmla="*/ 710 w 752"/>
                <a:gd name="T45" fmla="*/ 30 h 571"/>
                <a:gd name="T46" fmla="*/ 718 w 752"/>
                <a:gd name="T47" fmla="*/ 35 h 571"/>
                <a:gd name="T48" fmla="*/ 721 w 752"/>
                <a:gd name="T49" fmla="*/ 42 h 571"/>
                <a:gd name="T50" fmla="*/ 30 w 752"/>
                <a:gd name="T51" fmla="*/ 391 h 571"/>
                <a:gd name="T52" fmla="*/ 30 w 752"/>
                <a:gd name="T53" fmla="*/ 421 h 571"/>
                <a:gd name="T54" fmla="*/ 60 w 752"/>
                <a:gd name="T55" fmla="*/ 150 h 571"/>
                <a:gd name="T56" fmla="*/ 30 w 752"/>
                <a:gd name="T57" fmla="*/ 150 h 571"/>
                <a:gd name="T58" fmla="*/ 66 w 752"/>
                <a:gd name="T59" fmla="*/ 0 h 571"/>
                <a:gd name="T60" fmla="*/ 43 w 752"/>
                <a:gd name="T61" fmla="*/ 13 h 571"/>
                <a:gd name="T62" fmla="*/ 31 w 752"/>
                <a:gd name="T63" fmla="*/ 36 h 571"/>
                <a:gd name="T64" fmla="*/ 15 w 752"/>
                <a:gd name="T65" fmla="*/ 120 h 571"/>
                <a:gd name="T66" fmla="*/ 6 w 752"/>
                <a:gd name="T67" fmla="*/ 122 h 571"/>
                <a:gd name="T68" fmla="*/ 1 w 752"/>
                <a:gd name="T69" fmla="*/ 130 h 571"/>
                <a:gd name="T70" fmla="*/ 0 w 752"/>
                <a:gd name="T71" fmla="*/ 195 h 571"/>
                <a:gd name="T72" fmla="*/ 2 w 752"/>
                <a:gd name="T73" fmla="*/ 204 h 571"/>
                <a:gd name="T74" fmla="*/ 10 w 752"/>
                <a:gd name="T75" fmla="*/ 209 h 571"/>
                <a:gd name="T76" fmla="*/ 30 w 752"/>
                <a:gd name="T77" fmla="*/ 210 h 571"/>
                <a:gd name="T78" fmla="*/ 12 w 752"/>
                <a:gd name="T79" fmla="*/ 361 h 571"/>
                <a:gd name="T80" fmla="*/ 4 w 752"/>
                <a:gd name="T81" fmla="*/ 366 h 571"/>
                <a:gd name="T82" fmla="*/ 0 w 752"/>
                <a:gd name="T83" fmla="*/ 373 h 571"/>
                <a:gd name="T84" fmla="*/ 0 w 752"/>
                <a:gd name="T85" fmla="*/ 438 h 571"/>
                <a:gd name="T86" fmla="*/ 4 w 752"/>
                <a:gd name="T87" fmla="*/ 447 h 571"/>
                <a:gd name="T88" fmla="*/ 12 w 752"/>
                <a:gd name="T89" fmla="*/ 450 h 571"/>
                <a:gd name="T90" fmla="*/ 30 w 752"/>
                <a:gd name="T91" fmla="*/ 526 h 571"/>
                <a:gd name="T92" fmla="*/ 37 w 752"/>
                <a:gd name="T93" fmla="*/ 551 h 571"/>
                <a:gd name="T94" fmla="*/ 58 w 752"/>
                <a:gd name="T95" fmla="*/ 568 h 571"/>
                <a:gd name="T96" fmla="*/ 707 w 752"/>
                <a:gd name="T97" fmla="*/ 571 h 571"/>
                <a:gd name="T98" fmla="*/ 732 w 752"/>
                <a:gd name="T99" fmla="*/ 564 h 571"/>
                <a:gd name="T100" fmla="*/ 748 w 752"/>
                <a:gd name="T101" fmla="*/ 543 h 571"/>
                <a:gd name="T102" fmla="*/ 752 w 752"/>
                <a:gd name="T103" fmla="*/ 45 h 571"/>
                <a:gd name="T104" fmla="*/ 745 w 752"/>
                <a:gd name="T105" fmla="*/ 20 h 571"/>
                <a:gd name="T106" fmla="*/ 724 w 752"/>
                <a:gd name="T107" fmla="*/ 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2" h="571">
                  <a:moveTo>
                    <a:pt x="722" y="526"/>
                  </a:moveTo>
                  <a:lnTo>
                    <a:pt x="721" y="529"/>
                  </a:lnTo>
                  <a:lnTo>
                    <a:pt x="721" y="532"/>
                  </a:lnTo>
                  <a:lnTo>
                    <a:pt x="719" y="535"/>
                  </a:lnTo>
                  <a:lnTo>
                    <a:pt x="718" y="537"/>
                  </a:lnTo>
                  <a:lnTo>
                    <a:pt x="716" y="539"/>
                  </a:lnTo>
                  <a:lnTo>
                    <a:pt x="712" y="540"/>
                  </a:lnTo>
                  <a:lnTo>
                    <a:pt x="709" y="541"/>
                  </a:lnTo>
                  <a:lnTo>
                    <a:pt x="707" y="541"/>
                  </a:lnTo>
                  <a:lnTo>
                    <a:pt x="75" y="541"/>
                  </a:lnTo>
                  <a:lnTo>
                    <a:pt x="72" y="541"/>
                  </a:lnTo>
                  <a:lnTo>
                    <a:pt x="70" y="540"/>
                  </a:lnTo>
                  <a:lnTo>
                    <a:pt x="66" y="539"/>
                  </a:lnTo>
                  <a:lnTo>
                    <a:pt x="64" y="537"/>
                  </a:lnTo>
                  <a:lnTo>
                    <a:pt x="63" y="535"/>
                  </a:lnTo>
                  <a:lnTo>
                    <a:pt x="61" y="532"/>
                  </a:lnTo>
                  <a:lnTo>
                    <a:pt x="60" y="529"/>
                  </a:lnTo>
                  <a:lnTo>
                    <a:pt x="60" y="526"/>
                  </a:lnTo>
                  <a:lnTo>
                    <a:pt x="60" y="451"/>
                  </a:lnTo>
                  <a:lnTo>
                    <a:pt x="75" y="451"/>
                  </a:lnTo>
                  <a:lnTo>
                    <a:pt x="78" y="450"/>
                  </a:lnTo>
                  <a:lnTo>
                    <a:pt x="81" y="450"/>
                  </a:lnTo>
                  <a:lnTo>
                    <a:pt x="84" y="448"/>
                  </a:lnTo>
                  <a:lnTo>
                    <a:pt x="86" y="447"/>
                  </a:lnTo>
                  <a:lnTo>
                    <a:pt x="88" y="445"/>
                  </a:lnTo>
                  <a:lnTo>
                    <a:pt x="89" y="442"/>
                  </a:lnTo>
                  <a:lnTo>
                    <a:pt x="90" y="440"/>
                  </a:lnTo>
                  <a:lnTo>
                    <a:pt x="90" y="436"/>
                  </a:lnTo>
                  <a:lnTo>
                    <a:pt x="90" y="376"/>
                  </a:lnTo>
                  <a:lnTo>
                    <a:pt x="90" y="373"/>
                  </a:lnTo>
                  <a:lnTo>
                    <a:pt x="89" y="370"/>
                  </a:lnTo>
                  <a:lnTo>
                    <a:pt x="88" y="368"/>
                  </a:lnTo>
                  <a:lnTo>
                    <a:pt x="86" y="366"/>
                  </a:lnTo>
                  <a:lnTo>
                    <a:pt x="84" y="363"/>
                  </a:lnTo>
                  <a:lnTo>
                    <a:pt x="81" y="362"/>
                  </a:lnTo>
                  <a:lnTo>
                    <a:pt x="78" y="361"/>
                  </a:lnTo>
                  <a:lnTo>
                    <a:pt x="75" y="361"/>
                  </a:lnTo>
                  <a:lnTo>
                    <a:pt x="60" y="361"/>
                  </a:lnTo>
                  <a:lnTo>
                    <a:pt x="60" y="210"/>
                  </a:lnTo>
                  <a:lnTo>
                    <a:pt x="75" y="210"/>
                  </a:lnTo>
                  <a:lnTo>
                    <a:pt x="78" y="210"/>
                  </a:lnTo>
                  <a:lnTo>
                    <a:pt x="81" y="209"/>
                  </a:lnTo>
                  <a:lnTo>
                    <a:pt x="84" y="208"/>
                  </a:lnTo>
                  <a:lnTo>
                    <a:pt x="86" y="206"/>
                  </a:lnTo>
                  <a:lnTo>
                    <a:pt x="88" y="204"/>
                  </a:lnTo>
                  <a:lnTo>
                    <a:pt x="89" y="202"/>
                  </a:lnTo>
                  <a:lnTo>
                    <a:pt x="90" y="198"/>
                  </a:lnTo>
                  <a:lnTo>
                    <a:pt x="90" y="195"/>
                  </a:lnTo>
                  <a:lnTo>
                    <a:pt x="90" y="135"/>
                  </a:lnTo>
                  <a:lnTo>
                    <a:pt x="90" y="132"/>
                  </a:lnTo>
                  <a:lnTo>
                    <a:pt x="89" y="130"/>
                  </a:lnTo>
                  <a:lnTo>
                    <a:pt x="88" y="127"/>
                  </a:lnTo>
                  <a:lnTo>
                    <a:pt x="86" y="125"/>
                  </a:lnTo>
                  <a:lnTo>
                    <a:pt x="84" y="122"/>
                  </a:lnTo>
                  <a:lnTo>
                    <a:pt x="81" y="121"/>
                  </a:lnTo>
                  <a:lnTo>
                    <a:pt x="78" y="120"/>
                  </a:lnTo>
                  <a:lnTo>
                    <a:pt x="75" y="120"/>
                  </a:lnTo>
                  <a:lnTo>
                    <a:pt x="60" y="120"/>
                  </a:lnTo>
                  <a:lnTo>
                    <a:pt x="60" y="45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3" y="37"/>
                  </a:lnTo>
                  <a:lnTo>
                    <a:pt x="64" y="35"/>
                  </a:lnTo>
                  <a:lnTo>
                    <a:pt x="66" y="32"/>
                  </a:lnTo>
                  <a:lnTo>
                    <a:pt x="70" y="31"/>
                  </a:lnTo>
                  <a:lnTo>
                    <a:pt x="72" y="30"/>
                  </a:lnTo>
                  <a:lnTo>
                    <a:pt x="75" y="30"/>
                  </a:lnTo>
                  <a:lnTo>
                    <a:pt x="707" y="30"/>
                  </a:lnTo>
                  <a:lnTo>
                    <a:pt x="710" y="30"/>
                  </a:lnTo>
                  <a:lnTo>
                    <a:pt x="712" y="31"/>
                  </a:lnTo>
                  <a:lnTo>
                    <a:pt x="716" y="32"/>
                  </a:lnTo>
                  <a:lnTo>
                    <a:pt x="718" y="35"/>
                  </a:lnTo>
                  <a:lnTo>
                    <a:pt x="719" y="37"/>
                  </a:lnTo>
                  <a:lnTo>
                    <a:pt x="721" y="39"/>
                  </a:lnTo>
                  <a:lnTo>
                    <a:pt x="721" y="42"/>
                  </a:lnTo>
                  <a:lnTo>
                    <a:pt x="722" y="45"/>
                  </a:lnTo>
                  <a:lnTo>
                    <a:pt x="722" y="526"/>
                  </a:lnTo>
                  <a:close/>
                  <a:moveTo>
                    <a:pt x="30" y="391"/>
                  </a:moveTo>
                  <a:lnTo>
                    <a:pt x="60" y="391"/>
                  </a:lnTo>
                  <a:lnTo>
                    <a:pt x="60" y="421"/>
                  </a:lnTo>
                  <a:lnTo>
                    <a:pt x="30" y="421"/>
                  </a:lnTo>
                  <a:lnTo>
                    <a:pt x="30" y="391"/>
                  </a:lnTo>
                  <a:close/>
                  <a:moveTo>
                    <a:pt x="30" y="150"/>
                  </a:moveTo>
                  <a:lnTo>
                    <a:pt x="60" y="150"/>
                  </a:lnTo>
                  <a:lnTo>
                    <a:pt x="60" y="180"/>
                  </a:lnTo>
                  <a:lnTo>
                    <a:pt x="30" y="180"/>
                  </a:lnTo>
                  <a:lnTo>
                    <a:pt x="30" y="150"/>
                  </a:lnTo>
                  <a:close/>
                  <a:moveTo>
                    <a:pt x="707" y="0"/>
                  </a:moveTo>
                  <a:lnTo>
                    <a:pt x="75" y="0"/>
                  </a:lnTo>
                  <a:lnTo>
                    <a:pt x="66" y="0"/>
                  </a:lnTo>
                  <a:lnTo>
                    <a:pt x="58" y="4"/>
                  </a:lnTo>
                  <a:lnTo>
                    <a:pt x="50" y="8"/>
                  </a:lnTo>
                  <a:lnTo>
                    <a:pt x="43" y="13"/>
                  </a:lnTo>
                  <a:lnTo>
                    <a:pt x="37" y="20"/>
                  </a:lnTo>
                  <a:lnTo>
                    <a:pt x="33" y="27"/>
                  </a:lnTo>
                  <a:lnTo>
                    <a:pt x="31" y="36"/>
                  </a:lnTo>
                  <a:lnTo>
                    <a:pt x="30" y="45"/>
                  </a:lnTo>
                  <a:lnTo>
                    <a:pt x="3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10" y="121"/>
                  </a:lnTo>
                  <a:lnTo>
                    <a:pt x="6" y="122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195"/>
                  </a:lnTo>
                  <a:lnTo>
                    <a:pt x="0" y="198"/>
                  </a:lnTo>
                  <a:lnTo>
                    <a:pt x="1" y="202"/>
                  </a:lnTo>
                  <a:lnTo>
                    <a:pt x="2" y="204"/>
                  </a:lnTo>
                  <a:lnTo>
                    <a:pt x="4" y="206"/>
                  </a:lnTo>
                  <a:lnTo>
                    <a:pt x="6" y="208"/>
                  </a:lnTo>
                  <a:lnTo>
                    <a:pt x="10" y="209"/>
                  </a:lnTo>
                  <a:lnTo>
                    <a:pt x="12" y="210"/>
                  </a:lnTo>
                  <a:lnTo>
                    <a:pt x="15" y="210"/>
                  </a:lnTo>
                  <a:lnTo>
                    <a:pt x="30" y="210"/>
                  </a:lnTo>
                  <a:lnTo>
                    <a:pt x="30" y="361"/>
                  </a:lnTo>
                  <a:lnTo>
                    <a:pt x="15" y="361"/>
                  </a:lnTo>
                  <a:lnTo>
                    <a:pt x="12" y="361"/>
                  </a:lnTo>
                  <a:lnTo>
                    <a:pt x="10" y="362"/>
                  </a:lnTo>
                  <a:lnTo>
                    <a:pt x="6" y="363"/>
                  </a:lnTo>
                  <a:lnTo>
                    <a:pt x="4" y="366"/>
                  </a:lnTo>
                  <a:lnTo>
                    <a:pt x="2" y="368"/>
                  </a:lnTo>
                  <a:lnTo>
                    <a:pt x="1" y="370"/>
                  </a:lnTo>
                  <a:lnTo>
                    <a:pt x="0" y="373"/>
                  </a:lnTo>
                  <a:lnTo>
                    <a:pt x="0" y="376"/>
                  </a:lnTo>
                  <a:lnTo>
                    <a:pt x="0" y="436"/>
                  </a:lnTo>
                  <a:lnTo>
                    <a:pt x="0" y="438"/>
                  </a:lnTo>
                  <a:lnTo>
                    <a:pt x="1" y="442"/>
                  </a:lnTo>
                  <a:lnTo>
                    <a:pt x="2" y="444"/>
                  </a:lnTo>
                  <a:lnTo>
                    <a:pt x="4" y="447"/>
                  </a:lnTo>
                  <a:lnTo>
                    <a:pt x="6" y="448"/>
                  </a:lnTo>
                  <a:lnTo>
                    <a:pt x="10" y="450"/>
                  </a:lnTo>
                  <a:lnTo>
                    <a:pt x="12" y="450"/>
                  </a:lnTo>
                  <a:lnTo>
                    <a:pt x="15" y="451"/>
                  </a:lnTo>
                  <a:lnTo>
                    <a:pt x="30" y="451"/>
                  </a:lnTo>
                  <a:lnTo>
                    <a:pt x="30" y="526"/>
                  </a:lnTo>
                  <a:lnTo>
                    <a:pt x="31" y="535"/>
                  </a:lnTo>
                  <a:lnTo>
                    <a:pt x="33" y="543"/>
                  </a:lnTo>
                  <a:lnTo>
                    <a:pt x="37" y="551"/>
                  </a:lnTo>
                  <a:lnTo>
                    <a:pt x="43" y="558"/>
                  </a:lnTo>
                  <a:lnTo>
                    <a:pt x="50" y="564"/>
                  </a:lnTo>
                  <a:lnTo>
                    <a:pt x="58" y="568"/>
                  </a:lnTo>
                  <a:lnTo>
                    <a:pt x="66" y="570"/>
                  </a:lnTo>
                  <a:lnTo>
                    <a:pt x="75" y="571"/>
                  </a:lnTo>
                  <a:lnTo>
                    <a:pt x="707" y="571"/>
                  </a:lnTo>
                  <a:lnTo>
                    <a:pt x="716" y="570"/>
                  </a:lnTo>
                  <a:lnTo>
                    <a:pt x="724" y="568"/>
                  </a:lnTo>
                  <a:lnTo>
                    <a:pt x="732" y="564"/>
                  </a:lnTo>
                  <a:lnTo>
                    <a:pt x="738" y="558"/>
                  </a:lnTo>
                  <a:lnTo>
                    <a:pt x="745" y="551"/>
                  </a:lnTo>
                  <a:lnTo>
                    <a:pt x="748" y="543"/>
                  </a:lnTo>
                  <a:lnTo>
                    <a:pt x="751" y="535"/>
                  </a:lnTo>
                  <a:lnTo>
                    <a:pt x="752" y="526"/>
                  </a:lnTo>
                  <a:lnTo>
                    <a:pt x="752" y="45"/>
                  </a:lnTo>
                  <a:lnTo>
                    <a:pt x="751" y="36"/>
                  </a:lnTo>
                  <a:lnTo>
                    <a:pt x="748" y="27"/>
                  </a:lnTo>
                  <a:lnTo>
                    <a:pt x="745" y="20"/>
                  </a:lnTo>
                  <a:lnTo>
                    <a:pt x="738" y="13"/>
                  </a:lnTo>
                  <a:lnTo>
                    <a:pt x="732" y="8"/>
                  </a:lnTo>
                  <a:lnTo>
                    <a:pt x="724" y="4"/>
                  </a:lnTo>
                  <a:lnTo>
                    <a:pt x="716" y="1"/>
                  </a:lnTo>
                  <a:lnTo>
                    <a:pt x="7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4">
              <a:extLst>
                <a:ext uri="{FF2B5EF4-FFF2-40B4-BE49-F238E27FC236}">
                  <a16:creationId xmlns:a16="http://schemas.microsoft.com/office/drawing/2014/main" xmlns="" id="{D100D219-B804-4D3E-A4BE-86BEABBA8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53850" y="3148013"/>
              <a:ext cx="76200" cy="76200"/>
            </a:xfrm>
            <a:custGeom>
              <a:avLst/>
              <a:gdLst>
                <a:gd name="T0" fmla="*/ 102 w 241"/>
                <a:gd name="T1" fmla="*/ 209 h 240"/>
                <a:gd name="T2" fmla="*/ 77 w 241"/>
                <a:gd name="T3" fmla="*/ 200 h 240"/>
                <a:gd name="T4" fmla="*/ 57 w 241"/>
                <a:gd name="T5" fmla="*/ 185 h 240"/>
                <a:gd name="T6" fmla="*/ 41 w 241"/>
                <a:gd name="T7" fmla="*/ 163 h 240"/>
                <a:gd name="T8" fmla="*/ 32 w 241"/>
                <a:gd name="T9" fmla="*/ 138 h 240"/>
                <a:gd name="T10" fmla="*/ 31 w 241"/>
                <a:gd name="T11" fmla="*/ 112 h 240"/>
                <a:gd name="T12" fmla="*/ 37 w 241"/>
                <a:gd name="T13" fmla="*/ 85 h 240"/>
                <a:gd name="T14" fmla="*/ 50 w 241"/>
                <a:gd name="T15" fmla="*/ 64 h 240"/>
                <a:gd name="T16" fmla="*/ 70 w 241"/>
                <a:gd name="T17" fmla="*/ 45 h 240"/>
                <a:gd name="T18" fmla="*/ 93 w 241"/>
                <a:gd name="T19" fmla="*/ 35 h 240"/>
                <a:gd name="T20" fmla="*/ 120 w 241"/>
                <a:gd name="T21" fmla="*/ 30 h 240"/>
                <a:gd name="T22" fmla="*/ 147 w 241"/>
                <a:gd name="T23" fmla="*/ 35 h 240"/>
                <a:gd name="T24" fmla="*/ 170 w 241"/>
                <a:gd name="T25" fmla="*/ 45 h 240"/>
                <a:gd name="T26" fmla="*/ 190 w 241"/>
                <a:gd name="T27" fmla="*/ 64 h 240"/>
                <a:gd name="T28" fmla="*/ 204 w 241"/>
                <a:gd name="T29" fmla="*/ 85 h 240"/>
                <a:gd name="T30" fmla="*/ 210 w 241"/>
                <a:gd name="T31" fmla="*/ 112 h 240"/>
                <a:gd name="T32" fmla="*/ 209 w 241"/>
                <a:gd name="T33" fmla="*/ 138 h 240"/>
                <a:gd name="T34" fmla="*/ 199 w 241"/>
                <a:gd name="T35" fmla="*/ 163 h 240"/>
                <a:gd name="T36" fmla="*/ 184 w 241"/>
                <a:gd name="T37" fmla="*/ 185 h 240"/>
                <a:gd name="T38" fmla="*/ 163 w 241"/>
                <a:gd name="T39" fmla="*/ 200 h 240"/>
                <a:gd name="T40" fmla="*/ 138 w 241"/>
                <a:gd name="T41" fmla="*/ 209 h 240"/>
                <a:gd name="T42" fmla="*/ 120 w 241"/>
                <a:gd name="T43" fmla="*/ 0 h 240"/>
                <a:gd name="T44" fmla="*/ 85 w 241"/>
                <a:gd name="T45" fmla="*/ 6 h 240"/>
                <a:gd name="T46" fmla="*/ 54 w 241"/>
                <a:gd name="T47" fmla="*/ 21 h 240"/>
                <a:gd name="T48" fmla="*/ 28 w 241"/>
                <a:gd name="T49" fmla="*/ 44 h 240"/>
                <a:gd name="T50" fmla="*/ 10 w 241"/>
                <a:gd name="T51" fmla="*/ 73 h 240"/>
                <a:gd name="T52" fmla="*/ 1 w 241"/>
                <a:gd name="T53" fmla="*/ 108 h 240"/>
                <a:gd name="T54" fmla="*/ 2 w 241"/>
                <a:gd name="T55" fmla="*/ 145 h 240"/>
                <a:gd name="T56" fmla="*/ 15 w 241"/>
                <a:gd name="T57" fmla="*/ 178 h 240"/>
                <a:gd name="T58" fmla="*/ 35 w 241"/>
                <a:gd name="T59" fmla="*/ 205 h 240"/>
                <a:gd name="T60" fmla="*/ 63 w 241"/>
                <a:gd name="T61" fmla="*/ 226 h 240"/>
                <a:gd name="T62" fmla="*/ 96 w 241"/>
                <a:gd name="T63" fmla="*/ 238 h 240"/>
                <a:gd name="T64" fmla="*/ 133 w 241"/>
                <a:gd name="T65" fmla="*/ 240 h 240"/>
                <a:gd name="T66" fmla="*/ 167 w 241"/>
                <a:gd name="T67" fmla="*/ 232 h 240"/>
                <a:gd name="T68" fmla="*/ 197 w 241"/>
                <a:gd name="T69" fmla="*/ 213 h 240"/>
                <a:gd name="T70" fmla="*/ 220 w 241"/>
                <a:gd name="T71" fmla="*/ 188 h 240"/>
                <a:gd name="T72" fmla="*/ 236 w 241"/>
                <a:gd name="T73" fmla="*/ 156 h 240"/>
                <a:gd name="T74" fmla="*/ 241 w 241"/>
                <a:gd name="T75" fmla="*/ 120 h 240"/>
                <a:gd name="T76" fmla="*/ 236 w 241"/>
                <a:gd name="T77" fmla="*/ 85 h 240"/>
                <a:gd name="T78" fmla="*/ 220 w 241"/>
                <a:gd name="T79" fmla="*/ 53 h 240"/>
                <a:gd name="T80" fmla="*/ 197 w 241"/>
                <a:gd name="T81" fmla="*/ 27 h 240"/>
                <a:gd name="T82" fmla="*/ 167 w 241"/>
                <a:gd name="T83" fmla="*/ 10 h 240"/>
                <a:gd name="T84" fmla="*/ 133 w 241"/>
                <a:gd name="T8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40">
                  <a:moveTo>
                    <a:pt x="120" y="210"/>
                  </a:moveTo>
                  <a:lnTo>
                    <a:pt x="111" y="210"/>
                  </a:lnTo>
                  <a:lnTo>
                    <a:pt x="102" y="209"/>
                  </a:lnTo>
                  <a:lnTo>
                    <a:pt x="93" y="206"/>
                  </a:lnTo>
                  <a:lnTo>
                    <a:pt x="86" y="204"/>
                  </a:lnTo>
                  <a:lnTo>
                    <a:pt x="77" y="200"/>
                  </a:lnTo>
                  <a:lnTo>
                    <a:pt x="70" y="195"/>
                  </a:lnTo>
                  <a:lnTo>
                    <a:pt x="63" y="190"/>
                  </a:lnTo>
                  <a:lnTo>
                    <a:pt x="57" y="185"/>
                  </a:lnTo>
                  <a:lnTo>
                    <a:pt x="50" y="178"/>
                  </a:lnTo>
                  <a:lnTo>
                    <a:pt x="45" y="171"/>
                  </a:lnTo>
                  <a:lnTo>
                    <a:pt x="41" y="163"/>
                  </a:lnTo>
                  <a:lnTo>
                    <a:pt x="37" y="156"/>
                  </a:lnTo>
                  <a:lnTo>
                    <a:pt x="34" y="147"/>
                  </a:lnTo>
                  <a:lnTo>
                    <a:pt x="32" y="138"/>
                  </a:lnTo>
                  <a:lnTo>
                    <a:pt x="31" y="130"/>
                  </a:lnTo>
                  <a:lnTo>
                    <a:pt x="30" y="120"/>
                  </a:lnTo>
                  <a:lnTo>
                    <a:pt x="31" y="112"/>
                  </a:lnTo>
                  <a:lnTo>
                    <a:pt x="32" y="102"/>
                  </a:lnTo>
                  <a:lnTo>
                    <a:pt x="34" y="93"/>
                  </a:lnTo>
                  <a:lnTo>
                    <a:pt x="37" y="85"/>
                  </a:lnTo>
                  <a:lnTo>
                    <a:pt x="41" y="77"/>
                  </a:lnTo>
                  <a:lnTo>
                    <a:pt x="45" y="70"/>
                  </a:lnTo>
                  <a:lnTo>
                    <a:pt x="50" y="64"/>
                  </a:lnTo>
                  <a:lnTo>
                    <a:pt x="57" y="57"/>
                  </a:lnTo>
                  <a:lnTo>
                    <a:pt x="63" y="51"/>
                  </a:lnTo>
                  <a:lnTo>
                    <a:pt x="70" y="45"/>
                  </a:lnTo>
                  <a:lnTo>
                    <a:pt x="77" y="41"/>
                  </a:lnTo>
                  <a:lnTo>
                    <a:pt x="86" y="38"/>
                  </a:lnTo>
                  <a:lnTo>
                    <a:pt x="93" y="35"/>
                  </a:lnTo>
                  <a:lnTo>
                    <a:pt x="102" y="32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30" y="30"/>
                  </a:lnTo>
                  <a:lnTo>
                    <a:pt x="138" y="32"/>
                  </a:lnTo>
                  <a:lnTo>
                    <a:pt x="147" y="35"/>
                  </a:lnTo>
                  <a:lnTo>
                    <a:pt x="155" y="38"/>
                  </a:lnTo>
                  <a:lnTo>
                    <a:pt x="163" y="41"/>
                  </a:lnTo>
                  <a:lnTo>
                    <a:pt x="170" y="45"/>
                  </a:lnTo>
                  <a:lnTo>
                    <a:pt x="178" y="51"/>
                  </a:lnTo>
                  <a:lnTo>
                    <a:pt x="184" y="57"/>
                  </a:lnTo>
                  <a:lnTo>
                    <a:pt x="190" y="64"/>
                  </a:lnTo>
                  <a:lnTo>
                    <a:pt x="195" y="70"/>
                  </a:lnTo>
                  <a:lnTo>
                    <a:pt x="199" y="77"/>
                  </a:lnTo>
                  <a:lnTo>
                    <a:pt x="204" y="85"/>
                  </a:lnTo>
                  <a:lnTo>
                    <a:pt x="207" y="93"/>
                  </a:lnTo>
                  <a:lnTo>
                    <a:pt x="209" y="102"/>
                  </a:lnTo>
                  <a:lnTo>
                    <a:pt x="210" y="112"/>
                  </a:lnTo>
                  <a:lnTo>
                    <a:pt x="211" y="120"/>
                  </a:lnTo>
                  <a:lnTo>
                    <a:pt x="210" y="130"/>
                  </a:lnTo>
                  <a:lnTo>
                    <a:pt x="209" y="138"/>
                  </a:lnTo>
                  <a:lnTo>
                    <a:pt x="207" y="147"/>
                  </a:lnTo>
                  <a:lnTo>
                    <a:pt x="204" y="156"/>
                  </a:lnTo>
                  <a:lnTo>
                    <a:pt x="199" y="163"/>
                  </a:lnTo>
                  <a:lnTo>
                    <a:pt x="195" y="171"/>
                  </a:lnTo>
                  <a:lnTo>
                    <a:pt x="190" y="178"/>
                  </a:lnTo>
                  <a:lnTo>
                    <a:pt x="184" y="185"/>
                  </a:lnTo>
                  <a:lnTo>
                    <a:pt x="178" y="190"/>
                  </a:lnTo>
                  <a:lnTo>
                    <a:pt x="170" y="195"/>
                  </a:lnTo>
                  <a:lnTo>
                    <a:pt x="163" y="200"/>
                  </a:lnTo>
                  <a:lnTo>
                    <a:pt x="155" y="204"/>
                  </a:lnTo>
                  <a:lnTo>
                    <a:pt x="147" y="206"/>
                  </a:lnTo>
                  <a:lnTo>
                    <a:pt x="138" y="209"/>
                  </a:lnTo>
                  <a:lnTo>
                    <a:pt x="130" y="210"/>
                  </a:lnTo>
                  <a:lnTo>
                    <a:pt x="120" y="210"/>
                  </a:lnTo>
                  <a:close/>
                  <a:moveTo>
                    <a:pt x="120" y="0"/>
                  </a:moveTo>
                  <a:lnTo>
                    <a:pt x="108" y="0"/>
                  </a:lnTo>
                  <a:lnTo>
                    <a:pt x="96" y="2"/>
                  </a:lnTo>
                  <a:lnTo>
                    <a:pt x="85" y="6"/>
                  </a:lnTo>
                  <a:lnTo>
                    <a:pt x="74" y="10"/>
                  </a:lnTo>
                  <a:lnTo>
                    <a:pt x="63" y="14"/>
                  </a:lnTo>
                  <a:lnTo>
                    <a:pt x="54" y="21"/>
                  </a:lnTo>
                  <a:lnTo>
                    <a:pt x="44" y="27"/>
                  </a:lnTo>
                  <a:lnTo>
                    <a:pt x="35" y="36"/>
                  </a:lnTo>
                  <a:lnTo>
                    <a:pt x="28" y="44"/>
                  </a:lnTo>
                  <a:lnTo>
                    <a:pt x="20" y="53"/>
                  </a:lnTo>
                  <a:lnTo>
                    <a:pt x="15" y="64"/>
                  </a:lnTo>
                  <a:lnTo>
                    <a:pt x="10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10" y="167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8" y="196"/>
                  </a:lnTo>
                  <a:lnTo>
                    <a:pt x="35" y="205"/>
                  </a:lnTo>
                  <a:lnTo>
                    <a:pt x="44" y="213"/>
                  </a:lnTo>
                  <a:lnTo>
                    <a:pt x="54" y="220"/>
                  </a:lnTo>
                  <a:lnTo>
                    <a:pt x="63" y="226"/>
                  </a:lnTo>
                  <a:lnTo>
                    <a:pt x="74" y="232"/>
                  </a:lnTo>
                  <a:lnTo>
                    <a:pt x="85" y="235"/>
                  </a:lnTo>
                  <a:lnTo>
                    <a:pt x="96" y="238"/>
                  </a:lnTo>
                  <a:lnTo>
                    <a:pt x="108" y="240"/>
                  </a:lnTo>
                  <a:lnTo>
                    <a:pt x="120" y="240"/>
                  </a:lnTo>
                  <a:lnTo>
                    <a:pt x="133" y="240"/>
                  </a:lnTo>
                  <a:lnTo>
                    <a:pt x="145" y="238"/>
                  </a:lnTo>
                  <a:lnTo>
                    <a:pt x="156" y="235"/>
                  </a:lnTo>
                  <a:lnTo>
                    <a:pt x="167" y="232"/>
                  </a:lnTo>
                  <a:lnTo>
                    <a:pt x="178" y="226"/>
                  </a:lnTo>
                  <a:lnTo>
                    <a:pt x="187" y="220"/>
                  </a:lnTo>
                  <a:lnTo>
                    <a:pt x="197" y="213"/>
                  </a:lnTo>
                  <a:lnTo>
                    <a:pt x="206" y="205"/>
                  </a:lnTo>
                  <a:lnTo>
                    <a:pt x="213" y="196"/>
                  </a:lnTo>
                  <a:lnTo>
                    <a:pt x="220" y="188"/>
                  </a:lnTo>
                  <a:lnTo>
                    <a:pt x="226" y="178"/>
                  </a:lnTo>
                  <a:lnTo>
                    <a:pt x="231" y="167"/>
                  </a:lnTo>
                  <a:lnTo>
                    <a:pt x="236" y="156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0"/>
                  </a:lnTo>
                  <a:lnTo>
                    <a:pt x="240" y="108"/>
                  </a:lnTo>
                  <a:lnTo>
                    <a:pt x="238" y="96"/>
                  </a:lnTo>
                  <a:lnTo>
                    <a:pt x="236" y="85"/>
                  </a:lnTo>
                  <a:lnTo>
                    <a:pt x="231" y="73"/>
                  </a:lnTo>
                  <a:lnTo>
                    <a:pt x="226" y="64"/>
                  </a:lnTo>
                  <a:lnTo>
                    <a:pt x="220" y="53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7"/>
                  </a:lnTo>
                  <a:lnTo>
                    <a:pt x="187" y="21"/>
                  </a:lnTo>
                  <a:lnTo>
                    <a:pt x="178" y="14"/>
                  </a:lnTo>
                  <a:lnTo>
                    <a:pt x="167" y="10"/>
                  </a:lnTo>
                  <a:lnTo>
                    <a:pt x="156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5">
              <a:extLst>
                <a:ext uri="{FF2B5EF4-FFF2-40B4-BE49-F238E27FC236}">
                  <a16:creationId xmlns:a16="http://schemas.microsoft.com/office/drawing/2014/main" xmlns="" id="{2B1505D5-25AA-4E07-8175-DA566447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2425" y="3176588"/>
              <a:ext cx="19050" cy="19050"/>
            </a:xfrm>
            <a:custGeom>
              <a:avLst/>
              <a:gdLst>
                <a:gd name="T0" fmla="*/ 30 w 60"/>
                <a:gd name="T1" fmla="*/ 0 h 60"/>
                <a:gd name="T2" fmla="*/ 25 w 60"/>
                <a:gd name="T3" fmla="*/ 1 h 60"/>
                <a:gd name="T4" fmla="*/ 18 w 60"/>
                <a:gd name="T5" fmla="*/ 2 h 60"/>
                <a:gd name="T6" fmla="*/ 14 w 60"/>
                <a:gd name="T7" fmla="*/ 6 h 60"/>
                <a:gd name="T8" fmla="*/ 9 w 60"/>
                <a:gd name="T9" fmla="*/ 9 h 60"/>
                <a:gd name="T10" fmla="*/ 5 w 60"/>
                <a:gd name="T11" fmla="*/ 13 h 60"/>
                <a:gd name="T12" fmla="*/ 2 w 60"/>
                <a:gd name="T13" fmla="*/ 18 h 60"/>
                <a:gd name="T14" fmla="*/ 1 w 60"/>
                <a:gd name="T15" fmla="*/ 24 h 60"/>
                <a:gd name="T16" fmla="*/ 0 w 60"/>
                <a:gd name="T17" fmla="*/ 30 h 60"/>
                <a:gd name="T18" fmla="*/ 1 w 60"/>
                <a:gd name="T19" fmla="*/ 37 h 60"/>
                <a:gd name="T20" fmla="*/ 2 w 60"/>
                <a:gd name="T21" fmla="*/ 42 h 60"/>
                <a:gd name="T22" fmla="*/ 5 w 60"/>
                <a:gd name="T23" fmla="*/ 47 h 60"/>
                <a:gd name="T24" fmla="*/ 9 w 60"/>
                <a:gd name="T25" fmla="*/ 52 h 60"/>
                <a:gd name="T26" fmla="*/ 14 w 60"/>
                <a:gd name="T27" fmla="*/ 55 h 60"/>
                <a:gd name="T28" fmla="*/ 18 w 60"/>
                <a:gd name="T29" fmla="*/ 58 h 60"/>
                <a:gd name="T30" fmla="*/ 25 w 60"/>
                <a:gd name="T31" fmla="*/ 60 h 60"/>
                <a:gd name="T32" fmla="*/ 30 w 60"/>
                <a:gd name="T33" fmla="*/ 60 h 60"/>
                <a:gd name="T34" fmla="*/ 36 w 60"/>
                <a:gd name="T35" fmla="*/ 60 h 60"/>
                <a:gd name="T36" fmla="*/ 42 w 60"/>
                <a:gd name="T37" fmla="*/ 58 h 60"/>
                <a:gd name="T38" fmla="*/ 47 w 60"/>
                <a:gd name="T39" fmla="*/ 55 h 60"/>
                <a:gd name="T40" fmla="*/ 51 w 60"/>
                <a:gd name="T41" fmla="*/ 52 h 60"/>
                <a:gd name="T42" fmla="*/ 56 w 60"/>
                <a:gd name="T43" fmla="*/ 47 h 60"/>
                <a:gd name="T44" fmla="*/ 58 w 60"/>
                <a:gd name="T45" fmla="*/ 42 h 60"/>
                <a:gd name="T46" fmla="*/ 60 w 60"/>
                <a:gd name="T47" fmla="*/ 37 h 60"/>
                <a:gd name="T48" fmla="*/ 60 w 60"/>
                <a:gd name="T49" fmla="*/ 30 h 60"/>
                <a:gd name="T50" fmla="*/ 60 w 60"/>
                <a:gd name="T51" fmla="*/ 24 h 60"/>
                <a:gd name="T52" fmla="*/ 58 w 60"/>
                <a:gd name="T53" fmla="*/ 18 h 60"/>
                <a:gd name="T54" fmla="*/ 56 w 60"/>
                <a:gd name="T55" fmla="*/ 13 h 60"/>
                <a:gd name="T56" fmla="*/ 51 w 60"/>
                <a:gd name="T57" fmla="*/ 9 h 60"/>
                <a:gd name="T58" fmla="*/ 47 w 60"/>
                <a:gd name="T59" fmla="*/ 6 h 60"/>
                <a:gd name="T60" fmla="*/ 42 w 60"/>
                <a:gd name="T61" fmla="*/ 2 h 60"/>
                <a:gd name="T62" fmla="*/ 36 w 60"/>
                <a:gd name="T63" fmla="*/ 1 h 60"/>
                <a:gd name="T64" fmla="*/ 30 w 60"/>
                <a:gd name="T6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25" y="1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7"/>
                  </a:lnTo>
                  <a:lnTo>
                    <a:pt x="2" y="42"/>
                  </a:lnTo>
                  <a:lnTo>
                    <a:pt x="5" y="47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8" y="58"/>
                  </a:lnTo>
                  <a:lnTo>
                    <a:pt x="25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8"/>
                  </a:lnTo>
                  <a:lnTo>
                    <a:pt x="47" y="55"/>
                  </a:lnTo>
                  <a:lnTo>
                    <a:pt x="51" y="52"/>
                  </a:lnTo>
                  <a:lnTo>
                    <a:pt x="56" y="47"/>
                  </a:lnTo>
                  <a:lnTo>
                    <a:pt x="58" y="42"/>
                  </a:lnTo>
                  <a:lnTo>
                    <a:pt x="60" y="37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58" y="18"/>
                  </a:lnTo>
                  <a:lnTo>
                    <a:pt x="56" y="13"/>
                  </a:lnTo>
                  <a:lnTo>
                    <a:pt x="51" y="9"/>
                  </a:lnTo>
                  <a:lnTo>
                    <a:pt x="47" y="6"/>
                  </a:lnTo>
                  <a:lnTo>
                    <a:pt x="42" y="2"/>
                  </a:lnTo>
                  <a:lnTo>
                    <a:pt x="36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56">
              <a:extLst>
                <a:ext uri="{FF2B5EF4-FFF2-40B4-BE49-F238E27FC236}">
                  <a16:creationId xmlns:a16="http://schemas.microsoft.com/office/drawing/2014/main" xmlns="" id="{1B4B8430-3E0E-4F20-91EC-66600CAB4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257">
              <a:extLst>
                <a:ext uri="{FF2B5EF4-FFF2-40B4-BE49-F238E27FC236}">
                  <a16:creationId xmlns:a16="http://schemas.microsoft.com/office/drawing/2014/main" xmlns="" id="{9E4629D8-1409-4A20-A4C6-89D52ABB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58">
              <a:extLst>
                <a:ext uri="{FF2B5EF4-FFF2-40B4-BE49-F238E27FC236}">
                  <a16:creationId xmlns:a16="http://schemas.microsoft.com/office/drawing/2014/main" xmlns="" id="{FEBD56D4-560C-42D3-ACA9-59AED70BB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59">
              <a:extLst>
                <a:ext uri="{FF2B5EF4-FFF2-40B4-BE49-F238E27FC236}">
                  <a16:creationId xmlns:a16="http://schemas.microsoft.com/office/drawing/2014/main" xmlns="" id="{B28302F8-2386-4568-B47F-3DED8084B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260">
              <a:extLst>
                <a:ext uri="{FF2B5EF4-FFF2-40B4-BE49-F238E27FC236}">
                  <a16:creationId xmlns:a16="http://schemas.microsoft.com/office/drawing/2014/main" xmlns="" id="{5B4F458F-B332-4E79-9BCA-1911231C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61">
              <a:extLst>
                <a:ext uri="{FF2B5EF4-FFF2-40B4-BE49-F238E27FC236}">
                  <a16:creationId xmlns:a16="http://schemas.microsoft.com/office/drawing/2014/main" xmlns="" id="{0975898E-DC5F-4CFA-A9EE-42A3F34F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62">
              <a:extLst>
                <a:ext uri="{FF2B5EF4-FFF2-40B4-BE49-F238E27FC236}">
                  <a16:creationId xmlns:a16="http://schemas.microsoft.com/office/drawing/2014/main" xmlns="" id="{9C36286D-165A-4CE7-8476-383FF5B8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63">
              <a:extLst>
                <a:ext uri="{FF2B5EF4-FFF2-40B4-BE49-F238E27FC236}">
                  <a16:creationId xmlns:a16="http://schemas.microsoft.com/office/drawing/2014/main" xmlns="" id="{2F45988C-22C1-47DB-993F-29F124396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64">
              <a:extLst>
                <a:ext uri="{FF2B5EF4-FFF2-40B4-BE49-F238E27FC236}">
                  <a16:creationId xmlns:a16="http://schemas.microsoft.com/office/drawing/2014/main" xmlns="" id="{F76709C1-C008-473B-9C4A-21A769614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Freeform 329">
            <a:extLst>
              <a:ext uri="{FF2B5EF4-FFF2-40B4-BE49-F238E27FC236}">
                <a16:creationId xmlns:a16="http://schemas.microsoft.com/office/drawing/2014/main" xmlns="" id="{34525A13-A689-421D-83C4-52D79B264445}"/>
              </a:ext>
            </a:extLst>
          </p:cNvPr>
          <p:cNvSpPr>
            <a:spLocks noEditPoints="1"/>
          </p:cNvSpPr>
          <p:nvPr/>
        </p:nvSpPr>
        <p:spPr bwMode="auto">
          <a:xfrm>
            <a:off x="5913655" y="3522215"/>
            <a:ext cx="753044" cy="732008"/>
          </a:xfrm>
          <a:custGeom>
            <a:avLst/>
            <a:gdLst>
              <a:gd name="T0" fmla="*/ 867 w 896"/>
              <a:gd name="T1" fmla="*/ 271 h 869"/>
              <a:gd name="T2" fmla="*/ 598 w 896"/>
              <a:gd name="T3" fmla="*/ 421 h 869"/>
              <a:gd name="T4" fmla="*/ 298 w 896"/>
              <a:gd name="T5" fmla="*/ 421 h 869"/>
              <a:gd name="T6" fmla="*/ 30 w 896"/>
              <a:gd name="T7" fmla="*/ 271 h 869"/>
              <a:gd name="T8" fmla="*/ 30 w 896"/>
              <a:gd name="T9" fmla="*/ 271 h 869"/>
              <a:gd name="T10" fmla="*/ 262 w 896"/>
              <a:gd name="T11" fmla="*/ 39 h 869"/>
              <a:gd name="T12" fmla="*/ 292 w 896"/>
              <a:gd name="T13" fmla="*/ 30 h 869"/>
              <a:gd name="T14" fmla="*/ 323 w 896"/>
              <a:gd name="T15" fmla="*/ 33 h 869"/>
              <a:gd name="T16" fmla="*/ 350 w 896"/>
              <a:gd name="T17" fmla="*/ 47 h 869"/>
              <a:gd name="T18" fmla="*/ 370 w 896"/>
              <a:gd name="T19" fmla="*/ 74 h 869"/>
              <a:gd name="T20" fmla="*/ 403 w 896"/>
              <a:gd name="T21" fmla="*/ 159 h 869"/>
              <a:gd name="T22" fmla="*/ 402 w 896"/>
              <a:gd name="T23" fmla="*/ 228 h 869"/>
              <a:gd name="T24" fmla="*/ 296 w 896"/>
              <a:gd name="T25" fmla="*/ 194 h 869"/>
              <a:gd name="T26" fmla="*/ 249 w 896"/>
              <a:gd name="T27" fmla="*/ 170 h 869"/>
              <a:gd name="T28" fmla="*/ 230 w 896"/>
              <a:gd name="T29" fmla="*/ 146 h 869"/>
              <a:gd name="T30" fmla="*/ 221 w 896"/>
              <a:gd name="T31" fmla="*/ 117 h 869"/>
              <a:gd name="T32" fmla="*/ 224 w 896"/>
              <a:gd name="T33" fmla="*/ 87 h 869"/>
              <a:gd name="T34" fmla="*/ 239 w 896"/>
              <a:gd name="T35" fmla="*/ 59 h 869"/>
              <a:gd name="T36" fmla="*/ 543 w 896"/>
              <a:gd name="T37" fmla="*/ 47 h 869"/>
              <a:gd name="T38" fmla="*/ 570 w 896"/>
              <a:gd name="T39" fmla="*/ 33 h 869"/>
              <a:gd name="T40" fmla="*/ 601 w 896"/>
              <a:gd name="T41" fmla="*/ 30 h 869"/>
              <a:gd name="T42" fmla="*/ 631 w 896"/>
              <a:gd name="T43" fmla="*/ 39 h 869"/>
              <a:gd name="T44" fmla="*/ 654 w 896"/>
              <a:gd name="T45" fmla="*/ 59 h 869"/>
              <a:gd name="T46" fmla="*/ 669 w 896"/>
              <a:gd name="T47" fmla="*/ 87 h 869"/>
              <a:gd name="T48" fmla="*/ 672 w 896"/>
              <a:gd name="T49" fmla="*/ 117 h 869"/>
              <a:gd name="T50" fmla="*/ 663 w 896"/>
              <a:gd name="T51" fmla="*/ 146 h 869"/>
              <a:gd name="T52" fmla="*/ 644 w 896"/>
              <a:gd name="T53" fmla="*/ 169 h 869"/>
              <a:gd name="T54" fmla="*/ 597 w 896"/>
              <a:gd name="T55" fmla="*/ 194 h 869"/>
              <a:gd name="T56" fmla="*/ 491 w 896"/>
              <a:gd name="T57" fmla="*/ 228 h 869"/>
              <a:gd name="T58" fmla="*/ 490 w 896"/>
              <a:gd name="T59" fmla="*/ 159 h 869"/>
              <a:gd name="T60" fmla="*/ 523 w 896"/>
              <a:gd name="T61" fmla="*/ 74 h 869"/>
              <a:gd name="T62" fmla="*/ 537 w 896"/>
              <a:gd name="T63" fmla="*/ 53 h 869"/>
              <a:gd name="T64" fmla="*/ 328 w 896"/>
              <a:gd name="T65" fmla="*/ 421 h 869"/>
              <a:gd name="T66" fmla="*/ 568 w 896"/>
              <a:gd name="T67" fmla="*/ 271 h 869"/>
              <a:gd name="T68" fmla="*/ 554 w 896"/>
              <a:gd name="T69" fmla="*/ 241 h 869"/>
              <a:gd name="T70" fmla="*/ 650 w 896"/>
              <a:gd name="T71" fmla="*/ 201 h 869"/>
              <a:gd name="T72" fmla="*/ 684 w 896"/>
              <a:gd name="T73" fmla="*/ 169 h 869"/>
              <a:gd name="T74" fmla="*/ 700 w 896"/>
              <a:gd name="T75" fmla="*/ 130 h 869"/>
              <a:gd name="T76" fmla="*/ 700 w 896"/>
              <a:gd name="T77" fmla="*/ 88 h 869"/>
              <a:gd name="T78" fmla="*/ 684 w 896"/>
              <a:gd name="T79" fmla="*/ 50 h 869"/>
              <a:gd name="T80" fmla="*/ 653 w 896"/>
              <a:gd name="T81" fmla="*/ 18 h 869"/>
              <a:gd name="T82" fmla="*/ 615 w 896"/>
              <a:gd name="T83" fmla="*/ 2 h 869"/>
              <a:gd name="T84" fmla="*/ 572 w 896"/>
              <a:gd name="T85" fmla="*/ 2 h 869"/>
              <a:gd name="T86" fmla="*/ 533 w 896"/>
              <a:gd name="T87" fmla="*/ 18 h 869"/>
              <a:gd name="T88" fmla="*/ 506 w 896"/>
              <a:gd name="T89" fmla="*/ 44 h 869"/>
              <a:gd name="T90" fmla="*/ 477 w 896"/>
              <a:gd name="T91" fmla="*/ 103 h 869"/>
              <a:gd name="T92" fmla="*/ 447 w 896"/>
              <a:gd name="T93" fmla="*/ 198 h 869"/>
              <a:gd name="T94" fmla="*/ 416 w 896"/>
              <a:gd name="T95" fmla="*/ 103 h 869"/>
              <a:gd name="T96" fmla="*/ 387 w 896"/>
              <a:gd name="T97" fmla="*/ 44 h 869"/>
              <a:gd name="T98" fmla="*/ 360 w 896"/>
              <a:gd name="T99" fmla="*/ 18 h 869"/>
              <a:gd name="T100" fmla="*/ 321 w 896"/>
              <a:gd name="T101" fmla="*/ 2 h 869"/>
              <a:gd name="T102" fmla="*/ 278 w 896"/>
              <a:gd name="T103" fmla="*/ 2 h 869"/>
              <a:gd name="T104" fmla="*/ 240 w 896"/>
              <a:gd name="T105" fmla="*/ 18 h 869"/>
              <a:gd name="T106" fmla="*/ 209 w 896"/>
              <a:gd name="T107" fmla="*/ 50 h 869"/>
              <a:gd name="T108" fmla="*/ 193 w 896"/>
              <a:gd name="T109" fmla="*/ 88 h 869"/>
              <a:gd name="T110" fmla="*/ 193 w 896"/>
              <a:gd name="T111" fmla="*/ 130 h 869"/>
              <a:gd name="T112" fmla="*/ 209 w 896"/>
              <a:gd name="T113" fmla="*/ 169 h 869"/>
              <a:gd name="T114" fmla="*/ 243 w 896"/>
              <a:gd name="T115" fmla="*/ 201 h 869"/>
              <a:gd name="T116" fmla="*/ 339 w 896"/>
              <a:gd name="T117" fmla="*/ 241 h 869"/>
              <a:gd name="T118" fmla="*/ 30 w 896"/>
              <a:gd name="T119" fmla="*/ 869 h 869"/>
              <a:gd name="T120" fmla="*/ 896 w 896"/>
              <a:gd name="T121" fmla="*/ 241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869">
                <a:moveTo>
                  <a:pt x="867" y="391"/>
                </a:moveTo>
                <a:lnTo>
                  <a:pt x="598" y="391"/>
                </a:lnTo>
                <a:lnTo>
                  <a:pt x="598" y="271"/>
                </a:lnTo>
                <a:lnTo>
                  <a:pt x="867" y="271"/>
                </a:lnTo>
                <a:lnTo>
                  <a:pt x="867" y="391"/>
                </a:lnTo>
                <a:close/>
                <a:moveTo>
                  <a:pt x="837" y="839"/>
                </a:moveTo>
                <a:lnTo>
                  <a:pt x="598" y="839"/>
                </a:lnTo>
                <a:lnTo>
                  <a:pt x="598" y="421"/>
                </a:lnTo>
                <a:lnTo>
                  <a:pt x="837" y="421"/>
                </a:lnTo>
                <a:lnTo>
                  <a:pt x="837" y="839"/>
                </a:lnTo>
                <a:close/>
                <a:moveTo>
                  <a:pt x="60" y="421"/>
                </a:moveTo>
                <a:lnTo>
                  <a:pt x="298" y="421"/>
                </a:lnTo>
                <a:lnTo>
                  <a:pt x="298" y="839"/>
                </a:lnTo>
                <a:lnTo>
                  <a:pt x="60" y="839"/>
                </a:lnTo>
                <a:lnTo>
                  <a:pt x="60" y="421"/>
                </a:lnTo>
                <a:close/>
                <a:moveTo>
                  <a:pt x="30" y="271"/>
                </a:moveTo>
                <a:lnTo>
                  <a:pt x="298" y="271"/>
                </a:lnTo>
                <a:lnTo>
                  <a:pt x="298" y="391"/>
                </a:lnTo>
                <a:lnTo>
                  <a:pt x="30" y="391"/>
                </a:lnTo>
                <a:lnTo>
                  <a:pt x="30" y="271"/>
                </a:lnTo>
                <a:close/>
                <a:moveTo>
                  <a:pt x="244" y="53"/>
                </a:moveTo>
                <a:lnTo>
                  <a:pt x="249" y="47"/>
                </a:lnTo>
                <a:lnTo>
                  <a:pt x="256" y="43"/>
                </a:lnTo>
                <a:lnTo>
                  <a:pt x="262" y="39"/>
                </a:lnTo>
                <a:lnTo>
                  <a:pt x="270" y="36"/>
                </a:lnTo>
                <a:lnTo>
                  <a:pt x="277" y="33"/>
                </a:lnTo>
                <a:lnTo>
                  <a:pt x="284" y="31"/>
                </a:lnTo>
                <a:lnTo>
                  <a:pt x="292" y="30"/>
                </a:lnTo>
                <a:lnTo>
                  <a:pt x="299" y="30"/>
                </a:lnTo>
                <a:lnTo>
                  <a:pt x="308" y="30"/>
                </a:lnTo>
                <a:lnTo>
                  <a:pt x="316" y="31"/>
                </a:lnTo>
                <a:lnTo>
                  <a:pt x="323" y="33"/>
                </a:lnTo>
                <a:lnTo>
                  <a:pt x="330" y="36"/>
                </a:lnTo>
                <a:lnTo>
                  <a:pt x="337" y="39"/>
                </a:lnTo>
                <a:lnTo>
                  <a:pt x="344" y="43"/>
                </a:lnTo>
                <a:lnTo>
                  <a:pt x="350" y="47"/>
                </a:lnTo>
                <a:lnTo>
                  <a:pt x="356" y="53"/>
                </a:lnTo>
                <a:lnTo>
                  <a:pt x="360" y="58"/>
                </a:lnTo>
                <a:lnTo>
                  <a:pt x="365" y="66"/>
                </a:lnTo>
                <a:lnTo>
                  <a:pt x="370" y="74"/>
                </a:lnTo>
                <a:lnTo>
                  <a:pt x="374" y="84"/>
                </a:lnTo>
                <a:lnTo>
                  <a:pt x="384" y="106"/>
                </a:lnTo>
                <a:lnTo>
                  <a:pt x="394" y="131"/>
                </a:lnTo>
                <a:lnTo>
                  <a:pt x="403" y="159"/>
                </a:lnTo>
                <a:lnTo>
                  <a:pt x="412" y="185"/>
                </a:lnTo>
                <a:lnTo>
                  <a:pt x="419" y="212"/>
                </a:lnTo>
                <a:lnTo>
                  <a:pt x="426" y="236"/>
                </a:lnTo>
                <a:lnTo>
                  <a:pt x="402" y="228"/>
                </a:lnTo>
                <a:lnTo>
                  <a:pt x="376" y="221"/>
                </a:lnTo>
                <a:lnTo>
                  <a:pt x="349" y="212"/>
                </a:lnTo>
                <a:lnTo>
                  <a:pt x="322" y="204"/>
                </a:lnTo>
                <a:lnTo>
                  <a:pt x="296" y="194"/>
                </a:lnTo>
                <a:lnTo>
                  <a:pt x="274" y="184"/>
                </a:lnTo>
                <a:lnTo>
                  <a:pt x="264" y="179"/>
                </a:lnTo>
                <a:lnTo>
                  <a:pt x="256" y="175"/>
                </a:lnTo>
                <a:lnTo>
                  <a:pt x="249" y="170"/>
                </a:lnTo>
                <a:lnTo>
                  <a:pt x="244" y="165"/>
                </a:lnTo>
                <a:lnTo>
                  <a:pt x="239" y="160"/>
                </a:lnTo>
                <a:lnTo>
                  <a:pt x="233" y="153"/>
                </a:lnTo>
                <a:lnTo>
                  <a:pt x="230" y="146"/>
                </a:lnTo>
                <a:lnTo>
                  <a:pt x="227" y="139"/>
                </a:lnTo>
                <a:lnTo>
                  <a:pt x="224" y="132"/>
                </a:lnTo>
                <a:lnTo>
                  <a:pt x="222" y="124"/>
                </a:lnTo>
                <a:lnTo>
                  <a:pt x="221" y="117"/>
                </a:lnTo>
                <a:lnTo>
                  <a:pt x="220" y="109"/>
                </a:lnTo>
                <a:lnTo>
                  <a:pt x="221" y="102"/>
                </a:lnTo>
                <a:lnTo>
                  <a:pt x="222" y="94"/>
                </a:lnTo>
                <a:lnTo>
                  <a:pt x="224" y="87"/>
                </a:lnTo>
                <a:lnTo>
                  <a:pt x="227" y="79"/>
                </a:lnTo>
                <a:lnTo>
                  <a:pt x="230" y="72"/>
                </a:lnTo>
                <a:lnTo>
                  <a:pt x="233" y="66"/>
                </a:lnTo>
                <a:lnTo>
                  <a:pt x="239" y="59"/>
                </a:lnTo>
                <a:lnTo>
                  <a:pt x="244" y="53"/>
                </a:lnTo>
                <a:lnTo>
                  <a:pt x="244" y="53"/>
                </a:lnTo>
                <a:close/>
                <a:moveTo>
                  <a:pt x="537" y="53"/>
                </a:moveTo>
                <a:lnTo>
                  <a:pt x="543" y="47"/>
                </a:lnTo>
                <a:lnTo>
                  <a:pt x="550" y="43"/>
                </a:lnTo>
                <a:lnTo>
                  <a:pt x="556" y="39"/>
                </a:lnTo>
                <a:lnTo>
                  <a:pt x="563" y="36"/>
                </a:lnTo>
                <a:lnTo>
                  <a:pt x="570" y="33"/>
                </a:lnTo>
                <a:lnTo>
                  <a:pt x="578" y="31"/>
                </a:lnTo>
                <a:lnTo>
                  <a:pt x="585" y="30"/>
                </a:lnTo>
                <a:lnTo>
                  <a:pt x="594" y="30"/>
                </a:lnTo>
                <a:lnTo>
                  <a:pt x="601" y="30"/>
                </a:lnTo>
                <a:lnTo>
                  <a:pt x="609" y="31"/>
                </a:lnTo>
                <a:lnTo>
                  <a:pt x="616" y="33"/>
                </a:lnTo>
                <a:lnTo>
                  <a:pt x="623" y="36"/>
                </a:lnTo>
                <a:lnTo>
                  <a:pt x="631" y="39"/>
                </a:lnTo>
                <a:lnTo>
                  <a:pt x="637" y="43"/>
                </a:lnTo>
                <a:lnTo>
                  <a:pt x="644" y="47"/>
                </a:lnTo>
                <a:lnTo>
                  <a:pt x="649" y="53"/>
                </a:lnTo>
                <a:lnTo>
                  <a:pt x="654" y="59"/>
                </a:lnTo>
                <a:lnTo>
                  <a:pt x="660" y="66"/>
                </a:lnTo>
                <a:lnTo>
                  <a:pt x="663" y="72"/>
                </a:lnTo>
                <a:lnTo>
                  <a:pt x="666" y="79"/>
                </a:lnTo>
                <a:lnTo>
                  <a:pt x="669" y="87"/>
                </a:lnTo>
                <a:lnTo>
                  <a:pt x="671" y="94"/>
                </a:lnTo>
                <a:lnTo>
                  <a:pt x="672" y="102"/>
                </a:lnTo>
                <a:lnTo>
                  <a:pt x="673" y="109"/>
                </a:lnTo>
                <a:lnTo>
                  <a:pt x="672" y="117"/>
                </a:lnTo>
                <a:lnTo>
                  <a:pt x="671" y="124"/>
                </a:lnTo>
                <a:lnTo>
                  <a:pt x="669" y="132"/>
                </a:lnTo>
                <a:lnTo>
                  <a:pt x="666" y="139"/>
                </a:lnTo>
                <a:lnTo>
                  <a:pt x="663" y="146"/>
                </a:lnTo>
                <a:lnTo>
                  <a:pt x="660" y="153"/>
                </a:lnTo>
                <a:lnTo>
                  <a:pt x="654" y="160"/>
                </a:lnTo>
                <a:lnTo>
                  <a:pt x="649" y="165"/>
                </a:lnTo>
                <a:lnTo>
                  <a:pt x="644" y="169"/>
                </a:lnTo>
                <a:lnTo>
                  <a:pt x="637" y="175"/>
                </a:lnTo>
                <a:lnTo>
                  <a:pt x="629" y="179"/>
                </a:lnTo>
                <a:lnTo>
                  <a:pt x="619" y="184"/>
                </a:lnTo>
                <a:lnTo>
                  <a:pt x="597" y="194"/>
                </a:lnTo>
                <a:lnTo>
                  <a:pt x="571" y="204"/>
                </a:lnTo>
                <a:lnTo>
                  <a:pt x="544" y="212"/>
                </a:lnTo>
                <a:lnTo>
                  <a:pt x="517" y="221"/>
                </a:lnTo>
                <a:lnTo>
                  <a:pt x="491" y="228"/>
                </a:lnTo>
                <a:lnTo>
                  <a:pt x="467" y="236"/>
                </a:lnTo>
                <a:lnTo>
                  <a:pt x="474" y="212"/>
                </a:lnTo>
                <a:lnTo>
                  <a:pt x="481" y="185"/>
                </a:lnTo>
                <a:lnTo>
                  <a:pt x="490" y="159"/>
                </a:lnTo>
                <a:lnTo>
                  <a:pt x="499" y="131"/>
                </a:lnTo>
                <a:lnTo>
                  <a:pt x="509" y="106"/>
                </a:lnTo>
                <a:lnTo>
                  <a:pt x="519" y="84"/>
                </a:lnTo>
                <a:lnTo>
                  <a:pt x="523" y="74"/>
                </a:lnTo>
                <a:lnTo>
                  <a:pt x="528" y="66"/>
                </a:lnTo>
                <a:lnTo>
                  <a:pt x="533" y="58"/>
                </a:lnTo>
                <a:lnTo>
                  <a:pt x="537" y="53"/>
                </a:lnTo>
                <a:lnTo>
                  <a:pt x="537" y="53"/>
                </a:lnTo>
                <a:close/>
                <a:moveTo>
                  <a:pt x="568" y="421"/>
                </a:moveTo>
                <a:lnTo>
                  <a:pt x="568" y="839"/>
                </a:lnTo>
                <a:lnTo>
                  <a:pt x="328" y="839"/>
                </a:lnTo>
                <a:lnTo>
                  <a:pt x="328" y="421"/>
                </a:lnTo>
                <a:lnTo>
                  <a:pt x="568" y="421"/>
                </a:lnTo>
                <a:close/>
                <a:moveTo>
                  <a:pt x="328" y="391"/>
                </a:moveTo>
                <a:lnTo>
                  <a:pt x="328" y="271"/>
                </a:lnTo>
                <a:lnTo>
                  <a:pt x="568" y="271"/>
                </a:lnTo>
                <a:lnTo>
                  <a:pt x="568" y="391"/>
                </a:lnTo>
                <a:lnTo>
                  <a:pt x="328" y="391"/>
                </a:lnTo>
                <a:close/>
                <a:moveTo>
                  <a:pt x="896" y="241"/>
                </a:moveTo>
                <a:lnTo>
                  <a:pt x="554" y="241"/>
                </a:lnTo>
                <a:lnTo>
                  <a:pt x="589" y="228"/>
                </a:lnTo>
                <a:lnTo>
                  <a:pt x="622" y="215"/>
                </a:lnTo>
                <a:lnTo>
                  <a:pt x="637" y="208"/>
                </a:lnTo>
                <a:lnTo>
                  <a:pt x="650" y="201"/>
                </a:lnTo>
                <a:lnTo>
                  <a:pt x="662" y="194"/>
                </a:lnTo>
                <a:lnTo>
                  <a:pt x="671" y="186"/>
                </a:lnTo>
                <a:lnTo>
                  <a:pt x="678" y="178"/>
                </a:lnTo>
                <a:lnTo>
                  <a:pt x="684" y="169"/>
                </a:lnTo>
                <a:lnTo>
                  <a:pt x="690" y="160"/>
                </a:lnTo>
                <a:lnTo>
                  <a:pt x="694" y="150"/>
                </a:lnTo>
                <a:lnTo>
                  <a:pt x="697" y="140"/>
                </a:lnTo>
                <a:lnTo>
                  <a:pt x="700" y="130"/>
                </a:lnTo>
                <a:lnTo>
                  <a:pt x="702" y="120"/>
                </a:lnTo>
                <a:lnTo>
                  <a:pt x="703" y="109"/>
                </a:lnTo>
                <a:lnTo>
                  <a:pt x="702" y="99"/>
                </a:lnTo>
                <a:lnTo>
                  <a:pt x="700" y="88"/>
                </a:lnTo>
                <a:lnTo>
                  <a:pt x="697" y="78"/>
                </a:lnTo>
                <a:lnTo>
                  <a:pt x="694" y="68"/>
                </a:lnTo>
                <a:lnTo>
                  <a:pt x="690" y="58"/>
                </a:lnTo>
                <a:lnTo>
                  <a:pt x="684" y="50"/>
                </a:lnTo>
                <a:lnTo>
                  <a:pt x="678" y="40"/>
                </a:lnTo>
                <a:lnTo>
                  <a:pt x="671" y="32"/>
                </a:lnTo>
                <a:lnTo>
                  <a:pt x="662" y="25"/>
                </a:lnTo>
                <a:lnTo>
                  <a:pt x="653" y="18"/>
                </a:lnTo>
                <a:lnTo>
                  <a:pt x="645" y="13"/>
                </a:lnTo>
                <a:lnTo>
                  <a:pt x="635" y="8"/>
                </a:lnTo>
                <a:lnTo>
                  <a:pt x="625" y="5"/>
                </a:lnTo>
                <a:lnTo>
                  <a:pt x="615" y="2"/>
                </a:lnTo>
                <a:lnTo>
                  <a:pt x="604" y="0"/>
                </a:lnTo>
                <a:lnTo>
                  <a:pt x="594" y="0"/>
                </a:lnTo>
                <a:lnTo>
                  <a:pt x="582" y="0"/>
                </a:lnTo>
                <a:lnTo>
                  <a:pt x="572" y="2"/>
                </a:lnTo>
                <a:lnTo>
                  <a:pt x="561" y="5"/>
                </a:lnTo>
                <a:lnTo>
                  <a:pt x="552" y="8"/>
                </a:lnTo>
                <a:lnTo>
                  <a:pt x="542" y="13"/>
                </a:lnTo>
                <a:lnTo>
                  <a:pt x="533" y="18"/>
                </a:lnTo>
                <a:lnTo>
                  <a:pt x="524" y="25"/>
                </a:lnTo>
                <a:lnTo>
                  <a:pt x="515" y="32"/>
                </a:lnTo>
                <a:lnTo>
                  <a:pt x="511" y="38"/>
                </a:lnTo>
                <a:lnTo>
                  <a:pt x="506" y="44"/>
                </a:lnTo>
                <a:lnTo>
                  <a:pt x="502" y="52"/>
                </a:lnTo>
                <a:lnTo>
                  <a:pt x="496" y="61"/>
                </a:lnTo>
                <a:lnTo>
                  <a:pt x="487" y="81"/>
                </a:lnTo>
                <a:lnTo>
                  <a:pt x="477" y="103"/>
                </a:lnTo>
                <a:lnTo>
                  <a:pt x="468" y="128"/>
                </a:lnTo>
                <a:lnTo>
                  <a:pt x="461" y="152"/>
                </a:lnTo>
                <a:lnTo>
                  <a:pt x="453" y="176"/>
                </a:lnTo>
                <a:lnTo>
                  <a:pt x="447" y="198"/>
                </a:lnTo>
                <a:lnTo>
                  <a:pt x="440" y="176"/>
                </a:lnTo>
                <a:lnTo>
                  <a:pt x="432" y="152"/>
                </a:lnTo>
                <a:lnTo>
                  <a:pt x="425" y="128"/>
                </a:lnTo>
                <a:lnTo>
                  <a:pt x="416" y="103"/>
                </a:lnTo>
                <a:lnTo>
                  <a:pt x="406" y="81"/>
                </a:lnTo>
                <a:lnTo>
                  <a:pt x="397" y="61"/>
                </a:lnTo>
                <a:lnTo>
                  <a:pt x="391" y="52"/>
                </a:lnTo>
                <a:lnTo>
                  <a:pt x="387" y="44"/>
                </a:lnTo>
                <a:lnTo>
                  <a:pt x="382" y="38"/>
                </a:lnTo>
                <a:lnTo>
                  <a:pt x="378" y="32"/>
                </a:lnTo>
                <a:lnTo>
                  <a:pt x="369" y="25"/>
                </a:lnTo>
                <a:lnTo>
                  <a:pt x="360" y="18"/>
                </a:lnTo>
                <a:lnTo>
                  <a:pt x="351" y="13"/>
                </a:lnTo>
                <a:lnTo>
                  <a:pt x="342" y="8"/>
                </a:lnTo>
                <a:lnTo>
                  <a:pt x="332" y="5"/>
                </a:lnTo>
                <a:lnTo>
                  <a:pt x="321" y="2"/>
                </a:lnTo>
                <a:lnTo>
                  <a:pt x="311" y="0"/>
                </a:lnTo>
                <a:lnTo>
                  <a:pt x="299" y="0"/>
                </a:lnTo>
                <a:lnTo>
                  <a:pt x="289" y="0"/>
                </a:lnTo>
                <a:lnTo>
                  <a:pt x="278" y="2"/>
                </a:lnTo>
                <a:lnTo>
                  <a:pt x="268" y="5"/>
                </a:lnTo>
                <a:lnTo>
                  <a:pt x="258" y="8"/>
                </a:lnTo>
                <a:lnTo>
                  <a:pt x="248" y="13"/>
                </a:lnTo>
                <a:lnTo>
                  <a:pt x="240" y="18"/>
                </a:lnTo>
                <a:lnTo>
                  <a:pt x="231" y="25"/>
                </a:lnTo>
                <a:lnTo>
                  <a:pt x="222" y="32"/>
                </a:lnTo>
                <a:lnTo>
                  <a:pt x="215" y="40"/>
                </a:lnTo>
                <a:lnTo>
                  <a:pt x="209" y="50"/>
                </a:lnTo>
                <a:lnTo>
                  <a:pt x="203" y="58"/>
                </a:lnTo>
                <a:lnTo>
                  <a:pt x="199" y="68"/>
                </a:lnTo>
                <a:lnTo>
                  <a:pt x="196" y="78"/>
                </a:lnTo>
                <a:lnTo>
                  <a:pt x="193" y="88"/>
                </a:lnTo>
                <a:lnTo>
                  <a:pt x="191" y="99"/>
                </a:lnTo>
                <a:lnTo>
                  <a:pt x="190" y="109"/>
                </a:lnTo>
                <a:lnTo>
                  <a:pt x="191" y="120"/>
                </a:lnTo>
                <a:lnTo>
                  <a:pt x="193" y="130"/>
                </a:lnTo>
                <a:lnTo>
                  <a:pt x="196" y="140"/>
                </a:lnTo>
                <a:lnTo>
                  <a:pt x="199" y="150"/>
                </a:lnTo>
                <a:lnTo>
                  <a:pt x="203" y="160"/>
                </a:lnTo>
                <a:lnTo>
                  <a:pt x="209" y="169"/>
                </a:lnTo>
                <a:lnTo>
                  <a:pt x="215" y="178"/>
                </a:lnTo>
                <a:lnTo>
                  <a:pt x="222" y="186"/>
                </a:lnTo>
                <a:lnTo>
                  <a:pt x="231" y="194"/>
                </a:lnTo>
                <a:lnTo>
                  <a:pt x="243" y="201"/>
                </a:lnTo>
                <a:lnTo>
                  <a:pt x="256" y="208"/>
                </a:lnTo>
                <a:lnTo>
                  <a:pt x="271" y="215"/>
                </a:lnTo>
                <a:lnTo>
                  <a:pt x="304" y="228"/>
                </a:lnTo>
                <a:lnTo>
                  <a:pt x="339" y="241"/>
                </a:lnTo>
                <a:lnTo>
                  <a:pt x="0" y="241"/>
                </a:lnTo>
                <a:lnTo>
                  <a:pt x="0" y="421"/>
                </a:lnTo>
                <a:lnTo>
                  <a:pt x="30" y="421"/>
                </a:lnTo>
                <a:lnTo>
                  <a:pt x="30" y="869"/>
                </a:lnTo>
                <a:lnTo>
                  <a:pt x="867" y="869"/>
                </a:lnTo>
                <a:lnTo>
                  <a:pt x="867" y="421"/>
                </a:lnTo>
                <a:lnTo>
                  <a:pt x="896" y="421"/>
                </a:lnTo>
                <a:lnTo>
                  <a:pt x="896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TopUp"/>
            <a:lightRig rig="threePt" dir="t"/>
          </a:scene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26011B09-CCF4-4BB0-9604-6A4BA5E38200}"/>
              </a:ext>
            </a:extLst>
          </p:cNvPr>
          <p:cNvGrpSpPr/>
          <p:nvPr/>
        </p:nvGrpSpPr>
        <p:grpSpPr>
          <a:xfrm>
            <a:off x="2474955" y="3509935"/>
            <a:ext cx="756568" cy="756568"/>
            <a:chOff x="1547813" y="4452938"/>
            <a:chExt cx="303213" cy="303213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61" name="Freeform 136">
              <a:extLst>
                <a:ext uri="{FF2B5EF4-FFF2-40B4-BE49-F238E27FC236}">
                  <a16:creationId xmlns:a16="http://schemas.microsoft.com/office/drawing/2014/main" xmlns="" id="{F702F8A7-C888-4C96-B046-72E6D7BA9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7813" y="4452938"/>
              <a:ext cx="303213" cy="303213"/>
            </a:xfrm>
            <a:custGeom>
              <a:avLst/>
              <a:gdLst>
                <a:gd name="T0" fmla="*/ 310 w 763"/>
                <a:gd name="T1" fmla="*/ 731 h 764"/>
                <a:gd name="T2" fmla="*/ 228 w 763"/>
                <a:gd name="T3" fmla="*/ 704 h 764"/>
                <a:gd name="T4" fmla="*/ 155 w 763"/>
                <a:gd name="T5" fmla="*/ 657 h 764"/>
                <a:gd name="T6" fmla="*/ 95 w 763"/>
                <a:gd name="T7" fmla="*/ 595 h 764"/>
                <a:gd name="T8" fmla="*/ 54 w 763"/>
                <a:gd name="T9" fmla="*/ 521 h 764"/>
                <a:gd name="T10" fmla="*/ 29 w 763"/>
                <a:gd name="T11" fmla="*/ 436 h 764"/>
                <a:gd name="T12" fmla="*/ 27 w 763"/>
                <a:gd name="T13" fmla="*/ 346 h 764"/>
                <a:gd name="T14" fmla="*/ 47 w 763"/>
                <a:gd name="T15" fmla="*/ 260 h 764"/>
                <a:gd name="T16" fmla="*/ 86 w 763"/>
                <a:gd name="T17" fmla="*/ 183 h 764"/>
                <a:gd name="T18" fmla="*/ 142 w 763"/>
                <a:gd name="T19" fmla="*/ 118 h 764"/>
                <a:gd name="T20" fmla="*/ 211 w 763"/>
                <a:gd name="T21" fmla="*/ 69 h 764"/>
                <a:gd name="T22" fmla="*/ 293 w 763"/>
                <a:gd name="T23" fmla="*/ 37 h 764"/>
                <a:gd name="T24" fmla="*/ 381 w 763"/>
                <a:gd name="T25" fmla="*/ 25 h 764"/>
                <a:gd name="T26" fmla="*/ 470 w 763"/>
                <a:gd name="T27" fmla="*/ 37 h 764"/>
                <a:gd name="T28" fmla="*/ 552 w 763"/>
                <a:gd name="T29" fmla="*/ 69 h 764"/>
                <a:gd name="T30" fmla="*/ 622 w 763"/>
                <a:gd name="T31" fmla="*/ 118 h 764"/>
                <a:gd name="T32" fmla="*/ 677 w 763"/>
                <a:gd name="T33" fmla="*/ 183 h 764"/>
                <a:gd name="T34" fmla="*/ 716 w 763"/>
                <a:gd name="T35" fmla="*/ 260 h 764"/>
                <a:gd name="T36" fmla="*/ 736 w 763"/>
                <a:gd name="T37" fmla="*/ 346 h 764"/>
                <a:gd name="T38" fmla="*/ 734 w 763"/>
                <a:gd name="T39" fmla="*/ 436 h 764"/>
                <a:gd name="T40" fmla="*/ 710 w 763"/>
                <a:gd name="T41" fmla="*/ 521 h 764"/>
                <a:gd name="T42" fmla="*/ 667 w 763"/>
                <a:gd name="T43" fmla="*/ 595 h 764"/>
                <a:gd name="T44" fmla="*/ 609 w 763"/>
                <a:gd name="T45" fmla="*/ 657 h 764"/>
                <a:gd name="T46" fmla="*/ 536 w 763"/>
                <a:gd name="T47" fmla="*/ 704 h 764"/>
                <a:gd name="T48" fmla="*/ 453 w 763"/>
                <a:gd name="T49" fmla="*/ 731 h 764"/>
                <a:gd name="T50" fmla="*/ 381 w 763"/>
                <a:gd name="T51" fmla="*/ 0 h 764"/>
                <a:gd name="T52" fmla="*/ 287 w 763"/>
                <a:gd name="T53" fmla="*/ 12 h 764"/>
                <a:gd name="T54" fmla="*/ 200 w 763"/>
                <a:gd name="T55" fmla="*/ 46 h 764"/>
                <a:gd name="T56" fmla="*/ 124 w 763"/>
                <a:gd name="T57" fmla="*/ 99 h 764"/>
                <a:gd name="T58" fmla="*/ 65 w 763"/>
                <a:gd name="T59" fmla="*/ 169 h 764"/>
                <a:gd name="T60" fmla="*/ 22 w 763"/>
                <a:gd name="T61" fmla="*/ 250 h 764"/>
                <a:gd name="T62" fmla="*/ 2 w 763"/>
                <a:gd name="T63" fmla="*/ 343 h 764"/>
                <a:gd name="T64" fmla="*/ 4 w 763"/>
                <a:gd name="T65" fmla="*/ 440 h 764"/>
                <a:gd name="T66" fmla="*/ 30 w 763"/>
                <a:gd name="T67" fmla="*/ 531 h 764"/>
                <a:gd name="T68" fmla="*/ 75 w 763"/>
                <a:gd name="T69" fmla="*/ 610 h 764"/>
                <a:gd name="T70" fmla="*/ 138 w 763"/>
                <a:gd name="T71" fmla="*/ 677 h 764"/>
                <a:gd name="T72" fmla="*/ 216 w 763"/>
                <a:gd name="T73" fmla="*/ 726 h 764"/>
                <a:gd name="T74" fmla="*/ 305 w 763"/>
                <a:gd name="T75" fmla="*/ 756 h 764"/>
                <a:gd name="T76" fmla="*/ 401 w 763"/>
                <a:gd name="T77" fmla="*/ 764 h 764"/>
                <a:gd name="T78" fmla="*/ 495 w 763"/>
                <a:gd name="T79" fmla="*/ 747 h 764"/>
                <a:gd name="T80" fmla="*/ 580 w 763"/>
                <a:gd name="T81" fmla="*/ 709 h 764"/>
                <a:gd name="T82" fmla="*/ 652 w 763"/>
                <a:gd name="T83" fmla="*/ 652 h 764"/>
                <a:gd name="T84" fmla="*/ 709 w 763"/>
                <a:gd name="T85" fmla="*/ 580 h 764"/>
                <a:gd name="T86" fmla="*/ 746 w 763"/>
                <a:gd name="T87" fmla="*/ 495 h 764"/>
                <a:gd name="T88" fmla="*/ 763 w 763"/>
                <a:gd name="T89" fmla="*/ 402 h 764"/>
                <a:gd name="T90" fmla="*/ 756 w 763"/>
                <a:gd name="T91" fmla="*/ 305 h 764"/>
                <a:gd name="T92" fmla="*/ 726 w 763"/>
                <a:gd name="T93" fmla="*/ 217 h 764"/>
                <a:gd name="T94" fmla="*/ 676 w 763"/>
                <a:gd name="T95" fmla="*/ 139 h 764"/>
                <a:gd name="T96" fmla="*/ 610 w 763"/>
                <a:gd name="T97" fmla="*/ 76 h 764"/>
                <a:gd name="T98" fmla="*/ 530 w 763"/>
                <a:gd name="T99" fmla="*/ 30 h 764"/>
                <a:gd name="T100" fmla="*/ 440 w 763"/>
                <a:gd name="T101" fmla="*/ 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3" h="764">
                  <a:moveTo>
                    <a:pt x="381" y="738"/>
                  </a:moveTo>
                  <a:lnTo>
                    <a:pt x="363" y="738"/>
                  </a:lnTo>
                  <a:lnTo>
                    <a:pt x="346" y="737"/>
                  </a:lnTo>
                  <a:lnTo>
                    <a:pt x="327" y="735"/>
                  </a:lnTo>
                  <a:lnTo>
                    <a:pt x="310" y="731"/>
                  </a:lnTo>
                  <a:lnTo>
                    <a:pt x="293" y="727"/>
                  </a:lnTo>
                  <a:lnTo>
                    <a:pt x="276" y="723"/>
                  </a:lnTo>
                  <a:lnTo>
                    <a:pt x="259" y="716"/>
                  </a:lnTo>
                  <a:lnTo>
                    <a:pt x="243" y="710"/>
                  </a:lnTo>
                  <a:lnTo>
                    <a:pt x="228" y="704"/>
                  </a:lnTo>
                  <a:lnTo>
                    <a:pt x="211" y="695"/>
                  </a:lnTo>
                  <a:lnTo>
                    <a:pt x="196" y="686"/>
                  </a:lnTo>
                  <a:lnTo>
                    <a:pt x="182" y="678"/>
                  </a:lnTo>
                  <a:lnTo>
                    <a:pt x="168" y="668"/>
                  </a:lnTo>
                  <a:lnTo>
                    <a:pt x="155" y="657"/>
                  </a:lnTo>
                  <a:lnTo>
                    <a:pt x="142" y="646"/>
                  </a:lnTo>
                  <a:lnTo>
                    <a:pt x="130" y="634"/>
                  </a:lnTo>
                  <a:lnTo>
                    <a:pt x="118" y="622"/>
                  </a:lnTo>
                  <a:lnTo>
                    <a:pt x="106" y="609"/>
                  </a:lnTo>
                  <a:lnTo>
                    <a:pt x="95" y="595"/>
                  </a:lnTo>
                  <a:lnTo>
                    <a:pt x="86" y="581"/>
                  </a:lnTo>
                  <a:lnTo>
                    <a:pt x="77" y="567"/>
                  </a:lnTo>
                  <a:lnTo>
                    <a:pt x="69" y="552"/>
                  </a:lnTo>
                  <a:lnTo>
                    <a:pt x="60" y="537"/>
                  </a:lnTo>
                  <a:lnTo>
                    <a:pt x="54" y="521"/>
                  </a:lnTo>
                  <a:lnTo>
                    <a:pt x="47" y="505"/>
                  </a:lnTo>
                  <a:lnTo>
                    <a:pt x="41" y="488"/>
                  </a:lnTo>
                  <a:lnTo>
                    <a:pt x="36" y="472"/>
                  </a:lnTo>
                  <a:lnTo>
                    <a:pt x="32" y="453"/>
                  </a:lnTo>
                  <a:lnTo>
                    <a:pt x="29" y="436"/>
                  </a:lnTo>
                  <a:lnTo>
                    <a:pt x="27" y="418"/>
                  </a:lnTo>
                  <a:lnTo>
                    <a:pt x="26" y="401"/>
                  </a:lnTo>
                  <a:lnTo>
                    <a:pt x="25" y="381"/>
                  </a:lnTo>
                  <a:lnTo>
                    <a:pt x="26" y="363"/>
                  </a:lnTo>
                  <a:lnTo>
                    <a:pt x="27" y="346"/>
                  </a:lnTo>
                  <a:lnTo>
                    <a:pt x="29" y="328"/>
                  </a:lnTo>
                  <a:lnTo>
                    <a:pt x="32" y="311"/>
                  </a:lnTo>
                  <a:lnTo>
                    <a:pt x="36" y="293"/>
                  </a:lnTo>
                  <a:lnTo>
                    <a:pt x="41" y="276"/>
                  </a:lnTo>
                  <a:lnTo>
                    <a:pt x="47" y="260"/>
                  </a:lnTo>
                  <a:lnTo>
                    <a:pt x="54" y="243"/>
                  </a:lnTo>
                  <a:lnTo>
                    <a:pt x="60" y="228"/>
                  </a:lnTo>
                  <a:lnTo>
                    <a:pt x="69" y="212"/>
                  </a:lnTo>
                  <a:lnTo>
                    <a:pt x="77" y="198"/>
                  </a:lnTo>
                  <a:lnTo>
                    <a:pt x="86" y="183"/>
                  </a:lnTo>
                  <a:lnTo>
                    <a:pt x="95" y="169"/>
                  </a:lnTo>
                  <a:lnTo>
                    <a:pt x="106" y="156"/>
                  </a:lnTo>
                  <a:lnTo>
                    <a:pt x="118" y="142"/>
                  </a:lnTo>
                  <a:lnTo>
                    <a:pt x="130" y="130"/>
                  </a:lnTo>
                  <a:lnTo>
                    <a:pt x="142" y="118"/>
                  </a:lnTo>
                  <a:lnTo>
                    <a:pt x="155" y="107"/>
                  </a:lnTo>
                  <a:lnTo>
                    <a:pt x="168" y="97"/>
                  </a:lnTo>
                  <a:lnTo>
                    <a:pt x="182" y="86"/>
                  </a:lnTo>
                  <a:lnTo>
                    <a:pt x="196" y="78"/>
                  </a:lnTo>
                  <a:lnTo>
                    <a:pt x="211" y="69"/>
                  </a:lnTo>
                  <a:lnTo>
                    <a:pt x="228" y="60"/>
                  </a:lnTo>
                  <a:lnTo>
                    <a:pt x="243" y="54"/>
                  </a:lnTo>
                  <a:lnTo>
                    <a:pt x="259" y="47"/>
                  </a:lnTo>
                  <a:lnTo>
                    <a:pt x="276" y="41"/>
                  </a:lnTo>
                  <a:lnTo>
                    <a:pt x="293" y="37"/>
                  </a:lnTo>
                  <a:lnTo>
                    <a:pt x="310" y="32"/>
                  </a:lnTo>
                  <a:lnTo>
                    <a:pt x="327" y="29"/>
                  </a:lnTo>
                  <a:lnTo>
                    <a:pt x="346" y="27"/>
                  </a:lnTo>
                  <a:lnTo>
                    <a:pt x="363" y="26"/>
                  </a:lnTo>
                  <a:lnTo>
                    <a:pt x="381" y="25"/>
                  </a:lnTo>
                  <a:lnTo>
                    <a:pt x="400" y="26"/>
                  </a:lnTo>
                  <a:lnTo>
                    <a:pt x="418" y="27"/>
                  </a:lnTo>
                  <a:lnTo>
                    <a:pt x="436" y="29"/>
                  </a:lnTo>
                  <a:lnTo>
                    <a:pt x="453" y="32"/>
                  </a:lnTo>
                  <a:lnTo>
                    <a:pt x="470" y="37"/>
                  </a:lnTo>
                  <a:lnTo>
                    <a:pt x="487" y="41"/>
                  </a:lnTo>
                  <a:lnTo>
                    <a:pt x="505" y="47"/>
                  </a:lnTo>
                  <a:lnTo>
                    <a:pt x="521" y="54"/>
                  </a:lnTo>
                  <a:lnTo>
                    <a:pt x="536" y="60"/>
                  </a:lnTo>
                  <a:lnTo>
                    <a:pt x="552" y="69"/>
                  </a:lnTo>
                  <a:lnTo>
                    <a:pt x="567" y="78"/>
                  </a:lnTo>
                  <a:lnTo>
                    <a:pt x="581" y="86"/>
                  </a:lnTo>
                  <a:lnTo>
                    <a:pt x="595" y="97"/>
                  </a:lnTo>
                  <a:lnTo>
                    <a:pt x="609" y="107"/>
                  </a:lnTo>
                  <a:lnTo>
                    <a:pt x="622" y="118"/>
                  </a:lnTo>
                  <a:lnTo>
                    <a:pt x="633" y="130"/>
                  </a:lnTo>
                  <a:lnTo>
                    <a:pt x="645" y="142"/>
                  </a:lnTo>
                  <a:lnTo>
                    <a:pt x="657" y="156"/>
                  </a:lnTo>
                  <a:lnTo>
                    <a:pt x="667" y="169"/>
                  </a:lnTo>
                  <a:lnTo>
                    <a:pt x="677" y="183"/>
                  </a:lnTo>
                  <a:lnTo>
                    <a:pt x="686" y="198"/>
                  </a:lnTo>
                  <a:lnTo>
                    <a:pt x="695" y="212"/>
                  </a:lnTo>
                  <a:lnTo>
                    <a:pt x="703" y="228"/>
                  </a:lnTo>
                  <a:lnTo>
                    <a:pt x="710" y="243"/>
                  </a:lnTo>
                  <a:lnTo>
                    <a:pt x="716" y="260"/>
                  </a:lnTo>
                  <a:lnTo>
                    <a:pt x="722" y="276"/>
                  </a:lnTo>
                  <a:lnTo>
                    <a:pt x="727" y="293"/>
                  </a:lnTo>
                  <a:lnTo>
                    <a:pt x="731" y="311"/>
                  </a:lnTo>
                  <a:lnTo>
                    <a:pt x="734" y="328"/>
                  </a:lnTo>
                  <a:lnTo>
                    <a:pt x="736" y="346"/>
                  </a:lnTo>
                  <a:lnTo>
                    <a:pt x="738" y="363"/>
                  </a:lnTo>
                  <a:lnTo>
                    <a:pt x="739" y="381"/>
                  </a:lnTo>
                  <a:lnTo>
                    <a:pt x="738" y="401"/>
                  </a:lnTo>
                  <a:lnTo>
                    <a:pt x="736" y="418"/>
                  </a:lnTo>
                  <a:lnTo>
                    <a:pt x="734" y="436"/>
                  </a:lnTo>
                  <a:lnTo>
                    <a:pt x="731" y="453"/>
                  </a:lnTo>
                  <a:lnTo>
                    <a:pt x="727" y="472"/>
                  </a:lnTo>
                  <a:lnTo>
                    <a:pt x="722" y="488"/>
                  </a:lnTo>
                  <a:lnTo>
                    <a:pt x="716" y="505"/>
                  </a:lnTo>
                  <a:lnTo>
                    <a:pt x="710" y="521"/>
                  </a:lnTo>
                  <a:lnTo>
                    <a:pt x="703" y="537"/>
                  </a:lnTo>
                  <a:lnTo>
                    <a:pt x="695" y="552"/>
                  </a:lnTo>
                  <a:lnTo>
                    <a:pt x="686" y="567"/>
                  </a:lnTo>
                  <a:lnTo>
                    <a:pt x="677" y="581"/>
                  </a:lnTo>
                  <a:lnTo>
                    <a:pt x="667" y="595"/>
                  </a:lnTo>
                  <a:lnTo>
                    <a:pt x="657" y="609"/>
                  </a:lnTo>
                  <a:lnTo>
                    <a:pt x="645" y="622"/>
                  </a:lnTo>
                  <a:lnTo>
                    <a:pt x="633" y="634"/>
                  </a:lnTo>
                  <a:lnTo>
                    <a:pt x="622" y="646"/>
                  </a:lnTo>
                  <a:lnTo>
                    <a:pt x="609" y="657"/>
                  </a:lnTo>
                  <a:lnTo>
                    <a:pt x="595" y="668"/>
                  </a:lnTo>
                  <a:lnTo>
                    <a:pt x="581" y="678"/>
                  </a:lnTo>
                  <a:lnTo>
                    <a:pt x="567" y="686"/>
                  </a:lnTo>
                  <a:lnTo>
                    <a:pt x="552" y="695"/>
                  </a:lnTo>
                  <a:lnTo>
                    <a:pt x="536" y="704"/>
                  </a:lnTo>
                  <a:lnTo>
                    <a:pt x="521" y="710"/>
                  </a:lnTo>
                  <a:lnTo>
                    <a:pt x="505" y="716"/>
                  </a:lnTo>
                  <a:lnTo>
                    <a:pt x="487" y="723"/>
                  </a:lnTo>
                  <a:lnTo>
                    <a:pt x="470" y="727"/>
                  </a:lnTo>
                  <a:lnTo>
                    <a:pt x="453" y="731"/>
                  </a:lnTo>
                  <a:lnTo>
                    <a:pt x="436" y="735"/>
                  </a:lnTo>
                  <a:lnTo>
                    <a:pt x="418" y="737"/>
                  </a:lnTo>
                  <a:lnTo>
                    <a:pt x="400" y="738"/>
                  </a:lnTo>
                  <a:lnTo>
                    <a:pt x="381" y="738"/>
                  </a:lnTo>
                  <a:close/>
                  <a:moveTo>
                    <a:pt x="381" y="0"/>
                  </a:moveTo>
                  <a:lnTo>
                    <a:pt x="362" y="0"/>
                  </a:lnTo>
                  <a:lnTo>
                    <a:pt x="342" y="1"/>
                  </a:lnTo>
                  <a:lnTo>
                    <a:pt x="323" y="5"/>
                  </a:lnTo>
                  <a:lnTo>
                    <a:pt x="305" y="8"/>
                  </a:lnTo>
                  <a:lnTo>
                    <a:pt x="287" y="12"/>
                  </a:lnTo>
                  <a:lnTo>
                    <a:pt x="268" y="17"/>
                  </a:lnTo>
                  <a:lnTo>
                    <a:pt x="250" y="23"/>
                  </a:lnTo>
                  <a:lnTo>
                    <a:pt x="233" y="30"/>
                  </a:lnTo>
                  <a:lnTo>
                    <a:pt x="216" y="38"/>
                  </a:lnTo>
                  <a:lnTo>
                    <a:pt x="200" y="46"/>
                  </a:lnTo>
                  <a:lnTo>
                    <a:pt x="184" y="55"/>
                  </a:lnTo>
                  <a:lnTo>
                    <a:pt x="168" y="66"/>
                  </a:lnTo>
                  <a:lnTo>
                    <a:pt x="153" y="76"/>
                  </a:lnTo>
                  <a:lnTo>
                    <a:pt x="138" y="87"/>
                  </a:lnTo>
                  <a:lnTo>
                    <a:pt x="124" y="99"/>
                  </a:lnTo>
                  <a:lnTo>
                    <a:pt x="112" y="112"/>
                  </a:lnTo>
                  <a:lnTo>
                    <a:pt x="99" y="126"/>
                  </a:lnTo>
                  <a:lnTo>
                    <a:pt x="87" y="139"/>
                  </a:lnTo>
                  <a:lnTo>
                    <a:pt x="75" y="154"/>
                  </a:lnTo>
                  <a:lnTo>
                    <a:pt x="65" y="169"/>
                  </a:lnTo>
                  <a:lnTo>
                    <a:pt x="55" y="184"/>
                  </a:lnTo>
                  <a:lnTo>
                    <a:pt x="46" y="200"/>
                  </a:lnTo>
                  <a:lnTo>
                    <a:pt x="37" y="217"/>
                  </a:lnTo>
                  <a:lnTo>
                    <a:pt x="30" y="233"/>
                  </a:lnTo>
                  <a:lnTo>
                    <a:pt x="22" y="250"/>
                  </a:lnTo>
                  <a:lnTo>
                    <a:pt x="17" y="269"/>
                  </a:lnTo>
                  <a:lnTo>
                    <a:pt x="12" y="287"/>
                  </a:lnTo>
                  <a:lnTo>
                    <a:pt x="7" y="305"/>
                  </a:lnTo>
                  <a:lnTo>
                    <a:pt x="4" y="323"/>
                  </a:lnTo>
                  <a:lnTo>
                    <a:pt x="2" y="343"/>
                  </a:lnTo>
                  <a:lnTo>
                    <a:pt x="0" y="362"/>
                  </a:lnTo>
                  <a:lnTo>
                    <a:pt x="0" y="381"/>
                  </a:lnTo>
                  <a:lnTo>
                    <a:pt x="0" y="402"/>
                  </a:lnTo>
                  <a:lnTo>
                    <a:pt x="2" y="421"/>
                  </a:lnTo>
                  <a:lnTo>
                    <a:pt x="4" y="440"/>
                  </a:lnTo>
                  <a:lnTo>
                    <a:pt x="7" y="459"/>
                  </a:lnTo>
                  <a:lnTo>
                    <a:pt x="12" y="477"/>
                  </a:lnTo>
                  <a:lnTo>
                    <a:pt x="17" y="495"/>
                  </a:lnTo>
                  <a:lnTo>
                    <a:pt x="22" y="513"/>
                  </a:lnTo>
                  <a:lnTo>
                    <a:pt x="30" y="531"/>
                  </a:lnTo>
                  <a:lnTo>
                    <a:pt x="37" y="548"/>
                  </a:lnTo>
                  <a:lnTo>
                    <a:pt x="46" y="564"/>
                  </a:lnTo>
                  <a:lnTo>
                    <a:pt x="55" y="580"/>
                  </a:lnTo>
                  <a:lnTo>
                    <a:pt x="65" y="595"/>
                  </a:lnTo>
                  <a:lnTo>
                    <a:pt x="75" y="610"/>
                  </a:lnTo>
                  <a:lnTo>
                    <a:pt x="87" y="625"/>
                  </a:lnTo>
                  <a:lnTo>
                    <a:pt x="99" y="639"/>
                  </a:lnTo>
                  <a:lnTo>
                    <a:pt x="112" y="652"/>
                  </a:lnTo>
                  <a:lnTo>
                    <a:pt x="124" y="665"/>
                  </a:lnTo>
                  <a:lnTo>
                    <a:pt x="138" y="677"/>
                  </a:lnTo>
                  <a:lnTo>
                    <a:pt x="153" y="689"/>
                  </a:lnTo>
                  <a:lnTo>
                    <a:pt x="168" y="699"/>
                  </a:lnTo>
                  <a:lnTo>
                    <a:pt x="184" y="709"/>
                  </a:lnTo>
                  <a:lnTo>
                    <a:pt x="200" y="718"/>
                  </a:lnTo>
                  <a:lnTo>
                    <a:pt x="216" y="726"/>
                  </a:lnTo>
                  <a:lnTo>
                    <a:pt x="233" y="734"/>
                  </a:lnTo>
                  <a:lnTo>
                    <a:pt x="250" y="741"/>
                  </a:lnTo>
                  <a:lnTo>
                    <a:pt x="268" y="747"/>
                  </a:lnTo>
                  <a:lnTo>
                    <a:pt x="287" y="752"/>
                  </a:lnTo>
                  <a:lnTo>
                    <a:pt x="305" y="756"/>
                  </a:lnTo>
                  <a:lnTo>
                    <a:pt x="323" y="759"/>
                  </a:lnTo>
                  <a:lnTo>
                    <a:pt x="342" y="762"/>
                  </a:lnTo>
                  <a:lnTo>
                    <a:pt x="362" y="764"/>
                  </a:lnTo>
                  <a:lnTo>
                    <a:pt x="381" y="764"/>
                  </a:lnTo>
                  <a:lnTo>
                    <a:pt x="401" y="764"/>
                  </a:lnTo>
                  <a:lnTo>
                    <a:pt x="421" y="762"/>
                  </a:lnTo>
                  <a:lnTo>
                    <a:pt x="440" y="759"/>
                  </a:lnTo>
                  <a:lnTo>
                    <a:pt x="458" y="756"/>
                  </a:lnTo>
                  <a:lnTo>
                    <a:pt x="477" y="752"/>
                  </a:lnTo>
                  <a:lnTo>
                    <a:pt x="495" y="747"/>
                  </a:lnTo>
                  <a:lnTo>
                    <a:pt x="513" y="741"/>
                  </a:lnTo>
                  <a:lnTo>
                    <a:pt x="530" y="734"/>
                  </a:lnTo>
                  <a:lnTo>
                    <a:pt x="547" y="726"/>
                  </a:lnTo>
                  <a:lnTo>
                    <a:pt x="564" y="718"/>
                  </a:lnTo>
                  <a:lnTo>
                    <a:pt x="580" y="709"/>
                  </a:lnTo>
                  <a:lnTo>
                    <a:pt x="595" y="699"/>
                  </a:lnTo>
                  <a:lnTo>
                    <a:pt x="610" y="689"/>
                  </a:lnTo>
                  <a:lnTo>
                    <a:pt x="625" y="677"/>
                  </a:lnTo>
                  <a:lnTo>
                    <a:pt x="639" y="665"/>
                  </a:lnTo>
                  <a:lnTo>
                    <a:pt x="652" y="652"/>
                  </a:lnTo>
                  <a:lnTo>
                    <a:pt x="665" y="639"/>
                  </a:lnTo>
                  <a:lnTo>
                    <a:pt x="676" y="625"/>
                  </a:lnTo>
                  <a:lnTo>
                    <a:pt x="687" y="610"/>
                  </a:lnTo>
                  <a:lnTo>
                    <a:pt x="698" y="595"/>
                  </a:lnTo>
                  <a:lnTo>
                    <a:pt x="709" y="580"/>
                  </a:lnTo>
                  <a:lnTo>
                    <a:pt x="717" y="564"/>
                  </a:lnTo>
                  <a:lnTo>
                    <a:pt x="726" y="548"/>
                  </a:lnTo>
                  <a:lnTo>
                    <a:pt x="733" y="531"/>
                  </a:lnTo>
                  <a:lnTo>
                    <a:pt x="741" y="513"/>
                  </a:lnTo>
                  <a:lnTo>
                    <a:pt x="746" y="495"/>
                  </a:lnTo>
                  <a:lnTo>
                    <a:pt x="751" y="477"/>
                  </a:lnTo>
                  <a:lnTo>
                    <a:pt x="756" y="459"/>
                  </a:lnTo>
                  <a:lnTo>
                    <a:pt x="759" y="440"/>
                  </a:lnTo>
                  <a:lnTo>
                    <a:pt x="761" y="421"/>
                  </a:lnTo>
                  <a:lnTo>
                    <a:pt x="763" y="402"/>
                  </a:lnTo>
                  <a:lnTo>
                    <a:pt x="763" y="381"/>
                  </a:lnTo>
                  <a:lnTo>
                    <a:pt x="763" y="362"/>
                  </a:lnTo>
                  <a:lnTo>
                    <a:pt x="761" y="343"/>
                  </a:lnTo>
                  <a:lnTo>
                    <a:pt x="759" y="323"/>
                  </a:lnTo>
                  <a:lnTo>
                    <a:pt x="756" y="305"/>
                  </a:lnTo>
                  <a:lnTo>
                    <a:pt x="751" y="287"/>
                  </a:lnTo>
                  <a:lnTo>
                    <a:pt x="746" y="269"/>
                  </a:lnTo>
                  <a:lnTo>
                    <a:pt x="741" y="250"/>
                  </a:lnTo>
                  <a:lnTo>
                    <a:pt x="733" y="233"/>
                  </a:lnTo>
                  <a:lnTo>
                    <a:pt x="726" y="217"/>
                  </a:lnTo>
                  <a:lnTo>
                    <a:pt x="717" y="200"/>
                  </a:lnTo>
                  <a:lnTo>
                    <a:pt x="709" y="184"/>
                  </a:lnTo>
                  <a:lnTo>
                    <a:pt x="698" y="169"/>
                  </a:lnTo>
                  <a:lnTo>
                    <a:pt x="687" y="154"/>
                  </a:lnTo>
                  <a:lnTo>
                    <a:pt x="676" y="139"/>
                  </a:lnTo>
                  <a:lnTo>
                    <a:pt x="665" y="126"/>
                  </a:lnTo>
                  <a:lnTo>
                    <a:pt x="652" y="112"/>
                  </a:lnTo>
                  <a:lnTo>
                    <a:pt x="639" y="99"/>
                  </a:lnTo>
                  <a:lnTo>
                    <a:pt x="625" y="87"/>
                  </a:lnTo>
                  <a:lnTo>
                    <a:pt x="610" y="76"/>
                  </a:lnTo>
                  <a:lnTo>
                    <a:pt x="595" y="66"/>
                  </a:lnTo>
                  <a:lnTo>
                    <a:pt x="580" y="55"/>
                  </a:lnTo>
                  <a:lnTo>
                    <a:pt x="564" y="46"/>
                  </a:lnTo>
                  <a:lnTo>
                    <a:pt x="547" y="38"/>
                  </a:lnTo>
                  <a:lnTo>
                    <a:pt x="530" y="30"/>
                  </a:lnTo>
                  <a:lnTo>
                    <a:pt x="513" y="23"/>
                  </a:lnTo>
                  <a:lnTo>
                    <a:pt x="495" y="17"/>
                  </a:lnTo>
                  <a:lnTo>
                    <a:pt x="477" y="12"/>
                  </a:lnTo>
                  <a:lnTo>
                    <a:pt x="458" y="8"/>
                  </a:lnTo>
                  <a:lnTo>
                    <a:pt x="440" y="5"/>
                  </a:lnTo>
                  <a:lnTo>
                    <a:pt x="421" y="1"/>
                  </a:lnTo>
                  <a:lnTo>
                    <a:pt x="40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7">
              <a:extLst>
                <a:ext uri="{FF2B5EF4-FFF2-40B4-BE49-F238E27FC236}">
                  <a16:creationId xmlns:a16="http://schemas.microsoft.com/office/drawing/2014/main" xmlns="" id="{F353BF44-9A30-468A-B547-2B652A615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813" y="4529138"/>
              <a:ext cx="106363" cy="157163"/>
            </a:xfrm>
            <a:custGeom>
              <a:avLst/>
              <a:gdLst>
                <a:gd name="T0" fmla="*/ 27 w 269"/>
                <a:gd name="T1" fmla="*/ 180 h 395"/>
                <a:gd name="T2" fmla="*/ 32 w 269"/>
                <a:gd name="T3" fmla="*/ 167 h 395"/>
                <a:gd name="T4" fmla="*/ 43 w 269"/>
                <a:gd name="T5" fmla="*/ 156 h 395"/>
                <a:gd name="T6" fmla="*/ 56 w 269"/>
                <a:gd name="T7" fmla="*/ 151 h 395"/>
                <a:gd name="T8" fmla="*/ 72 w 269"/>
                <a:gd name="T9" fmla="*/ 151 h 395"/>
                <a:gd name="T10" fmla="*/ 85 w 269"/>
                <a:gd name="T11" fmla="*/ 156 h 395"/>
                <a:gd name="T12" fmla="*/ 95 w 269"/>
                <a:gd name="T13" fmla="*/ 167 h 395"/>
                <a:gd name="T14" fmla="*/ 101 w 269"/>
                <a:gd name="T15" fmla="*/ 180 h 395"/>
                <a:gd name="T16" fmla="*/ 101 w 269"/>
                <a:gd name="T17" fmla="*/ 196 h 395"/>
                <a:gd name="T18" fmla="*/ 95 w 269"/>
                <a:gd name="T19" fmla="*/ 210 h 395"/>
                <a:gd name="T20" fmla="*/ 91 w 269"/>
                <a:gd name="T21" fmla="*/ 215 h 395"/>
                <a:gd name="T22" fmla="*/ 78 w 269"/>
                <a:gd name="T23" fmla="*/ 223 h 395"/>
                <a:gd name="T24" fmla="*/ 63 w 269"/>
                <a:gd name="T25" fmla="*/ 226 h 395"/>
                <a:gd name="T26" fmla="*/ 49 w 269"/>
                <a:gd name="T27" fmla="*/ 223 h 395"/>
                <a:gd name="T28" fmla="*/ 36 w 269"/>
                <a:gd name="T29" fmla="*/ 215 h 395"/>
                <a:gd name="T30" fmla="*/ 29 w 269"/>
                <a:gd name="T31" fmla="*/ 202 h 395"/>
                <a:gd name="T32" fmla="*/ 25 w 269"/>
                <a:gd name="T33" fmla="*/ 187 h 395"/>
                <a:gd name="T34" fmla="*/ 121 w 269"/>
                <a:gd name="T35" fmla="*/ 215 h 395"/>
                <a:gd name="T36" fmla="*/ 126 w 269"/>
                <a:gd name="T37" fmla="*/ 198 h 395"/>
                <a:gd name="T38" fmla="*/ 126 w 269"/>
                <a:gd name="T39" fmla="*/ 181 h 395"/>
                <a:gd name="T40" fmla="*/ 124 w 269"/>
                <a:gd name="T41" fmla="*/ 169 h 395"/>
                <a:gd name="T42" fmla="*/ 120 w 269"/>
                <a:gd name="T43" fmla="*/ 157 h 395"/>
                <a:gd name="T44" fmla="*/ 112 w 269"/>
                <a:gd name="T45" fmla="*/ 148 h 395"/>
                <a:gd name="T46" fmla="*/ 104 w 269"/>
                <a:gd name="T47" fmla="*/ 139 h 395"/>
                <a:gd name="T48" fmla="*/ 94 w 269"/>
                <a:gd name="T49" fmla="*/ 132 h 395"/>
                <a:gd name="T50" fmla="*/ 82 w 269"/>
                <a:gd name="T51" fmla="*/ 127 h 395"/>
                <a:gd name="T52" fmla="*/ 71 w 269"/>
                <a:gd name="T53" fmla="*/ 124 h 395"/>
                <a:gd name="T54" fmla="*/ 63 w 269"/>
                <a:gd name="T55" fmla="*/ 12 h 395"/>
                <a:gd name="T56" fmla="*/ 60 w 269"/>
                <a:gd name="T57" fmla="*/ 3 h 395"/>
                <a:gd name="T58" fmla="*/ 51 w 269"/>
                <a:gd name="T59" fmla="*/ 0 h 395"/>
                <a:gd name="T60" fmla="*/ 42 w 269"/>
                <a:gd name="T61" fmla="*/ 3 h 395"/>
                <a:gd name="T62" fmla="*/ 38 w 269"/>
                <a:gd name="T63" fmla="*/ 12 h 395"/>
                <a:gd name="T64" fmla="*/ 30 w 269"/>
                <a:gd name="T65" fmla="*/ 135 h 395"/>
                <a:gd name="T66" fmla="*/ 16 w 269"/>
                <a:gd name="T67" fmla="*/ 146 h 395"/>
                <a:gd name="T68" fmla="*/ 6 w 269"/>
                <a:gd name="T69" fmla="*/ 161 h 395"/>
                <a:gd name="T70" fmla="*/ 1 w 269"/>
                <a:gd name="T71" fmla="*/ 179 h 395"/>
                <a:gd name="T72" fmla="*/ 0 w 269"/>
                <a:gd name="T73" fmla="*/ 195 h 395"/>
                <a:gd name="T74" fmla="*/ 3 w 269"/>
                <a:gd name="T75" fmla="*/ 207 h 395"/>
                <a:gd name="T76" fmla="*/ 7 w 269"/>
                <a:gd name="T77" fmla="*/ 219 h 395"/>
                <a:gd name="T78" fmla="*/ 15 w 269"/>
                <a:gd name="T79" fmla="*/ 228 h 395"/>
                <a:gd name="T80" fmla="*/ 23 w 269"/>
                <a:gd name="T81" fmla="*/ 237 h 395"/>
                <a:gd name="T82" fmla="*/ 33 w 269"/>
                <a:gd name="T83" fmla="*/ 244 h 395"/>
                <a:gd name="T84" fmla="*/ 45 w 269"/>
                <a:gd name="T85" fmla="*/ 249 h 395"/>
                <a:gd name="T86" fmla="*/ 57 w 269"/>
                <a:gd name="T87" fmla="*/ 251 h 395"/>
                <a:gd name="T88" fmla="*/ 73 w 269"/>
                <a:gd name="T89" fmla="*/ 251 h 395"/>
                <a:gd name="T90" fmla="*/ 91 w 269"/>
                <a:gd name="T91" fmla="*/ 245 h 395"/>
                <a:gd name="T92" fmla="*/ 248 w 269"/>
                <a:gd name="T93" fmla="*/ 390 h 395"/>
                <a:gd name="T94" fmla="*/ 256 w 269"/>
                <a:gd name="T95" fmla="*/ 395 h 395"/>
                <a:gd name="T96" fmla="*/ 265 w 269"/>
                <a:gd name="T97" fmla="*/ 390 h 395"/>
                <a:gd name="T98" fmla="*/ 269 w 269"/>
                <a:gd name="T99" fmla="*/ 382 h 395"/>
                <a:gd name="T100" fmla="*/ 265 w 269"/>
                <a:gd name="T101" fmla="*/ 37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395">
                  <a:moveTo>
                    <a:pt x="25" y="187"/>
                  </a:moveTo>
                  <a:lnTo>
                    <a:pt x="27" y="180"/>
                  </a:lnTo>
                  <a:lnTo>
                    <a:pt x="29" y="173"/>
                  </a:lnTo>
                  <a:lnTo>
                    <a:pt x="32" y="167"/>
                  </a:lnTo>
                  <a:lnTo>
                    <a:pt x="36" y="162"/>
                  </a:lnTo>
                  <a:lnTo>
                    <a:pt x="43" y="156"/>
                  </a:lnTo>
                  <a:lnTo>
                    <a:pt x="49" y="153"/>
                  </a:lnTo>
                  <a:lnTo>
                    <a:pt x="56" y="151"/>
                  </a:lnTo>
                  <a:lnTo>
                    <a:pt x="63" y="150"/>
                  </a:lnTo>
                  <a:lnTo>
                    <a:pt x="72" y="151"/>
                  </a:lnTo>
                  <a:lnTo>
                    <a:pt x="78" y="153"/>
                  </a:lnTo>
                  <a:lnTo>
                    <a:pt x="85" y="156"/>
                  </a:lnTo>
                  <a:lnTo>
                    <a:pt x="91" y="162"/>
                  </a:lnTo>
                  <a:lnTo>
                    <a:pt x="95" y="167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2" y="187"/>
                  </a:lnTo>
                  <a:lnTo>
                    <a:pt x="101" y="196"/>
                  </a:lnTo>
                  <a:lnTo>
                    <a:pt x="98" y="204"/>
                  </a:lnTo>
                  <a:lnTo>
                    <a:pt x="95" y="210"/>
                  </a:lnTo>
                  <a:lnTo>
                    <a:pt x="91" y="215"/>
                  </a:lnTo>
                  <a:lnTo>
                    <a:pt x="91" y="215"/>
                  </a:lnTo>
                  <a:lnTo>
                    <a:pt x="85" y="220"/>
                  </a:lnTo>
                  <a:lnTo>
                    <a:pt x="78" y="223"/>
                  </a:lnTo>
                  <a:lnTo>
                    <a:pt x="72" y="225"/>
                  </a:lnTo>
                  <a:lnTo>
                    <a:pt x="63" y="226"/>
                  </a:lnTo>
                  <a:lnTo>
                    <a:pt x="56" y="225"/>
                  </a:lnTo>
                  <a:lnTo>
                    <a:pt x="49" y="223"/>
                  </a:lnTo>
                  <a:lnTo>
                    <a:pt x="43" y="220"/>
                  </a:lnTo>
                  <a:lnTo>
                    <a:pt x="36" y="215"/>
                  </a:lnTo>
                  <a:lnTo>
                    <a:pt x="32" y="210"/>
                  </a:lnTo>
                  <a:lnTo>
                    <a:pt x="29" y="202"/>
                  </a:lnTo>
                  <a:lnTo>
                    <a:pt x="27" y="196"/>
                  </a:lnTo>
                  <a:lnTo>
                    <a:pt x="25" y="187"/>
                  </a:lnTo>
                  <a:close/>
                  <a:moveTo>
                    <a:pt x="117" y="224"/>
                  </a:moveTo>
                  <a:lnTo>
                    <a:pt x="121" y="215"/>
                  </a:lnTo>
                  <a:lnTo>
                    <a:pt x="124" y="207"/>
                  </a:lnTo>
                  <a:lnTo>
                    <a:pt x="126" y="198"/>
                  </a:lnTo>
                  <a:lnTo>
                    <a:pt x="127" y="187"/>
                  </a:lnTo>
                  <a:lnTo>
                    <a:pt x="126" y="181"/>
                  </a:lnTo>
                  <a:lnTo>
                    <a:pt x="126" y="176"/>
                  </a:lnTo>
                  <a:lnTo>
                    <a:pt x="124" y="169"/>
                  </a:lnTo>
                  <a:lnTo>
                    <a:pt x="122" y="164"/>
                  </a:lnTo>
                  <a:lnTo>
                    <a:pt x="120" y="157"/>
                  </a:lnTo>
                  <a:lnTo>
                    <a:pt x="117" y="153"/>
                  </a:lnTo>
                  <a:lnTo>
                    <a:pt x="112" y="148"/>
                  </a:lnTo>
                  <a:lnTo>
                    <a:pt x="108" y="143"/>
                  </a:lnTo>
                  <a:lnTo>
                    <a:pt x="104" y="139"/>
                  </a:lnTo>
                  <a:lnTo>
                    <a:pt x="100" y="135"/>
                  </a:lnTo>
                  <a:lnTo>
                    <a:pt x="94" y="132"/>
                  </a:lnTo>
                  <a:lnTo>
                    <a:pt x="89" y="129"/>
                  </a:lnTo>
                  <a:lnTo>
                    <a:pt x="82" y="127"/>
                  </a:lnTo>
                  <a:lnTo>
                    <a:pt x="76" y="125"/>
                  </a:lnTo>
                  <a:lnTo>
                    <a:pt x="71" y="124"/>
                  </a:lnTo>
                  <a:lnTo>
                    <a:pt x="63" y="124"/>
                  </a:lnTo>
                  <a:lnTo>
                    <a:pt x="63" y="12"/>
                  </a:lnTo>
                  <a:lnTo>
                    <a:pt x="63" y="7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1"/>
                  </a:lnTo>
                  <a:lnTo>
                    <a:pt x="42" y="3"/>
                  </a:lnTo>
                  <a:lnTo>
                    <a:pt x="39" y="7"/>
                  </a:lnTo>
                  <a:lnTo>
                    <a:pt x="38" y="12"/>
                  </a:lnTo>
                  <a:lnTo>
                    <a:pt x="38" y="131"/>
                  </a:lnTo>
                  <a:lnTo>
                    <a:pt x="30" y="135"/>
                  </a:lnTo>
                  <a:lnTo>
                    <a:pt x="22" y="140"/>
                  </a:lnTo>
                  <a:lnTo>
                    <a:pt x="16" y="146"/>
                  </a:lnTo>
                  <a:lnTo>
                    <a:pt x="10" y="153"/>
                  </a:lnTo>
                  <a:lnTo>
                    <a:pt x="6" y="161"/>
                  </a:lnTo>
                  <a:lnTo>
                    <a:pt x="3" y="169"/>
                  </a:lnTo>
                  <a:lnTo>
                    <a:pt x="1" y="179"/>
                  </a:lnTo>
                  <a:lnTo>
                    <a:pt x="0" y="187"/>
                  </a:lnTo>
                  <a:lnTo>
                    <a:pt x="0" y="195"/>
                  </a:lnTo>
                  <a:lnTo>
                    <a:pt x="1" y="200"/>
                  </a:lnTo>
                  <a:lnTo>
                    <a:pt x="3" y="207"/>
                  </a:lnTo>
                  <a:lnTo>
                    <a:pt x="5" y="213"/>
                  </a:lnTo>
                  <a:lnTo>
                    <a:pt x="7" y="219"/>
                  </a:lnTo>
                  <a:lnTo>
                    <a:pt x="10" y="224"/>
                  </a:lnTo>
                  <a:lnTo>
                    <a:pt x="15" y="228"/>
                  </a:lnTo>
                  <a:lnTo>
                    <a:pt x="19" y="234"/>
                  </a:lnTo>
                  <a:lnTo>
                    <a:pt x="23" y="237"/>
                  </a:lnTo>
                  <a:lnTo>
                    <a:pt x="28" y="241"/>
                  </a:lnTo>
                  <a:lnTo>
                    <a:pt x="33" y="244"/>
                  </a:lnTo>
                  <a:lnTo>
                    <a:pt x="38" y="246"/>
                  </a:lnTo>
                  <a:lnTo>
                    <a:pt x="45" y="249"/>
                  </a:lnTo>
                  <a:lnTo>
                    <a:pt x="51" y="251"/>
                  </a:lnTo>
                  <a:lnTo>
                    <a:pt x="57" y="251"/>
                  </a:lnTo>
                  <a:lnTo>
                    <a:pt x="63" y="252"/>
                  </a:lnTo>
                  <a:lnTo>
                    <a:pt x="73" y="251"/>
                  </a:lnTo>
                  <a:lnTo>
                    <a:pt x="82" y="249"/>
                  </a:lnTo>
                  <a:lnTo>
                    <a:pt x="91" y="245"/>
                  </a:lnTo>
                  <a:lnTo>
                    <a:pt x="98" y="241"/>
                  </a:lnTo>
                  <a:lnTo>
                    <a:pt x="248" y="390"/>
                  </a:lnTo>
                  <a:lnTo>
                    <a:pt x="251" y="394"/>
                  </a:lnTo>
                  <a:lnTo>
                    <a:pt x="256" y="395"/>
                  </a:lnTo>
                  <a:lnTo>
                    <a:pt x="261" y="394"/>
                  </a:lnTo>
                  <a:lnTo>
                    <a:pt x="265" y="390"/>
                  </a:lnTo>
                  <a:lnTo>
                    <a:pt x="268" y="386"/>
                  </a:lnTo>
                  <a:lnTo>
                    <a:pt x="269" y="382"/>
                  </a:lnTo>
                  <a:lnTo>
                    <a:pt x="268" y="376"/>
                  </a:lnTo>
                  <a:lnTo>
                    <a:pt x="265" y="372"/>
                  </a:lnTo>
                  <a:lnTo>
                    <a:pt x="117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C3EF818-7225-4F44-AEC8-5EC4694C24C9}"/>
              </a:ext>
            </a:extLst>
          </p:cNvPr>
          <p:cNvSpPr txBox="1"/>
          <p:nvPr/>
        </p:nvSpPr>
        <p:spPr>
          <a:xfrm>
            <a:off x="2013681" y="2357364"/>
            <a:ext cx="190428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0B84A97-BB9A-4602-BE7F-937060215694}"/>
              </a:ext>
            </a:extLst>
          </p:cNvPr>
          <p:cNvSpPr txBox="1"/>
          <p:nvPr/>
        </p:nvSpPr>
        <p:spPr>
          <a:xfrm>
            <a:off x="731178" y="2372752"/>
            <a:ext cx="118768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b="1" dirty="0">
                <a:solidFill>
                  <a:srgbClr val="357DEA"/>
                </a:solidFill>
              </a:rPr>
              <a:t>25%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B386554-00EE-4D7B-9C95-265C05035362}"/>
              </a:ext>
            </a:extLst>
          </p:cNvPr>
          <p:cNvSpPr txBox="1"/>
          <p:nvPr/>
        </p:nvSpPr>
        <p:spPr>
          <a:xfrm>
            <a:off x="5419866" y="2357364"/>
            <a:ext cx="190428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96C9380-ABDF-43F1-8A60-F3ACEFEAC2D8}"/>
              </a:ext>
            </a:extLst>
          </p:cNvPr>
          <p:cNvSpPr txBox="1"/>
          <p:nvPr/>
        </p:nvSpPr>
        <p:spPr>
          <a:xfrm>
            <a:off x="4137363" y="2372752"/>
            <a:ext cx="118768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b="1" dirty="0">
                <a:solidFill>
                  <a:srgbClr val="352F70"/>
                </a:solidFill>
              </a:rPr>
              <a:t>67%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ADF4308-AD3A-4CAD-B225-3A2311A57643}"/>
              </a:ext>
            </a:extLst>
          </p:cNvPr>
          <p:cNvSpPr txBox="1"/>
          <p:nvPr/>
        </p:nvSpPr>
        <p:spPr>
          <a:xfrm>
            <a:off x="8826051" y="2357364"/>
            <a:ext cx="190428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1B0E236-E940-4D74-8CEB-4B2FF2F3D132}"/>
              </a:ext>
            </a:extLst>
          </p:cNvPr>
          <p:cNvSpPr txBox="1"/>
          <p:nvPr/>
        </p:nvSpPr>
        <p:spPr>
          <a:xfrm>
            <a:off x="7543548" y="2372752"/>
            <a:ext cx="118768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b="1" dirty="0">
                <a:solidFill>
                  <a:srgbClr val="F7C059"/>
                </a:solidFill>
              </a:rPr>
              <a:t>78%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637D1D9-1A23-4889-A6C6-676DC1AAE2DE}"/>
              </a:ext>
            </a:extLst>
          </p:cNvPr>
          <p:cNvSpPr txBox="1"/>
          <p:nvPr/>
        </p:nvSpPr>
        <p:spPr>
          <a:xfrm>
            <a:off x="3716773" y="1388361"/>
            <a:ext cx="190428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41A3368-6402-422F-B603-C2811F59B15E}"/>
              </a:ext>
            </a:extLst>
          </p:cNvPr>
          <p:cNvSpPr txBox="1"/>
          <p:nvPr/>
        </p:nvSpPr>
        <p:spPr>
          <a:xfrm>
            <a:off x="2434270" y="1403749"/>
            <a:ext cx="118768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b="1" dirty="0">
                <a:solidFill>
                  <a:srgbClr val="F7C059"/>
                </a:solidFill>
              </a:rPr>
              <a:t>44%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80371E1-E32E-4411-B502-6BE907C31609}"/>
              </a:ext>
            </a:extLst>
          </p:cNvPr>
          <p:cNvSpPr txBox="1"/>
          <p:nvPr/>
        </p:nvSpPr>
        <p:spPr>
          <a:xfrm>
            <a:off x="7122958" y="1388361"/>
            <a:ext cx="190428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F7A0593-369A-4CF5-90BD-E7D9EDE2BEB9}"/>
              </a:ext>
            </a:extLst>
          </p:cNvPr>
          <p:cNvSpPr txBox="1"/>
          <p:nvPr/>
        </p:nvSpPr>
        <p:spPr>
          <a:xfrm>
            <a:off x="5840455" y="1403749"/>
            <a:ext cx="118768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b="1" dirty="0">
                <a:solidFill>
                  <a:srgbClr val="357DEA"/>
                </a:solidFill>
              </a:rPr>
              <a:t>39%</a:t>
            </a:r>
          </a:p>
        </p:txBody>
      </p:sp>
    </p:spTree>
    <p:extLst>
      <p:ext uri="{BB962C8B-B14F-4D97-AF65-F5344CB8AC3E}">
        <p14:creationId xmlns:p14="http://schemas.microsoft.com/office/powerpoint/2010/main" val="351765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69123A-ABE4-49AC-8C63-3D9B1736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Mega Pack Slides Presentation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C2F313E-1530-4A29-A587-B50AF06F05F7}"/>
              </a:ext>
            </a:extLst>
          </p:cNvPr>
          <p:cNvGrpSpPr/>
          <p:nvPr/>
        </p:nvGrpSpPr>
        <p:grpSpPr>
          <a:xfrm rot="20700000" flipV="1">
            <a:off x="565778" y="-392031"/>
            <a:ext cx="1045307" cy="860160"/>
            <a:chOff x="856065" y="5025225"/>
            <a:chExt cx="667172" cy="549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CAF30EF0-182D-479B-84E7-F678554BBF8A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79EB51C-20ED-4A48-8BEE-2D642B88E3C3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C642E21A-BFD5-47C9-9F0F-C870D10336A0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B425FECA-065E-42D2-8A49-E21C9DEF499D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EE588E4-EA89-48F2-8D9F-E05DA405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AB005F72-01A9-4440-A915-071148AD2236}"/>
              </a:ext>
            </a:extLst>
          </p:cNvPr>
          <p:cNvGrpSpPr/>
          <p:nvPr/>
        </p:nvGrpSpPr>
        <p:grpSpPr>
          <a:xfrm>
            <a:off x="1790882" y="1344612"/>
            <a:ext cx="2990850" cy="4743451"/>
            <a:chOff x="2071688" y="1168400"/>
            <a:chExt cx="2990850" cy="4743451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xmlns="" id="{9A9006F5-857B-4938-B1B4-F125FB4C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2065338"/>
              <a:ext cx="136525" cy="3436938"/>
            </a:xfrm>
            <a:custGeom>
              <a:avLst/>
              <a:gdLst>
                <a:gd name="T0" fmla="*/ 68 w 68"/>
                <a:gd name="T1" fmla="*/ 0 h 1707"/>
                <a:gd name="T2" fmla="*/ 63 w 68"/>
                <a:gd name="T3" fmla="*/ 1542 h 1707"/>
                <a:gd name="T4" fmla="*/ 0 w 68"/>
                <a:gd name="T5" fmla="*/ 1707 h 1707"/>
                <a:gd name="T6" fmla="*/ 4 w 68"/>
                <a:gd name="T7" fmla="*/ 166 h 1707"/>
                <a:gd name="T8" fmla="*/ 68 w 68"/>
                <a:gd name="T9" fmla="*/ 0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707">
                  <a:moveTo>
                    <a:pt x="68" y="0"/>
                  </a:moveTo>
                  <a:cubicBezTo>
                    <a:pt x="63" y="1542"/>
                    <a:pt x="63" y="1542"/>
                    <a:pt x="63" y="1542"/>
                  </a:cubicBezTo>
                  <a:cubicBezTo>
                    <a:pt x="63" y="1597"/>
                    <a:pt x="42" y="1653"/>
                    <a:pt x="0" y="1707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46" y="112"/>
                    <a:pt x="67" y="56"/>
                    <a:pt x="6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xmlns="" id="{4EAB6BD8-6ADE-4C84-961E-E337423F2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200" y="1355725"/>
              <a:ext cx="712788" cy="3813175"/>
            </a:xfrm>
            <a:custGeom>
              <a:avLst/>
              <a:gdLst>
                <a:gd name="T0" fmla="*/ 449 w 449"/>
                <a:gd name="T1" fmla="*/ 447 h 2402"/>
                <a:gd name="T2" fmla="*/ 444 w 449"/>
                <a:gd name="T3" fmla="*/ 2402 h 2402"/>
                <a:gd name="T4" fmla="*/ 0 w 449"/>
                <a:gd name="T5" fmla="*/ 1955 h 2402"/>
                <a:gd name="T6" fmla="*/ 5 w 449"/>
                <a:gd name="T7" fmla="*/ 0 h 2402"/>
                <a:gd name="T8" fmla="*/ 449 w 449"/>
                <a:gd name="T9" fmla="*/ 447 h 2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402">
                  <a:moveTo>
                    <a:pt x="449" y="447"/>
                  </a:moveTo>
                  <a:lnTo>
                    <a:pt x="444" y="2402"/>
                  </a:lnTo>
                  <a:lnTo>
                    <a:pt x="0" y="1955"/>
                  </a:lnTo>
                  <a:lnTo>
                    <a:pt x="5" y="0"/>
                  </a:lnTo>
                  <a:lnTo>
                    <a:pt x="449" y="44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xmlns="" id="{7ADCE18B-AE8B-428A-AA63-5811EE82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2065338"/>
              <a:ext cx="1296988" cy="3436938"/>
            </a:xfrm>
            <a:custGeom>
              <a:avLst/>
              <a:gdLst>
                <a:gd name="T0" fmla="*/ 817 w 817"/>
                <a:gd name="T1" fmla="*/ 210 h 2165"/>
                <a:gd name="T2" fmla="*/ 812 w 817"/>
                <a:gd name="T3" fmla="*/ 2165 h 2165"/>
                <a:gd name="T4" fmla="*/ 0 w 817"/>
                <a:gd name="T5" fmla="*/ 1955 h 2165"/>
                <a:gd name="T6" fmla="*/ 5 w 817"/>
                <a:gd name="T7" fmla="*/ 0 h 2165"/>
                <a:gd name="T8" fmla="*/ 817 w 817"/>
                <a:gd name="T9" fmla="*/ 210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7" h="2165">
                  <a:moveTo>
                    <a:pt x="817" y="210"/>
                  </a:moveTo>
                  <a:lnTo>
                    <a:pt x="812" y="2165"/>
                  </a:lnTo>
                  <a:lnTo>
                    <a:pt x="0" y="1955"/>
                  </a:lnTo>
                  <a:lnTo>
                    <a:pt x="5" y="0"/>
                  </a:lnTo>
                  <a:lnTo>
                    <a:pt x="817" y="2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xmlns="" id="{BD91E452-3059-4C03-8F82-8291787D7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1168400"/>
              <a:ext cx="2184400" cy="1230313"/>
            </a:xfrm>
            <a:custGeom>
              <a:avLst/>
              <a:gdLst>
                <a:gd name="T0" fmla="*/ 842 w 1083"/>
                <a:gd name="T1" fmla="*/ 158 h 611"/>
                <a:gd name="T2" fmla="*/ 956 w 1083"/>
                <a:gd name="T3" fmla="*/ 244 h 611"/>
                <a:gd name="T4" fmla="*/ 988 w 1083"/>
                <a:gd name="T5" fmla="*/ 611 h 611"/>
                <a:gd name="T6" fmla="*/ 349 w 1083"/>
                <a:gd name="T7" fmla="*/ 445 h 611"/>
                <a:gd name="T8" fmla="*/ 0 w 1083"/>
                <a:gd name="T9" fmla="*/ 93 h 611"/>
                <a:gd name="T10" fmla="*/ 842 w 1083"/>
                <a:gd name="T11" fmla="*/ 158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3" h="611">
                  <a:moveTo>
                    <a:pt x="842" y="158"/>
                  </a:moveTo>
                  <a:cubicBezTo>
                    <a:pt x="885" y="183"/>
                    <a:pt x="924" y="212"/>
                    <a:pt x="956" y="244"/>
                  </a:cubicBezTo>
                  <a:cubicBezTo>
                    <a:pt x="1071" y="360"/>
                    <a:pt x="1083" y="489"/>
                    <a:pt x="988" y="611"/>
                  </a:cubicBezTo>
                  <a:cubicBezTo>
                    <a:pt x="349" y="445"/>
                    <a:pt x="349" y="445"/>
                    <a:pt x="349" y="44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80" y="0"/>
                    <a:pt x="624" y="32"/>
                    <a:pt x="842" y="158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xmlns="" id="{82D034A7-F5AF-4743-B7A1-F2B2FF9DD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925" y="2840038"/>
              <a:ext cx="1389063" cy="2493963"/>
            </a:xfrm>
            <a:custGeom>
              <a:avLst/>
              <a:gdLst>
                <a:gd name="T0" fmla="*/ 875 w 875"/>
                <a:gd name="T1" fmla="*/ 0 h 1571"/>
                <a:gd name="T2" fmla="*/ 870 w 875"/>
                <a:gd name="T3" fmla="*/ 1467 h 1571"/>
                <a:gd name="T4" fmla="*/ 0 w 875"/>
                <a:gd name="T5" fmla="*/ 1571 h 1571"/>
                <a:gd name="T6" fmla="*/ 4 w 875"/>
                <a:gd name="T7" fmla="*/ 104 h 1571"/>
                <a:gd name="T8" fmla="*/ 875 w 875"/>
                <a:gd name="T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5" h="1571">
                  <a:moveTo>
                    <a:pt x="875" y="0"/>
                  </a:moveTo>
                  <a:lnTo>
                    <a:pt x="870" y="1467"/>
                  </a:lnTo>
                  <a:lnTo>
                    <a:pt x="0" y="1571"/>
                  </a:lnTo>
                  <a:lnTo>
                    <a:pt x="4" y="104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xmlns="" id="{0E1CB9AA-DE9E-4C6F-A7A0-59CA171B0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175" y="2827338"/>
              <a:ext cx="38100" cy="2506663"/>
            </a:xfrm>
            <a:custGeom>
              <a:avLst/>
              <a:gdLst>
                <a:gd name="T0" fmla="*/ 0 w 19"/>
                <a:gd name="T1" fmla="*/ 1156 h 1244"/>
                <a:gd name="T2" fmla="*/ 3 w 19"/>
                <a:gd name="T3" fmla="*/ 0 h 1244"/>
                <a:gd name="T4" fmla="*/ 19 w 19"/>
                <a:gd name="T5" fmla="*/ 88 h 1244"/>
                <a:gd name="T6" fmla="*/ 16 w 19"/>
                <a:gd name="T7" fmla="*/ 1244 h 1244"/>
                <a:gd name="T8" fmla="*/ 0 w 19"/>
                <a:gd name="T9" fmla="*/ 1156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44">
                  <a:moveTo>
                    <a:pt x="0" y="1156"/>
                  </a:moveTo>
                  <a:cubicBezTo>
                    <a:pt x="1" y="771"/>
                    <a:pt x="2" y="385"/>
                    <a:pt x="3" y="0"/>
                  </a:cubicBezTo>
                  <a:cubicBezTo>
                    <a:pt x="3" y="29"/>
                    <a:pt x="8" y="59"/>
                    <a:pt x="19" y="88"/>
                  </a:cubicBezTo>
                  <a:cubicBezTo>
                    <a:pt x="16" y="1244"/>
                    <a:pt x="16" y="1244"/>
                    <a:pt x="16" y="1244"/>
                  </a:cubicBezTo>
                  <a:cubicBezTo>
                    <a:pt x="5" y="1215"/>
                    <a:pt x="0" y="1185"/>
                    <a:pt x="0" y="1156"/>
                  </a:cubicBezTo>
                  <a:close/>
                </a:path>
              </a:pathLst>
            </a:custGeom>
            <a:solidFill>
              <a:srgbClr val="145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xmlns="" id="{7402544D-2BF9-4341-9995-EBD69DD8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2130425"/>
              <a:ext cx="1511300" cy="874713"/>
            </a:xfrm>
            <a:custGeom>
              <a:avLst/>
              <a:gdLst>
                <a:gd name="T0" fmla="*/ 400 w 749"/>
                <a:gd name="T1" fmla="*/ 0 h 434"/>
                <a:gd name="T2" fmla="*/ 749 w 749"/>
                <a:gd name="T3" fmla="*/ 352 h 434"/>
                <a:gd name="T4" fmla="*/ 64 w 749"/>
                <a:gd name="T5" fmla="*/ 434 h 434"/>
                <a:gd name="T6" fmla="*/ 400 w 749"/>
                <a:gd name="T7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9" h="434">
                  <a:moveTo>
                    <a:pt x="400" y="0"/>
                  </a:moveTo>
                  <a:cubicBezTo>
                    <a:pt x="749" y="352"/>
                    <a:pt x="749" y="352"/>
                    <a:pt x="749" y="352"/>
                  </a:cubicBezTo>
                  <a:cubicBezTo>
                    <a:pt x="64" y="434"/>
                    <a:pt x="64" y="434"/>
                    <a:pt x="64" y="434"/>
                  </a:cubicBezTo>
                  <a:cubicBezTo>
                    <a:pt x="0" y="259"/>
                    <a:pt x="132" y="89"/>
                    <a:pt x="400" y="0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xmlns="" id="{2505BFEB-685B-4E1D-99A3-A1C0D5D9D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8" y="3071813"/>
              <a:ext cx="584200" cy="2840038"/>
            </a:xfrm>
            <a:custGeom>
              <a:avLst/>
              <a:gdLst>
                <a:gd name="T0" fmla="*/ 368 w 368"/>
                <a:gd name="T1" fmla="*/ 0 h 1789"/>
                <a:gd name="T2" fmla="*/ 364 w 368"/>
                <a:gd name="T3" fmla="*/ 1319 h 1789"/>
                <a:gd name="T4" fmla="*/ 0 w 368"/>
                <a:gd name="T5" fmla="*/ 1789 h 1789"/>
                <a:gd name="T6" fmla="*/ 4 w 368"/>
                <a:gd name="T7" fmla="*/ 469 h 1789"/>
                <a:gd name="T8" fmla="*/ 368 w 36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1789">
                  <a:moveTo>
                    <a:pt x="368" y="0"/>
                  </a:moveTo>
                  <a:lnTo>
                    <a:pt x="364" y="1319"/>
                  </a:lnTo>
                  <a:lnTo>
                    <a:pt x="0" y="1789"/>
                  </a:lnTo>
                  <a:lnTo>
                    <a:pt x="4" y="4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9AB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xmlns="" id="{112ECA88-73A5-4C1B-8343-01C1E19F1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925" y="3238500"/>
              <a:ext cx="811213" cy="2673350"/>
            </a:xfrm>
            <a:custGeom>
              <a:avLst/>
              <a:gdLst>
                <a:gd name="T0" fmla="*/ 402 w 402"/>
                <a:gd name="T1" fmla="*/ 287 h 1327"/>
                <a:gd name="T2" fmla="*/ 399 w 402"/>
                <a:gd name="T3" fmla="*/ 1327 h 1327"/>
                <a:gd name="T4" fmla="*/ 186 w 402"/>
                <a:gd name="T5" fmla="*/ 1243 h 1327"/>
                <a:gd name="T6" fmla="*/ 0 w 402"/>
                <a:gd name="T7" fmla="*/ 1040 h 1327"/>
                <a:gd name="T8" fmla="*/ 3 w 402"/>
                <a:gd name="T9" fmla="*/ 0 h 1327"/>
                <a:gd name="T10" fmla="*/ 189 w 402"/>
                <a:gd name="T11" fmla="*/ 203 h 1327"/>
                <a:gd name="T12" fmla="*/ 402 w 402"/>
                <a:gd name="T13" fmla="*/ 28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1327">
                  <a:moveTo>
                    <a:pt x="402" y="287"/>
                  </a:moveTo>
                  <a:cubicBezTo>
                    <a:pt x="399" y="1327"/>
                    <a:pt x="399" y="1327"/>
                    <a:pt x="399" y="1327"/>
                  </a:cubicBezTo>
                  <a:cubicBezTo>
                    <a:pt x="317" y="1305"/>
                    <a:pt x="246" y="1277"/>
                    <a:pt x="186" y="1243"/>
                  </a:cubicBezTo>
                  <a:cubicBezTo>
                    <a:pt x="93" y="1189"/>
                    <a:pt x="30" y="1120"/>
                    <a:pt x="0" y="104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80"/>
                    <a:pt x="96" y="149"/>
                    <a:pt x="189" y="203"/>
                  </a:cubicBezTo>
                  <a:cubicBezTo>
                    <a:pt x="249" y="237"/>
                    <a:pt x="320" y="265"/>
                    <a:pt x="402" y="287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xmlns="" id="{D983CA9E-A713-430B-BB2A-30EF431EF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275" y="3071813"/>
              <a:ext cx="1382713" cy="744538"/>
            </a:xfrm>
            <a:custGeom>
              <a:avLst/>
              <a:gdLst>
                <a:gd name="T0" fmla="*/ 685 w 685"/>
                <a:gd name="T1" fmla="*/ 0 h 370"/>
                <a:gd name="T2" fmla="*/ 399 w 685"/>
                <a:gd name="T3" fmla="*/ 370 h 370"/>
                <a:gd name="T4" fmla="*/ 186 w 685"/>
                <a:gd name="T5" fmla="*/ 286 h 370"/>
                <a:gd name="T6" fmla="*/ 0 w 685"/>
                <a:gd name="T7" fmla="*/ 83 h 370"/>
                <a:gd name="T8" fmla="*/ 685 w 685"/>
                <a:gd name="T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370">
                  <a:moveTo>
                    <a:pt x="685" y="0"/>
                  </a:moveTo>
                  <a:cubicBezTo>
                    <a:pt x="399" y="370"/>
                    <a:pt x="399" y="370"/>
                    <a:pt x="399" y="370"/>
                  </a:cubicBezTo>
                  <a:cubicBezTo>
                    <a:pt x="317" y="348"/>
                    <a:pt x="246" y="320"/>
                    <a:pt x="186" y="286"/>
                  </a:cubicBezTo>
                  <a:cubicBezTo>
                    <a:pt x="93" y="232"/>
                    <a:pt x="29" y="163"/>
                    <a:pt x="0" y="83"/>
                  </a:cubicBezTo>
                  <a:lnTo>
                    <a:pt x="685" y="0"/>
                  </a:lnTo>
                  <a:close/>
                </a:path>
              </a:pathLst>
            </a:custGeom>
            <a:solidFill>
              <a:srgbClr val="145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xmlns="" id="{4B7963E6-03C2-4CED-BD52-BF65C1AE7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3562350"/>
              <a:ext cx="590550" cy="2314575"/>
            </a:xfrm>
            <a:custGeom>
              <a:avLst/>
              <a:gdLst>
                <a:gd name="T0" fmla="*/ 293 w 293"/>
                <a:gd name="T1" fmla="*/ 0 h 1149"/>
                <a:gd name="T2" fmla="*/ 290 w 293"/>
                <a:gd name="T3" fmla="*/ 963 h 1149"/>
                <a:gd name="T4" fmla="*/ 0 w 293"/>
                <a:gd name="T5" fmla="*/ 1149 h 1149"/>
                <a:gd name="T6" fmla="*/ 3 w 293"/>
                <a:gd name="T7" fmla="*/ 185 h 1149"/>
                <a:gd name="T8" fmla="*/ 293 w 293"/>
                <a:gd name="T9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149">
                  <a:moveTo>
                    <a:pt x="293" y="0"/>
                  </a:moveTo>
                  <a:cubicBezTo>
                    <a:pt x="290" y="963"/>
                    <a:pt x="290" y="963"/>
                    <a:pt x="290" y="963"/>
                  </a:cubicBezTo>
                  <a:cubicBezTo>
                    <a:pt x="227" y="1045"/>
                    <a:pt x="134" y="1104"/>
                    <a:pt x="0" y="1149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37" y="141"/>
                    <a:pt x="230" y="82"/>
                    <a:pt x="293" y="0"/>
                  </a:cubicBezTo>
                  <a:close/>
                </a:path>
              </a:pathLst>
            </a:custGeom>
            <a:solidFill>
              <a:srgbClr val="242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xmlns="" id="{82BC07DA-94A0-4CA6-B6B5-162CB28D1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3228975"/>
              <a:ext cx="709613" cy="2647950"/>
            </a:xfrm>
            <a:custGeom>
              <a:avLst/>
              <a:gdLst>
                <a:gd name="T0" fmla="*/ 447 w 447"/>
                <a:gd name="T1" fmla="*/ 445 h 1668"/>
                <a:gd name="T2" fmla="*/ 443 w 447"/>
                <a:gd name="T3" fmla="*/ 1668 h 1668"/>
                <a:gd name="T4" fmla="*/ 0 w 447"/>
                <a:gd name="T5" fmla="*/ 1222 h 1668"/>
                <a:gd name="T6" fmla="*/ 3 w 447"/>
                <a:gd name="T7" fmla="*/ 0 h 1668"/>
                <a:gd name="T8" fmla="*/ 447 w 447"/>
                <a:gd name="T9" fmla="*/ 445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668">
                  <a:moveTo>
                    <a:pt x="447" y="445"/>
                  </a:moveTo>
                  <a:lnTo>
                    <a:pt x="443" y="1668"/>
                  </a:lnTo>
                  <a:lnTo>
                    <a:pt x="0" y="1222"/>
                  </a:lnTo>
                  <a:lnTo>
                    <a:pt x="3" y="0"/>
                  </a:lnTo>
                  <a:lnTo>
                    <a:pt x="447" y="445"/>
                  </a:lnTo>
                  <a:close/>
                </a:path>
              </a:pathLst>
            </a:custGeom>
            <a:solidFill>
              <a:srgbClr val="494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xmlns="" id="{FD0BA61E-D8B0-47D2-BB0B-78F1F3B14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3228975"/>
              <a:ext cx="1289050" cy="706438"/>
            </a:xfrm>
            <a:custGeom>
              <a:avLst/>
              <a:gdLst>
                <a:gd name="T0" fmla="*/ 639 w 639"/>
                <a:gd name="T1" fmla="*/ 166 h 351"/>
                <a:gd name="T2" fmla="*/ 349 w 639"/>
                <a:gd name="T3" fmla="*/ 351 h 351"/>
                <a:gd name="T4" fmla="*/ 0 w 639"/>
                <a:gd name="T5" fmla="*/ 0 h 351"/>
                <a:gd name="T6" fmla="*/ 639 w 639"/>
                <a:gd name="T7" fmla="*/ 16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351">
                  <a:moveTo>
                    <a:pt x="639" y="166"/>
                  </a:moveTo>
                  <a:cubicBezTo>
                    <a:pt x="576" y="248"/>
                    <a:pt x="483" y="307"/>
                    <a:pt x="349" y="35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39" y="166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9C6D18D-4FEE-42E7-84E3-0FD93271CFBA}"/>
              </a:ext>
            </a:extLst>
          </p:cNvPr>
          <p:cNvSpPr txBox="1"/>
          <p:nvPr/>
        </p:nvSpPr>
        <p:spPr>
          <a:xfrm>
            <a:off x="6336887" y="1744324"/>
            <a:ext cx="40642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4472C4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Nunc cursus </a:t>
            </a:r>
            <a:r>
              <a:rPr lang="en-US" sz="1400" dirty="0" err="1"/>
              <a:t>eros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velit</a:t>
            </a:r>
            <a:r>
              <a:rPr lang="en-US" sz="1400" dirty="0"/>
              <a:t> </a:t>
            </a:r>
            <a:r>
              <a:rPr lang="en-US" sz="1400" dirty="0" err="1"/>
              <a:t>dignissim</a:t>
            </a:r>
            <a:r>
              <a:rPr lang="en-US" sz="1400" dirty="0"/>
              <a:t> </a:t>
            </a:r>
            <a:r>
              <a:rPr lang="en-US" sz="1400" dirty="0" err="1"/>
              <a:t>varius</a:t>
            </a:r>
            <a:r>
              <a:rPr lang="en-US" sz="1400" dirty="0"/>
              <a:t>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630A34D-D153-414C-BF71-51D8206DA6C0}"/>
              </a:ext>
            </a:extLst>
          </p:cNvPr>
          <p:cNvSpPr txBox="1"/>
          <p:nvPr/>
        </p:nvSpPr>
        <p:spPr>
          <a:xfrm>
            <a:off x="5241865" y="1713548"/>
            <a:ext cx="97556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4472C4"/>
              </a:buClr>
            </a:pPr>
            <a:r>
              <a:rPr lang="en-US" sz="3200" b="1" dirty="0">
                <a:solidFill>
                  <a:srgbClr val="F7C059"/>
                </a:solidFill>
                <a:latin typeface="Century Gothic"/>
              </a:rPr>
              <a:t>40%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3E50D1F-25F0-4229-A41D-553CD044ED68}"/>
              </a:ext>
            </a:extLst>
          </p:cNvPr>
          <p:cNvSpPr txBox="1"/>
          <p:nvPr/>
        </p:nvSpPr>
        <p:spPr>
          <a:xfrm>
            <a:off x="6336887" y="2780360"/>
            <a:ext cx="40642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4472C4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Nunc cursus </a:t>
            </a:r>
            <a:r>
              <a:rPr lang="en-US" sz="1400" dirty="0" err="1"/>
              <a:t>eros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velit</a:t>
            </a:r>
            <a:r>
              <a:rPr lang="en-US" sz="1400" dirty="0"/>
              <a:t> </a:t>
            </a:r>
            <a:r>
              <a:rPr lang="en-US" sz="1400" dirty="0" err="1"/>
              <a:t>dignissim</a:t>
            </a:r>
            <a:r>
              <a:rPr lang="en-US" sz="1400" dirty="0"/>
              <a:t> </a:t>
            </a:r>
            <a:r>
              <a:rPr lang="en-US" sz="1400" dirty="0" err="1"/>
              <a:t>varius</a:t>
            </a:r>
            <a:r>
              <a:rPr lang="en-US" sz="1400" dirty="0"/>
              <a:t>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0F65CC5-1C31-42AC-95EE-0878BE733536}"/>
              </a:ext>
            </a:extLst>
          </p:cNvPr>
          <p:cNvSpPr txBox="1"/>
          <p:nvPr/>
        </p:nvSpPr>
        <p:spPr>
          <a:xfrm>
            <a:off x="5241865" y="2749584"/>
            <a:ext cx="97556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4472C4"/>
              </a:buClr>
            </a:pPr>
            <a:r>
              <a:rPr lang="en-US" sz="3200" b="1" dirty="0">
                <a:solidFill>
                  <a:srgbClr val="357DEA"/>
                </a:solidFill>
                <a:latin typeface="Century Gothic"/>
              </a:rPr>
              <a:t>25%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7F5B567B-6135-42A6-BDA8-FB88A4EB9418}"/>
              </a:ext>
            </a:extLst>
          </p:cNvPr>
          <p:cNvSpPr txBox="1"/>
          <p:nvPr/>
        </p:nvSpPr>
        <p:spPr>
          <a:xfrm>
            <a:off x="6336887" y="3816396"/>
            <a:ext cx="40642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4472C4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Nunc cursus </a:t>
            </a:r>
            <a:r>
              <a:rPr lang="en-US" sz="1400" dirty="0" err="1"/>
              <a:t>eros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velit</a:t>
            </a:r>
            <a:r>
              <a:rPr lang="en-US" sz="1400" dirty="0"/>
              <a:t> </a:t>
            </a:r>
            <a:r>
              <a:rPr lang="en-US" sz="1400" dirty="0" err="1"/>
              <a:t>dignissim</a:t>
            </a:r>
            <a:r>
              <a:rPr lang="en-US" sz="1400" dirty="0"/>
              <a:t> </a:t>
            </a:r>
            <a:r>
              <a:rPr lang="en-US" sz="1400" dirty="0" err="1"/>
              <a:t>varius</a:t>
            </a:r>
            <a:r>
              <a:rPr lang="en-US" sz="1400" dirty="0"/>
              <a:t>.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0121119-0E61-49A6-B7C4-F5A1A49A7C06}"/>
              </a:ext>
            </a:extLst>
          </p:cNvPr>
          <p:cNvSpPr txBox="1"/>
          <p:nvPr/>
        </p:nvSpPr>
        <p:spPr>
          <a:xfrm>
            <a:off x="5241865" y="3785620"/>
            <a:ext cx="97556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4472C4"/>
              </a:buClr>
            </a:pPr>
            <a:r>
              <a:rPr lang="en-US" sz="3200" b="1" dirty="0">
                <a:solidFill>
                  <a:srgbClr val="145AC2"/>
                </a:solidFill>
                <a:latin typeface="Century Gothic"/>
              </a:rPr>
              <a:t>20%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C5F76751-A732-4F92-B1D9-D79B10BBE0D3}"/>
              </a:ext>
            </a:extLst>
          </p:cNvPr>
          <p:cNvSpPr txBox="1"/>
          <p:nvPr/>
        </p:nvSpPr>
        <p:spPr>
          <a:xfrm>
            <a:off x="6336887" y="4852432"/>
            <a:ext cx="40642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4472C4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Nunc cursus </a:t>
            </a:r>
            <a:r>
              <a:rPr lang="en-US" sz="1400" dirty="0" err="1"/>
              <a:t>eros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velit</a:t>
            </a:r>
            <a:r>
              <a:rPr lang="en-US" sz="1400" dirty="0"/>
              <a:t> </a:t>
            </a:r>
            <a:r>
              <a:rPr lang="en-US" sz="1400" dirty="0" err="1"/>
              <a:t>dignissim</a:t>
            </a:r>
            <a:r>
              <a:rPr lang="en-US" sz="1400" dirty="0"/>
              <a:t> </a:t>
            </a:r>
            <a:r>
              <a:rPr lang="en-US" sz="1400" dirty="0" err="1"/>
              <a:t>varius</a:t>
            </a:r>
            <a:r>
              <a:rPr lang="en-US" sz="1400" dirty="0"/>
              <a:t>.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F7F78610-4AEC-4538-A0AE-E8E7C4BD4C20}"/>
              </a:ext>
            </a:extLst>
          </p:cNvPr>
          <p:cNvSpPr txBox="1"/>
          <p:nvPr/>
        </p:nvSpPr>
        <p:spPr>
          <a:xfrm>
            <a:off x="5241865" y="4821656"/>
            <a:ext cx="97556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rgbClr val="4472C4"/>
              </a:buClr>
            </a:pPr>
            <a:r>
              <a:rPr lang="en-US" sz="3200" b="1" dirty="0">
                <a:solidFill>
                  <a:srgbClr val="352F70"/>
                </a:solidFill>
                <a:latin typeface="Century Gothic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39059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69123A-ABE4-49AC-8C63-3D9B1736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Mega Pack Slides Presentation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C2F313E-1530-4A29-A587-B50AF06F05F7}"/>
              </a:ext>
            </a:extLst>
          </p:cNvPr>
          <p:cNvGrpSpPr/>
          <p:nvPr/>
        </p:nvGrpSpPr>
        <p:grpSpPr>
          <a:xfrm rot="20700000" flipV="1">
            <a:off x="565778" y="-392031"/>
            <a:ext cx="1045307" cy="860160"/>
            <a:chOff x="856065" y="5025225"/>
            <a:chExt cx="667172" cy="549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CAF30EF0-182D-479B-84E7-F678554BBF8A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79EB51C-20ED-4A48-8BEE-2D642B88E3C3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C642E21A-BFD5-47C9-9F0F-C870D10336A0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B425FECA-065E-42D2-8A49-E21C9DEF499D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EE588E4-EA89-48F2-8D9F-E05DA405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9D6A3D3-500D-4449-80A4-AC2D2F54A3A8}"/>
              </a:ext>
            </a:extLst>
          </p:cNvPr>
          <p:cNvGrpSpPr/>
          <p:nvPr/>
        </p:nvGrpSpPr>
        <p:grpSpPr>
          <a:xfrm>
            <a:off x="687533" y="1447799"/>
            <a:ext cx="10816934" cy="4495802"/>
            <a:chOff x="1143000" y="1521607"/>
            <a:chExt cx="9906000" cy="4117193"/>
          </a:xfrm>
        </p:grpSpPr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xmlns="" id="{15A375E8-D146-4368-9839-AD90A17AB723}"/>
                </a:ext>
              </a:extLst>
            </p:cNvPr>
            <p:cNvSpPr/>
            <p:nvPr/>
          </p:nvSpPr>
          <p:spPr>
            <a:xfrm>
              <a:off x="1143000" y="1843353"/>
              <a:ext cx="2349500" cy="685800"/>
            </a:xfrm>
            <a:prstGeom prst="chevron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xmlns="" id="{78CFCEA7-0CC4-431F-95F0-43AC21F113A6}"/>
                </a:ext>
              </a:extLst>
            </p:cNvPr>
            <p:cNvSpPr/>
            <p:nvPr/>
          </p:nvSpPr>
          <p:spPr>
            <a:xfrm>
              <a:off x="3661833" y="1843353"/>
              <a:ext cx="2349500" cy="685800"/>
            </a:xfrm>
            <a:prstGeom prst="chevron">
              <a:avLst/>
            </a:prstGeom>
            <a:solidFill>
              <a:srgbClr val="F7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xmlns="" id="{F36FCCB7-42C4-4F80-8A16-1C1A9A72848C}"/>
                </a:ext>
              </a:extLst>
            </p:cNvPr>
            <p:cNvSpPr/>
            <p:nvPr/>
          </p:nvSpPr>
          <p:spPr>
            <a:xfrm>
              <a:off x="6180666" y="1843353"/>
              <a:ext cx="2349500" cy="685800"/>
            </a:xfrm>
            <a:prstGeom prst="chevron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xmlns="" id="{40D7EC66-5651-48E8-9331-EA3AD4A64338}"/>
                </a:ext>
              </a:extLst>
            </p:cNvPr>
            <p:cNvSpPr/>
            <p:nvPr/>
          </p:nvSpPr>
          <p:spPr>
            <a:xfrm>
              <a:off x="8699500" y="1843353"/>
              <a:ext cx="2349500" cy="685800"/>
            </a:xfrm>
            <a:prstGeom prst="chevron">
              <a:avLst/>
            </a:prstGeom>
            <a:solidFill>
              <a:srgbClr val="F7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A41B810-F62E-4CE1-909D-D36BC2589E2F}"/>
                </a:ext>
              </a:extLst>
            </p:cNvPr>
            <p:cNvSpPr txBox="1"/>
            <p:nvPr/>
          </p:nvSpPr>
          <p:spPr>
            <a:xfrm>
              <a:off x="1308100" y="3145647"/>
              <a:ext cx="2019300" cy="13529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consectetur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adipiscing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elit, sed do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eiusmod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tempor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incididunt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ut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labore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et dolore magna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aliqua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E617E2C6-D5D5-490B-BD55-EF45BE8BAA51}"/>
                </a:ext>
              </a:extLst>
            </p:cNvPr>
            <p:cNvSpPr/>
            <p:nvPr/>
          </p:nvSpPr>
          <p:spPr>
            <a:xfrm>
              <a:off x="1987550" y="1521607"/>
              <a:ext cx="660400" cy="660400"/>
            </a:xfrm>
            <a:prstGeom prst="ellipse">
              <a:avLst/>
            </a:prstGeom>
            <a:solidFill>
              <a:srgbClr val="145AC2"/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075480C9-C83C-46DD-9CEC-801A1E0A42DF}"/>
                </a:ext>
              </a:extLst>
            </p:cNvPr>
            <p:cNvSpPr/>
            <p:nvPr/>
          </p:nvSpPr>
          <p:spPr>
            <a:xfrm>
              <a:off x="4506383" y="1521607"/>
              <a:ext cx="660400" cy="660400"/>
            </a:xfrm>
            <a:prstGeom prst="ellipse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1B6F31AF-8A47-4F02-B06E-6272C858588B}"/>
                </a:ext>
              </a:extLst>
            </p:cNvPr>
            <p:cNvSpPr/>
            <p:nvPr/>
          </p:nvSpPr>
          <p:spPr>
            <a:xfrm>
              <a:off x="7025216" y="1521607"/>
              <a:ext cx="660400" cy="660400"/>
            </a:xfrm>
            <a:prstGeom prst="ellipse">
              <a:avLst/>
            </a:prstGeom>
            <a:solidFill>
              <a:srgbClr val="145AC2"/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43CFD0BA-5A9C-4E5D-B29B-FD7107A20AE7}"/>
                </a:ext>
              </a:extLst>
            </p:cNvPr>
            <p:cNvSpPr/>
            <p:nvPr/>
          </p:nvSpPr>
          <p:spPr>
            <a:xfrm>
              <a:off x="9545108" y="1521607"/>
              <a:ext cx="660400" cy="660400"/>
            </a:xfrm>
            <a:prstGeom prst="ellipse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4F60C15-8A90-40FF-AF1B-986D571C1EEC}"/>
                </a:ext>
              </a:extLst>
            </p:cNvPr>
            <p:cNvSpPr txBox="1"/>
            <p:nvPr/>
          </p:nvSpPr>
          <p:spPr>
            <a:xfrm>
              <a:off x="3826933" y="3145647"/>
              <a:ext cx="2019300" cy="13529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consectetur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adipiscing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elit, sed do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eiusmod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tempor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incididunt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ut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labore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et dolore magna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aliqua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87FAD95-7783-4316-AD2E-1B3F6C78DE32}"/>
                </a:ext>
              </a:extLst>
            </p:cNvPr>
            <p:cNvSpPr txBox="1"/>
            <p:nvPr/>
          </p:nvSpPr>
          <p:spPr>
            <a:xfrm>
              <a:off x="6341413" y="3145647"/>
              <a:ext cx="2019300" cy="13529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consectetur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adipiscing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elit, sed do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eiusmod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tempor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incididunt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ut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labore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et dolore magna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aliqua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D96B2B5F-8F6B-4BE6-8AC1-75F47B1D3D3D}"/>
                </a:ext>
              </a:extLst>
            </p:cNvPr>
            <p:cNvSpPr txBox="1"/>
            <p:nvPr/>
          </p:nvSpPr>
          <p:spPr>
            <a:xfrm>
              <a:off x="8870709" y="3145647"/>
              <a:ext cx="2019300" cy="13529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consectetur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adipiscing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elit, sed do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eiusmod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tempor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incididunt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ut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labore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 et dolore magna </a:t>
              </a:r>
              <a:r>
                <a:rPr lang="en-US" sz="1600" dirty="0" err="1">
                  <a:ea typeface="Segoe UI Black" panose="020B0A02040204020203" pitchFamily="34" charset="0"/>
                  <a:cs typeface="Segoe UI Light" panose="020B0502040204020203" pitchFamily="34" charset="0"/>
                </a:rPr>
                <a:t>aliqua</a:t>
              </a:r>
              <a:r>
                <a:rPr lang="en-US" sz="1600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6585A1C4-1017-4E24-8E0C-4959EDEE650D}"/>
                </a:ext>
              </a:extLst>
            </p:cNvPr>
            <p:cNvGrpSpPr/>
            <p:nvPr/>
          </p:nvGrpSpPr>
          <p:grpSpPr>
            <a:xfrm>
              <a:off x="2174875" y="1716870"/>
              <a:ext cx="285751" cy="269875"/>
              <a:chOff x="333622" y="4212342"/>
              <a:chExt cx="285751" cy="269875"/>
            </a:xfrm>
            <a:solidFill>
              <a:schemeClr val="bg1"/>
            </a:solidFill>
          </p:grpSpPr>
          <p:sp>
            <p:nvSpPr>
              <p:cNvPr id="44" name="Freeform 4461">
                <a:extLst>
                  <a:ext uri="{FF2B5EF4-FFF2-40B4-BE49-F238E27FC236}">
                    <a16:creationId xmlns:a16="http://schemas.microsoft.com/office/drawing/2014/main" xmlns="" id="{7EF4B825-3BDD-4611-B0CE-CA0F6F2B9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97" y="4467929"/>
                <a:ext cx="15875" cy="14288"/>
              </a:xfrm>
              <a:custGeom>
                <a:avLst/>
                <a:gdLst>
                  <a:gd name="T0" fmla="*/ 4 w 52"/>
                  <a:gd name="T1" fmla="*/ 23 h 49"/>
                  <a:gd name="T2" fmla="*/ 2 w 52"/>
                  <a:gd name="T3" fmla="*/ 25 h 49"/>
                  <a:gd name="T4" fmla="*/ 1 w 52"/>
                  <a:gd name="T5" fmla="*/ 28 h 49"/>
                  <a:gd name="T6" fmla="*/ 0 w 52"/>
                  <a:gd name="T7" fmla="*/ 31 h 49"/>
                  <a:gd name="T8" fmla="*/ 0 w 52"/>
                  <a:gd name="T9" fmla="*/ 33 h 49"/>
                  <a:gd name="T10" fmla="*/ 0 w 52"/>
                  <a:gd name="T11" fmla="*/ 37 h 49"/>
                  <a:gd name="T12" fmla="*/ 1 w 52"/>
                  <a:gd name="T13" fmla="*/ 40 h 49"/>
                  <a:gd name="T14" fmla="*/ 2 w 52"/>
                  <a:gd name="T15" fmla="*/ 43 h 49"/>
                  <a:gd name="T16" fmla="*/ 4 w 52"/>
                  <a:gd name="T17" fmla="*/ 45 h 49"/>
                  <a:gd name="T18" fmla="*/ 6 w 52"/>
                  <a:gd name="T19" fmla="*/ 47 h 49"/>
                  <a:gd name="T20" fmla="*/ 9 w 52"/>
                  <a:gd name="T21" fmla="*/ 48 h 49"/>
                  <a:gd name="T22" fmla="*/ 11 w 52"/>
                  <a:gd name="T23" fmla="*/ 49 h 49"/>
                  <a:gd name="T24" fmla="*/ 15 w 52"/>
                  <a:gd name="T25" fmla="*/ 49 h 49"/>
                  <a:gd name="T26" fmla="*/ 18 w 52"/>
                  <a:gd name="T27" fmla="*/ 49 h 49"/>
                  <a:gd name="T28" fmla="*/ 20 w 52"/>
                  <a:gd name="T29" fmla="*/ 48 h 49"/>
                  <a:gd name="T30" fmla="*/ 23 w 52"/>
                  <a:gd name="T31" fmla="*/ 47 h 49"/>
                  <a:gd name="T32" fmla="*/ 25 w 52"/>
                  <a:gd name="T33" fmla="*/ 45 h 49"/>
                  <a:gd name="T34" fmla="*/ 52 w 52"/>
                  <a:gd name="T35" fmla="*/ 18 h 49"/>
                  <a:gd name="T36" fmla="*/ 39 w 52"/>
                  <a:gd name="T37" fmla="*/ 9 h 49"/>
                  <a:gd name="T38" fmla="*/ 26 w 52"/>
                  <a:gd name="T39" fmla="*/ 0 h 49"/>
                  <a:gd name="T40" fmla="*/ 4 w 52"/>
                  <a:gd name="T41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49">
                    <a:moveTo>
                      <a:pt x="4" y="23"/>
                    </a:moveTo>
                    <a:lnTo>
                      <a:pt x="2" y="25"/>
                    </a:lnTo>
                    <a:lnTo>
                      <a:pt x="1" y="28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7"/>
                    </a:lnTo>
                    <a:lnTo>
                      <a:pt x="1" y="40"/>
                    </a:lnTo>
                    <a:lnTo>
                      <a:pt x="2" y="43"/>
                    </a:lnTo>
                    <a:lnTo>
                      <a:pt x="4" y="45"/>
                    </a:lnTo>
                    <a:lnTo>
                      <a:pt x="6" y="47"/>
                    </a:lnTo>
                    <a:lnTo>
                      <a:pt x="9" y="48"/>
                    </a:lnTo>
                    <a:lnTo>
                      <a:pt x="11" y="49"/>
                    </a:lnTo>
                    <a:lnTo>
                      <a:pt x="15" y="49"/>
                    </a:lnTo>
                    <a:lnTo>
                      <a:pt x="18" y="49"/>
                    </a:lnTo>
                    <a:lnTo>
                      <a:pt x="20" y="48"/>
                    </a:lnTo>
                    <a:lnTo>
                      <a:pt x="23" y="47"/>
                    </a:lnTo>
                    <a:lnTo>
                      <a:pt x="25" y="45"/>
                    </a:lnTo>
                    <a:lnTo>
                      <a:pt x="52" y="18"/>
                    </a:lnTo>
                    <a:lnTo>
                      <a:pt x="39" y="9"/>
                    </a:lnTo>
                    <a:lnTo>
                      <a:pt x="26" y="0"/>
                    </a:ln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462">
                <a:extLst>
                  <a:ext uri="{FF2B5EF4-FFF2-40B4-BE49-F238E27FC236}">
                    <a16:creationId xmlns:a16="http://schemas.microsoft.com/office/drawing/2014/main" xmlns="" id="{FD6C6CC8-6EC9-4590-B21F-EB87A2672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760" y="4464754"/>
                <a:ext cx="19050" cy="17463"/>
              </a:xfrm>
              <a:custGeom>
                <a:avLst/>
                <a:gdLst>
                  <a:gd name="T0" fmla="*/ 24 w 61"/>
                  <a:gd name="T1" fmla="*/ 0 h 59"/>
                  <a:gd name="T2" fmla="*/ 12 w 61"/>
                  <a:gd name="T3" fmla="*/ 9 h 59"/>
                  <a:gd name="T4" fmla="*/ 0 w 61"/>
                  <a:gd name="T5" fmla="*/ 18 h 59"/>
                  <a:gd name="T6" fmla="*/ 36 w 61"/>
                  <a:gd name="T7" fmla="*/ 55 h 59"/>
                  <a:gd name="T8" fmla="*/ 39 w 61"/>
                  <a:gd name="T9" fmla="*/ 57 h 59"/>
                  <a:gd name="T10" fmla="*/ 41 w 61"/>
                  <a:gd name="T11" fmla="*/ 58 h 59"/>
                  <a:gd name="T12" fmla="*/ 44 w 61"/>
                  <a:gd name="T13" fmla="*/ 59 h 59"/>
                  <a:gd name="T14" fmla="*/ 46 w 61"/>
                  <a:gd name="T15" fmla="*/ 59 h 59"/>
                  <a:gd name="T16" fmla="*/ 49 w 61"/>
                  <a:gd name="T17" fmla="*/ 59 h 59"/>
                  <a:gd name="T18" fmla="*/ 53 w 61"/>
                  <a:gd name="T19" fmla="*/ 58 h 59"/>
                  <a:gd name="T20" fmla="*/ 55 w 61"/>
                  <a:gd name="T21" fmla="*/ 57 h 59"/>
                  <a:gd name="T22" fmla="*/ 57 w 61"/>
                  <a:gd name="T23" fmla="*/ 55 h 59"/>
                  <a:gd name="T24" fmla="*/ 59 w 61"/>
                  <a:gd name="T25" fmla="*/ 53 h 59"/>
                  <a:gd name="T26" fmla="*/ 60 w 61"/>
                  <a:gd name="T27" fmla="*/ 50 h 59"/>
                  <a:gd name="T28" fmla="*/ 61 w 61"/>
                  <a:gd name="T29" fmla="*/ 47 h 59"/>
                  <a:gd name="T30" fmla="*/ 61 w 61"/>
                  <a:gd name="T31" fmla="*/ 43 h 59"/>
                  <a:gd name="T32" fmla="*/ 61 w 61"/>
                  <a:gd name="T33" fmla="*/ 41 h 59"/>
                  <a:gd name="T34" fmla="*/ 60 w 61"/>
                  <a:gd name="T35" fmla="*/ 38 h 59"/>
                  <a:gd name="T36" fmla="*/ 59 w 61"/>
                  <a:gd name="T37" fmla="*/ 35 h 59"/>
                  <a:gd name="T38" fmla="*/ 57 w 61"/>
                  <a:gd name="T39" fmla="*/ 33 h 59"/>
                  <a:gd name="T40" fmla="*/ 24 w 61"/>
                  <a:gd name="T4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59">
                    <a:moveTo>
                      <a:pt x="24" y="0"/>
                    </a:moveTo>
                    <a:lnTo>
                      <a:pt x="12" y="9"/>
                    </a:lnTo>
                    <a:lnTo>
                      <a:pt x="0" y="18"/>
                    </a:lnTo>
                    <a:lnTo>
                      <a:pt x="36" y="55"/>
                    </a:lnTo>
                    <a:lnTo>
                      <a:pt x="39" y="57"/>
                    </a:lnTo>
                    <a:lnTo>
                      <a:pt x="41" y="58"/>
                    </a:lnTo>
                    <a:lnTo>
                      <a:pt x="44" y="59"/>
                    </a:lnTo>
                    <a:lnTo>
                      <a:pt x="46" y="59"/>
                    </a:lnTo>
                    <a:lnTo>
                      <a:pt x="49" y="59"/>
                    </a:lnTo>
                    <a:lnTo>
                      <a:pt x="53" y="58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3"/>
                    </a:lnTo>
                    <a:lnTo>
                      <a:pt x="60" y="50"/>
                    </a:lnTo>
                    <a:lnTo>
                      <a:pt x="61" y="47"/>
                    </a:lnTo>
                    <a:lnTo>
                      <a:pt x="61" y="43"/>
                    </a:lnTo>
                    <a:lnTo>
                      <a:pt x="61" y="41"/>
                    </a:lnTo>
                    <a:lnTo>
                      <a:pt x="60" y="38"/>
                    </a:lnTo>
                    <a:lnTo>
                      <a:pt x="59" y="35"/>
                    </a:lnTo>
                    <a:lnTo>
                      <a:pt x="57" y="3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463">
                <a:extLst>
                  <a:ext uri="{FF2B5EF4-FFF2-40B4-BE49-F238E27FC236}">
                    <a16:creationId xmlns:a16="http://schemas.microsoft.com/office/drawing/2014/main" xmlns="" id="{3A4F6A3A-D55D-453C-B99B-CC4589BD1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22" y="4212342"/>
                <a:ext cx="93663" cy="90488"/>
              </a:xfrm>
              <a:custGeom>
                <a:avLst/>
                <a:gdLst>
                  <a:gd name="T0" fmla="*/ 286 w 291"/>
                  <a:gd name="T1" fmla="*/ 91 h 283"/>
                  <a:gd name="T2" fmla="*/ 276 w 291"/>
                  <a:gd name="T3" fmla="*/ 70 h 283"/>
                  <a:gd name="T4" fmla="*/ 262 w 291"/>
                  <a:gd name="T5" fmla="*/ 52 h 283"/>
                  <a:gd name="T6" fmla="*/ 246 w 291"/>
                  <a:gd name="T7" fmla="*/ 36 h 283"/>
                  <a:gd name="T8" fmla="*/ 228 w 291"/>
                  <a:gd name="T9" fmla="*/ 23 h 283"/>
                  <a:gd name="T10" fmla="*/ 207 w 291"/>
                  <a:gd name="T11" fmla="*/ 13 h 283"/>
                  <a:gd name="T12" fmla="*/ 185 w 291"/>
                  <a:gd name="T13" fmla="*/ 5 h 283"/>
                  <a:gd name="T14" fmla="*/ 161 w 291"/>
                  <a:gd name="T15" fmla="*/ 1 h 283"/>
                  <a:gd name="T16" fmla="*/ 133 w 291"/>
                  <a:gd name="T17" fmla="*/ 1 h 283"/>
                  <a:gd name="T18" fmla="*/ 105 w 291"/>
                  <a:gd name="T19" fmla="*/ 7 h 283"/>
                  <a:gd name="T20" fmla="*/ 78 w 291"/>
                  <a:gd name="T21" fmla="*/ 18 h 283"/>
                  <a:gd name="T22" fmla="*/ 54 w 291"/>
                  <a:gd name="T23" fmla="*/ 34 h 283"/>
                  <a:gd name="T24" fmla="*/ 34 w 291"/>
                  <a:gd name="T25" fmla="*/ 54 h 283"/>
                  <a:gd name="T26" fmla="*/ 18 w 291"/>
                  <a:gd name="T27" fmla="*/ 79 h 283"/>
                  <a:gd name="T28" fmla="*/ 6 w 291"/>
                  <a:gd name="T29" fmla="*/ 106 h 283"/>
                  <a:gd name="T30" fmla="*/ 1 w 291"/>
                  <a:gd name="T31" fmla="*/ 135 h 283"/>
                  <a:gd name="T32" fmla="*/ 0 w 291"/>
                  <a:gd name="T33" fmla="*/ 160 h 283"/>
                  <a:gd name="T34" fmla="*/ 3 w 291"/>
                  <a:gd name="T35" fmla="*/ 182 h 283"/>
                  <a:gd name="T36" fmla="*/ 8 w 291"/>
                  <a:gd name="T37" fmla="*/ 201 h 283"/>
                  <a:gd name="T38" fmla="*/ 17 w 291"/>
                  <a:gd name="T39" fmla="*/ 220 h 283"/>
                  <a:gd name="T40" fmla="*/ 28 w 291"/>
                  <a:gd name="T41" fmla="*/ 237 h 283"/>
                  <a:gd name="T42" fmla="*/ 40 w 291"/>
                  <a:gd name="T43" fmla="*/ 252 h 283"/>
                  <a:gd name="T44" fmla="*/ 55 w 291"/>
                  <a:gd name="T45" fmla="*/ 266 h 283"/>
                  <a:gd name="T46" fmla="*/ 71 w 291"/>
                  <a:gd name="T47" fmla="*/ 278 h 283"/>
                  <a:gd name="T48" fmla="*/ 90 w 291"/>
                  <a:gd name="T49" fmla="*/ 267 h 283"/>
                  <a:gd name="T50" fmla="*/ 110 w 291"/>
                  <a:gd name="T51" fmla="*/ 238 h 283"/>
                  <a:gd name="T52" fmla="*/ 131 w 291"/>
                  <a:gd name="T53" fmla="*/ 212 h 283"/>
                  <a:gd name="T54" fmla="*/ 156 w 291"/>
                  <a:gd name="T55" fmla="*/ 186 h 283"/>
                  <a:gd name="T56" fmla="*/ 183 w 291"/>
                  <a:gd name="T57" fmla="*/ 163 h 283"/>
                  <a:gd name="T58" fmla="*/ 212 w 291"/>
                  <a:gd name="T59" fmla="*/ 142 h 283"/>
                  <a:gd name="T60" fmla="*/ 242 w 291"/>
                  <a:gd name="T61" fmla="*/ 124 h 283"/>
                  <a:gd name="T62" fmla="*/ 274 w 291"/>
                  <a:gd name="T63" fmla="*/ 10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1" h="283">
                    <a:moveTo>
                      <a:pt x="291" y="102"/>
                    </a:moveTo>
                    <a:lnTo>
                      <a:pt x="286" y="91"/>
                    </a:lnTo>
                    <a:lnTo>
                      <a:pt x="281" y="81"/>
                    </a:lnTo>
                    <a:lnTo>
                      <a:pt x="276" y="70"/>
                    </a:lnTo>
                    <a:lnTo>
                      <a:pt x="269" y="62"/>
                    </a:lnTo>
                    <a:lnTo>
                      <a:pt x="262" y="52"/>
                    </a:lnTo>
                    <a:lnTo>
                      <a:pt x="254" y="44"/>
                    </a:lnTo>
                    <a:lnTo>
                      <a:pt x="246" y="36"/>
                    </a:lnTo>
                    <a:lnTo>
                      <a:pt x="237" y="30"/>
                    </a:lnTo>
                    <a:lnTo>
                      <a:pt x="228" y="23"/>
                    </a:lnTo>
                    <a:lnTo>
                      <a:pt x="217" y="17"/>
                    </a:lnTo>
                    <a:lnTo>
                      <a:pt x="207" y="13"/>
                    </a:lnTo>
                    <a:lnTo>
                      <a:pt x="196" y="8"/>
                    </a:lnTo>
                    <a:lnTo>
                      <a:pt x="185" y="5"/>
                    </a:lnTo>
                    <a:lnTo>
                      <a:pt x="173" y="2"/>
                    </a:lnTo>
                    <a:lnTo>
                      <a:pt x="161" y="1"/>
                    </a:lnTo>
                    <a:lnTo>
                      <a:pt x="149" y="0"/>
                    </a:lnTo>
                    <a:lnTo>
                      <a:pt x="133" y="1"/>
                    </a:lnTo>
                    <a:lnTo>
                      <a:pt x="120" y="3"/>
                    </a:lnTo>
                    <a:lnTo>
                      <a:pt x="105" y="7"/>
                    </a:lnTo>
                    <a:lnTo>
                      <a:pt x="91" y="12"/>
                    </a:lnTo>
                    <a:lnTo>
                      <a:pt x="78" y="18"/>
                    </a:lnTo>
                    <a:lnTo>
                      <a:pt x="66" y="25"/>
                    </a:lnTo>
                    <a:lnTo>
                      <a:pt x="54" y="34"/>
                    </a:lnTo>
                    <a:lnTo>
                      <a:pt x="44" y="45"/>
                    </a:lnTo>
                    <a:lnTo>
                      <a:pt x="34" y="54"/>
                    </a:lnTo>
                    <a:lnTo>
                      <a:pt x="25" y="66"/>
                    </a:lnTo>
                    <a:lnTo>
                      <a:pt x="18" y="79"/>
                    </a:lnTo>
                    <a:lnTo>
                      <a:pt x="11" y="92"/>
                    </a:lnTo>
                    <a:lnTo>
                      <a:pt x="6" y="106"/>
                    </a:lnTo>
                    <a:lnTo>
                      <a:pt x="3" y="120"/>
                    </a:lnTo>
                    <a:lnTo>
                      <a:pt x="1" y="135"/>
                    </a:lnTo>
                    <a:lnTo>
                      <a:pt x="0" y="150"/>
                    </a:lnTo>
                    <a:lnTo>
                      <a:pt x="0" y="160"/>
                    </a:lnTo>
                    <a:lnTo>
                      <a:pt x="1" y="171"/>
                    </a:lnTo>
                    <a:lnTo>
                      <a:pt x="3" y="182"/>
                    </a:lnTo>
                    <a:lnTo>
                      <a:pt x="5" y="191"/>
                    </a:lnTo>
                    <a:lnTo>
                      <a:pt x="8" y="201"/>
                    </a:lnTo>
                    <a:lnTo>
                      <a:pt x="13" y="211"/>
                    </a:lnTo>
                    <a:lnTo>
                      <a:pt x="17" y="220"/>
                    </a:lnTo>
                    <a:lnTo>
                      <a:pt x="22" y="229"/>
                    </a:lnTo>
                    <a:lnTo>
                      <a:pt x="28" y="237"/>
                    </a:lnTo>
                    <a:lnTo>
                      <a:pt x="34" y="245"/>
                    </a:lnTo>
                    <a:lnTo>
                      <a:pt x="40" y="252"/>
                    </a:lnTo>
                    <a:lnTo>
                      <a:pt x="48" y="260"/>
                    </a:lnTo>
                    <a:lnTo>
                      <a:pt x="55" y="266"/>
                    </a:lnTo>
                    <a:lnTo>
                      <a:pt x="63" y="273"/>
                    </a:lnTo>
                    <a:lnTo>
                      <a:pt x="71" y="278"/>
                    </a:lnTo>
                    <a:lnTo>
                      <a:pt x="81" y="283"/>
                    </a:lnTo>
                    <a:lnTo>
                      <a:pt x="90" y="267"/>
                    </a:lnTo>
                    <a:lnTo>
                      <a:pt x="99" y="253"/>
                    </a:lnTo>
                    <a:lnTo>
                      <a:pt x="110" y="238"/>
                    </a:lnTo>
                    <a:lnTo>
                      <a:pt x="121" y="224"/>
                    </a:lnTo>
                    <a:lnTo>
                      <a:pt x="131" y="212"/>
                    </a:lnTo>
                    <a:lnTo>
                      <a:pt x="144" y="199"/>
                    </a:lnTo>
                    <a:lnTo>
                      <a:pt x="156" y="186"/>
                    </a:lnTo>
                    <a:lnTo>
                      <a:pt x="169" y="174"/>
                    </a:lnTo>
                    <a:lnTo>
                      <a:pt x="183" y="163"/>
                    </a:lnTo>
                    <a:lnTo>
                      <a:pt x="197" y="153"/>
                    </a:lnTo>
                    <a:lnTo>
                      <a:pt x="212" y="142"/>
                    </a:lnTo>
                    <a:lnTo>
                      <a:pt x="227" y="133"/>
                    </a:lnTo>
                    <a:lnTo>
                      <a:pt x="242" y="124"/>
                    </a:lnTo>
                    <a:lnTo>
                      <a:pt x="258" y="116"/>
                    </a:lnTo>
                    <a:lnTo>
                      <a:pt x="274" y="109"/>
                    </a:lnTo>
                    <a:lnTo>
                      <a:pt x="291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464">
                <a:extLst>
                  <a:ext uri="{FF2B5EF4-FFF2-40B4-BE49-F238E27FC236}">
                    <a16:creationId xmlns:a16="http://schemas.microsoft.com/office/drawing/2014/main" xmlns="" id="{4F873148-F8EF-4C08-9F8E-3439FEAEE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10" y="4212342"/>
                <a:ext cx="93663" cy="93663"/>
              </a:xfrm>
              <a:custGeom>
                <a:avLst/>
                <a:gdLst>
                  <a:gd name="T0" fmla="*/ 132 w 293"/>
                  <a:gd name="T1" fmla="*/ 1 h 293"/>
                  <a:gd name="T2" fmla="*/ 106 w 293"/>
                  <a:gd name="T3" fmla="*/ 5 h 293"/>
                  <a:gd name="T4" fmla="*/ 84 w 293"/>
                  <a:gd name="T5" fmla="*/ 14 h 293"/>
                  <a:gd name="T6" fmla="*/ 62 w 293"/>
                  <a:gd name="T7" fmla="*/ 25 h 293"/>
                  <a:gd name="T8" fmla="*/ 43 w 293"/>
                  <a:gd name="T9" fmla="*/ 40 h 293"/>
                  <a:gd name="T10" fmla="*/ 27 w 293"/>
                  <a:gd name="T11" fmla="*/ 58 h 293"/>
                  <a:gd name="T12" fmla="*/ 13 w 293"/>
                  <a:gd name="T13" fmla="*/ 78 h 293"/>
                  <a:gd name="T14" fmla="*/ 3 w 293"/>
                  <a:gd name="T15" fmla="*/ 100 h 293"/>
                  <a:gd name="T16" fmla="*/ 15 w 293"/>
                  <a:gd name="T17" fmla="*/ 120 h 293"/>
                  <a:gd name="T18" fmla="*/ 44 w 293"/>
                  <a:gd name="T19" fmla="*/ 137 h 293"/>
                  <a:gd name="T20" fmla="*/ 71 w 293"/>
                  <a:gd name="T21" fmla="*/ 156 h 293"/>
                  <a:gd name="T22" fmla="*/ 96 w 293"/>
                  <a:gd name="T23" fmla="*/ 176 h 293"/>
                  <a:gd name="T24" fmla="*/ 121 w 293"/>
                  <a:gd name="T25" fmla="*/ 200 h 293"/>
                  <a:gd name="T26" fmla="*/ 142 w 293"/>
                  <a:gd name="T27" fmla="*/ 224 h 293"/>
                  <a:gd name="T28" fmla="*/ 163 w 293"/>
                  <a:gd name="T29" fmla="*/ 250 h 293"/>
                  <a:gd name="T30" fmla="*/ 180 w 293"/>
                  <a:gd name="T31" fmla="*/ 279 h 293"/>
                  <a:gd name="T32" fmla="*/ 199 w 293"/>
                  <a:gd name="T33" fmla="*/ 290 h 293"/>
                  <a:gd name="T34" fmla="*/ 221 w 293"/>
                  <a:gd name="T35" fmla="*/ 279 h 293"/>
                  <a:gd name="T36" fmla="*/ 240 w 293"/>
                  <a:gd name="T37" fmla="*/ 265 h 293"/>
                  <a:gd name="T38" fmla="*/ 257 w 293"/>
                  <a:gd name="T39" fmla="*/ 249 h 293"/>
                  <a:gd name="T40" fmla="*/ 271 w 293"/>
                  <a:gd name="T41" fmla="*/ 230 h 293"/>
                  <a:gd name="T42" fmla="*/ 282 w 293"/>
                  <a:gd name="T43" fmla="*/ 209 h 293"/>
                  <a:gd name="T44" fmla="*/ 289 w 293"/>
                  <a:gd name="T45" fmla="*/ 186 h 293"/>
                  <a:gd name="T46" fmla="*/ 293 w 293"/>
                  <a:gd name="T47" fmla="*/ 162 h 293"/>
                  <a:gd name="T48" fmla="*/ 293 w 293"/>
                  <a:gd name="T49" fmla="*/ 135 h 293"/>
                  <a:gd name="T50" fmla="*/ 287 w 293"/>
                  <a:gd name="T51" fmla="*/ 106 h 293"/>
                  <a:gd name="T52" fmla="*/ 276 w 293"/>
                  <a:gd name="T53" fmla="*/ 79 h 293"/>
                  <a:gd name="T54" fmla="*/ 260 w 293"/>
                  <a:gd name="T55" fmla="*/ 54 h 293"/>
                  <a:gd name="T56" fmla="*/ 240 w 293"/>
                  <a:gd name="T57" fmla="*/ 34 h 293"/>
                  <a:gd name="T58" fmla="*/ 215 w 293"/>
                  <a:gd name="T59" fmla="*/ 18 h 293"/>
                  <a:gd name="T60" fmla="*/ 188 w 293"/>
                  <a:gd name="T61" fmla="*/ 7 h 293"/>
                  <a:gd name="T62" fmla="*/ 160 w 293"/>
                  <a:gd name="T63" fmla="*/ 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3" h="293">
                    <a:moveTo>
                      <a:pt x="145" y="0"/>
                    </a:moveTo>
                    <a:lnTo>
                      <a:pt x="132" y="1"/>
                    </a:lnTo>
                    <a:lnTo>
                      <a:pt x="119" y="3"/>
                    </a:lnTo>
                    <a:lnTo>
                      <a:pt x="106" y="5"/>
                    </a:lnTo>
                    <a:lnTo>
                      <a:pt x="94" y="8"/>
                    </a:lnTo>
                    <a:lnTo>
                      <a:pt x="84" y="14"/>
                    </a:lnTo>
                    <a:lnTo>
                      <a:pt x="72" y="19"/>
                    </a:lnTo>
                    <a:lnTo>
                      <a:pt x="62" y="25"/>
                    </a:lnTo>
                    <a:lnTo>
                      <a:pt x="53" y="32"/>
                    </a:lnTo>
                    <a:lnTo>
                      <a:pt x="43" y="40"/>
                    </a:lnTo>
                    <a:lnTo>
                      <a:pt x="34" y="49"/>
                    </a:lnTo>
                    <a:lnTo>
                      <a:pt x="27" y="58"/>
                    </a:lnTo>
                    <a:lnTo>
                      <a:pt x="19" y="68"/>
                    </a:lnTo>
                    <a:lnTo>
                      <a:pt x="13" y="78"/>
                    </a:lnTo>
                    <a:lnTo>
                      <a:pt x="8" y="90"/>
                    </a:lnTo>
                    <a:lnTo>
                      <a:pt x="3" y="100"/>
                    </a:lnTo>
                    <a:lnTo>
                      <a:pt x="0" y="112"/>
                    </a:lnTo>
                    <a:lnTo>
                      <a:pt x="15" y="120"/>
                    </a:lnTo>
                    <a:lnTo>
                      <a:pt x="29" y="128"/>
                    </a:lnTo>
                    <a:lnTo>
                      <a:pt x="44" y="137"/>
                    </a:lnTo>
                    <a:lnTo>
                      <a:pt x="58" y="146"/>
                    </a:lnTo>
                    <a:lnTo>
                      <a:pt x="71" y="156"/>
                    </a:lnTo>
                    <a:lnTo>
                      <a:pt x="84" y="166"/>
                    </a:lnTo>
                    <a:lnTo>
                      <a:pt x="96" y="176"/>
                    </a:lnTo>
                    <a:lnTo>
                      <a:pt x="109" y="188"/>
                    </a:lnTo>
                    <a:lnTo>
                      <a:pt x="121" y="200"/>
                    </a:lnTo>
                    <a:lnTo>
                      <a:pt x="132" y="212"/>
                    </a:lnTo>
                    <a:lnTo>
                      <a:pt x="142" y="224"/>
                    </a:lnTo>
                    <a:lnTo>
                      <a:pt x="153" y="237"/>
                    </a:lnTo>
                    <a:lnTo>
                      <a:pt x="163" y="250"/>
                    </a:lnTo>
                    <a:lnTo>
                      <a:pt x="171" y="264"/>
                    </a:lnTo>
                    <a:lnTo>
                      <a:pt x="180" y="279"/>
                    </a:lnTo>
                    <a:lnTo>
                      <a:pt x="188" y="293"/>
                    </a:lnTo>
                    <a:lnTo>
                      <a:pt x="199" y="290"/>
                    </a:lnTo>
                    <a:lnTo>
                      <a:pt x="211" y="284"/>
                    </a:lnTo>
                    <a:lnTo>
                      <a:pt x="221" y="279"/>
                    </a:lnTo>
                    <a:lnTo>
                      <a:pt x="230" y="273"/>
                    </a:lnTo>
                    <a:lnTo>
                      <a:pt x="240" y="265"/>
                    </a:lnTo>
                    <a:lnTo>
                      <a:pt x="248" y="258"/>
                    </a:lnTo>
                    <a:lnTo>
                      <a:pt x="257" y="249"/>
                    </a:lnTo>
                    <a:lnTo>
                      <a:pt x="264" y="239"/>
                    </a:lnTo>
                    <a:lnTo>
                      <a:pt x="271" y="230"/>
                    </a:lnTo>
                    <a:lnTo>
                      <a:pt x="276" y="220"/>
                    </a:lnTo>
                    <a:lnTo>
                      <a:pt x="282" y="209"/>
                    </a:lnTo>
                    <a:lnTo>
                      <a:pt x="286" y="198"/>
                    </a:lnTo>
                    <a:lnTo>
                      <a:pt x="289" y="186"/>
                    </a:lnTo>
                    <a:lnTo>
                      <a:pt x="292" y="174"/>
                    </a:lnTo>
                    <a:lnTo>
                      <a:pt x="293" y="162"/>
                    </a:lnTo>
                    <a:lnTo>
                      <a:pt x="293" y="150"/>
                    </a:lnTo>
                    <a:lnTo>
                      <a:pt x="293" y="135"/>
                    </a:lnTo>
                    <a:lnTo>
                      <a:pt x="291" y="120"/>
                    </a:lnTo>
                    <a:lnTo>
                      <a:pt x="287" y="106"/>
                    </a:lnTo>
                    <a:lnTo>
                      <a:pt x="282" y="92"/>
                    </a:lnTo>
                    <a:lnTo>
                      <a:pt x="276" y="79"/>
                    </a:lnTo>
                    <a:lnTo>
                      <a:pt x="269" y="66"/>
                    </a:lnTo>
                    <a:lnTo>
                      <a:pt x="260" y="54"/>
                    </a:lnTo>
                    <a:lnTo>
                      <a:pt x="249" y="45"/>
                    </a:lnTo>
                    <a:lnTo>
                      <a:pt x="240" y="34"/>
                    </a:lnTo>
                    <a:lnTo>
                      <a:pt x="228" y="25"/>
                    </a:lnTo>
                    <a:lnTo>
                      <a:pt x="215" y="18"/>
                    </a:lnTo>
                    <a:lnTo>
                      <a:pt x="202" y="12"/>
                    </a:lnTo>
                    <a:lnTo>
                      <a:pt x="188" y="7"/>
                    </a:lnTo>
                    <a:lnTo>
                      <a:pt x="175" y="3"/>
                    </a:lnTo>
                    <a:lnTo>
                      <a:pt x="160" y="1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465">
                <a:extLst>
                  <a:ext uri="{FF2B5EF4-FFF2-40B4-BE49-F238E27FC236}">
                    <a16:creationId xmlns:a16="http://schemas.microsoft.com/office/drawing/2014/main" xmlns="" id="{460F9CDF-BD03-4D95-80D0-2FB4ED815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672" y="4245679"/>
                <a:ext cx="238125" cy="236538"/>
              </a:xfrm>
              <a:custGeom>
                <a:avLst/>
                <a:gdLst>
                  <a:gd name="T0" fmla="*/ 418 w 748"/>
                  <a:gd name="T1" fmla="*/ 394 h 747"/>
                  <a:gd name="T2" fmla="*/ 413 w 748"/>
                  <a:gd name="T3" fmla="*/ 401 h 747"/>
                  <a:gd name="T4" fmla="*/ 404 w 748"/>
                  <a:gd name="T5" fmla="*/ 404 h 747"/>
                  <a:gd name="T6" fmla="*/ 248 w 748"/>
                  <a:gd name="T7" fmla="*/ 403 h 747"/>
                  <a:gd name="T8" fmla="*/ 241 w 748"/>
                  <a:gd name="T9" fmla="*/ 398 h 747"/>
                  <a:gd name="T10" fmla="*/ 238 w 748"/>
                  <a:gd name="T11" fmla="*/ 389 h 747"/>
                  <a:gd name="T12" fmla="*/ 241 w 748"/>
                  <a:gd name="T13" fmla="*/ 380 h 747"/>
                  <a:gd name="T14" fmla="*/ 248 w 748"/>
                  <a:gd name="T15" fmla="*/ 375 h 747"/>
                  <a:gd name="T16" fmla="*/ 389 w 748"/>
                  <a:gd name="T17" fmla="*/ 374 h 747"/>
                  <a:gd name="T18" fmla="*/ 391 w 748"/>
                  <a:gd name="T19" fmla="*/ 160 h 747"/>
                  <a:gd name="T20" fmla="*/ 397 w 748"/>
                  <a:gd name="T21" fmla="*/ 154 h 747"/>
                  <a:gd name="T22" fmla="*/ 404 w 748"/>
                  <a:gd name="T23" fmla="*/ 150 h 747"/>
                  <a:gd name="T24" fmla="*/ 413 w 748"/>
                  <a:gd name="T25" fmla="*/ 154 h 747"/>
                  <a:gd name="T26" fmla="*/ 418 w 748"/>
                  <a:gd name="T27" fmla="*/ 160 h 747"/>
                  <a:gd name="T28" fmla="*/ 419 w 748"/>
                  <a:gd name="T29" fmla="*/ 389 h 747"/>
                  <a:gd name="T30" fmla="*/ 336 w 748"/>
                  <a:gd name="T31" fmla="*/ 2 h 747"/>
                  <a:gd name="T32" fmla="*/ 280 w 748"/>
                  <a:gd name="T33" fmla="*/ 11 h 747"/>
                  <a:gd name="T34" fmla="*/ 228 w 748"/>
                  <a:gd name="T35" fmla="*/ 30 h 747"/>
                  <a:gd name="T36" fmla="*/ 179 w 748"/>
                  <a:gd name="T37" fmla="*/ 54 h 747"/>
                  <a:gd name="T38" fmla="*/ 136 w 748"/>
                  <a:gd name="T39" fmla="*/ 86 h 747"/>
                  <a:gd name="T40" fmla="*/ 97 w 748"/>
                  <a:gd name="T41" fmla="*/ 123 h 747"/>
                  <a:gd name="T42" fmla="*/ 64 w 748"/>
                  <a:gd name="T43" fmla="*/ 165 h 747"/>
                  <a:gd name="T44" fmla="*/ 36 w 748"/>
                  <a:gd name="T45" fmla="*/ 212 h 747"/>
                  <a:gd name="T46" fmla="*/ 17 w 748"/>
                  <a:gd name="T47" fmla="*/ 263 h 747"/>
                  <a:gd name="T48" fmla="*/ 4 w 748"/>
                  <a:gd name="T49" fmla="*/ 317 h 747"/>
                  <a:gd name="T50" fmla="*/ 0 w 748"/>
                  <a:gd name="T51" fmla="*/ 374 h 747"/>
                  <a:gd name="T52" fmla="*/ 4 w 748"/>
                  <a:gd name="T53" fmla="*/ 431 h 747"/>
                  <a:gd name="T54" fmla="*/ 17 w 748"/>
                  <a:gd name="T55" fmla="*/ 485 h 747"/>
                  <a:gd name="T56" fmla="*/ 36 w 748"/>
                  <a:gd name="T57" fmla="*/ 536 h 747"/>
                  <a:gd name="T58" fmla="*/ 64 w 748"/>
                  <a:gd name="T59" fmla="*/ 583 h 747"/>
                  <a:gd name="T60" fmla="*/ 97 w 748"/>
                  <a:gd name="T61" fmla="*/ 625 h 747"/>
                  <a:gd name="T62" fmla="*/ 136 w 748"/>
                  <a:gd name="T63" fmla="*/ 662 h 747"/>
                  <a:gd name="T64" fmla="*/ 179 w 748"/>
                  <a:gd name="T65" fmla="*/ 694 h 747"/>
                  <a:gd name="T66" fmla="*/ 228 w 748"/>
                  <a:gd name="T67" fmla="*/ 719 h 747"/>
                  <a:gd name="T68" fmla="*/ 280 w 748"/>
                  <a:gd name="T69" fmla="*/ 736 h 747"/>
                  <a:gd name="T70" fmla="*/ 336 w 748"/>
                  <a:gd name="T71" fmla="*/ 745 h 747"/>
                  <a:gd name="T72" fmla="*/ 392 w 748"/>
                  <a:gd name="T73" fmla="*/ 747 h 747"/>
                  <a:gd name="T74" fmla="*/ 449 w 748"/>
                  <a:gd name="T75" fmla="*/ 740 h 747"/>
                  <a:gd name="T76" fmla="*/ 501 w 748"/>
                  <a:gd name="T77" fmla="*/ 725 h 747"/>
                  <a:gd name="T78" fmla="*/ 552 w 748"/>
                  <a:gd name="T79" fmla="*/ 702 h 747"/>
                  <a:gd name="T80" fmla="*/ 597 w 748"/>
                  <a:gd name="T81" fmla="*/ 674 h 747"/>
                  <a:gd name="T82" fmla="*/ 637 w 748"/>
                  <a:gd name="T83" fmla="*/ 638 h 747"/>
                  <a:gd name="T84" fmla="*/ 673 w 748"/>
                  <a:gd name="T85" fmla="*/ 598 h 747"/>
                  <a:gd name="T86" fmla="*/ 702 w 748"/>
                  <a:gd name="T87" fmla="*/ 552 h 747"/>
                  <a:gd name="T88" fmla="*/ 724 w 748"/>
                  <a:gd name="T89" fmla="*/ 502 h 747"/>
                  <a:gd name="T90" fmla="*/ 739 w 748"/>
                  <a:gd name="T91" fmla="*/ 449 h 747"/>
                  <a:gd name="T92" fmla="*/ 746 w 748"/>
                  <a:gd name="T93" fmla="*/ 393 h 747"/>
                  <a:gd name="T94" fmla="*/ 745 w 748"/>
                  <a:gd name="T95" fmla="*/ 336 h 747"/>
                  <a:gd name="T96" fmla="*/ 736 w 748"/>
                  <a:gd name="T97" fmla="*/ 281 h 747"/>
                  <a:gd name="T98" fmla="*/ 718 w 748"/>
                  <a:gd name="T99" fmla="*/ 229 h 747"/>
                  <a:gd name="T100" fmla="*/ 693 w 748"/>
                  <a:gd name="T101" fmla="*/ 180 h 747"/>
                  <a:gd name="T102" fmla="*/ 662 w 748"/>
                  <a:gd name="T103" fmla="*/ 137 h 747"/>
                  <a:gd name="T104" fmla="*/ 624 w 748"/>
                  <a:gd name="T105" fmla="*/ 98 h 747"/>
                  <a:gd name="T106" fmla="*/ 582 w 748"/>
                  <a:gd name="T107" fmla="*/ 64 h 747"/>
                  <a:gd name="T108" fmla="*/ 536 w 748"/>
                  <a:gd name="T109" fmla="*/ 37 h 747"/>
                  <a:gd name="T110" fmla="*/ 484 w 748"/>
                  <a:gd name="T111" fmla="*/ 17 h 747"/>
                  <a:gd name="T112" fmla="*/ 430 w 748"/>
                  <a:gd name="T113" fmla="*/ 4 h 747"/>
                  <a:gd name="T114" fmla="*/ 373 w 748"/>
                  <a:gd name="T115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8" h="747">
                    <a:moveTo>
                      <a:pt x="419" y="389"/>
                    </a:moveTo>
                    <a:lnTo>
                      <a:pt x="419" y="392"/>
                    </a:lnTo>
                    <a:lnTo>
                      <a:pt x="418" y="394"/>
                    </a:lnTo>
                    <a:lnTo>
                      <a:pt x="417" y="398"/>
                    </a:lnTo>
                    <a:lnTo>
                      <a:pt x="415" y="400"/>
                    </a:lnTo>
                    <a:lnTo>
                      <a:pt x="413" y="401"/>
                    </a:lnTo>
                    <a:lnTo>
                      <a:pt x="410" y="403"/>
                    </a:lnTo>
                    <a:lnTo>
                      <a:pt x="407" y="403"/>
                    </a:lnTo>
                    <a:lnTo>
                      <a:pt x="404" y="404"/>
                    </a:lnTo>
                    <a:lnTo>
                      <a:pt x="253" y="404"/>
                    </a:lnTo>
                    <a:lnTo>
                      <a:pt x="251" y="403"/>
                    </a:lnTo>
                    <a:lnTo>
                      <a:pt x="248" y="403"/>
                    </a:lnTo>
                    <a:lnTo>
                      <a:pt x="246" y="401"/>
                    </a:lnTo>
                    <a:lnTo>
                      <a:pt x="244" y="400"/>
                    </a:lnTo>
                    <a:lnTo>
                      <a:pt x="241" y="398"/>
                    </a:lnTo>
                    <a:lnTo>
                      <a:pt x="240" y="394"/>
                    </a:lnTo>
                    <a:lnTo>
                      <a:pt x="239" y="392"/>
                    </a:lnTo>
                    <a:lnTo>
                      <a:pt x="238" y="389"/>
                    </a:lnTo>
                    <a:lnTo>
                      <a:pt x="239" y="386"/>
                    </a:lnTo>
                    <a:lnTo>
                      <a:pt x="240" y="384"/>
                    </a:lnTo>
                    <a:lnTo>
                      <a:pt x="241" y="380"/>
                    </a:lnTo>
                    <a:lnTo>
                      <a:pt x="244" y="378"/>
                    </a:lnTo>
                    <a:lnTo>
                      <a:pt x="246" y="376"/>
                    </a:lnTo>
                    <a:lnTo>
                      <a:pt x="248" y="375"/>
                    </a:lnTo>
                    <a:lnTo>
                      <a:pt x="251" y="374"/>
                    </a:lnTo>
                    <a:lnTo>
                      <a:pt x="253" y="374"/>
                    </a:lnTo>
                    <a:lnTo>
                      <a:pt x="389" y="374"/>
                    </a:lnTo>
                    <a:lnTo>
                      <a:pt x="389" y="165"/>
                    </a:lnTo>
                    <a:lnTo>
                      <a:pt x="390" y="163"/>
                    </a:lnTo>
                    <a:lnTo>
                      <a:pt x="391" y="160"/>
                    </a:lnTo>
                    <a:lnTo>
                      <a:pt x="392" y="158"/>
                    </a:lnTo>
                    <a:lnTo>
                      <a:pt x="394" y="156"/>
                    </a:lnTo>
                    <a:lnTo>
                      <a:pt x="397" y="154"/>
                    </a:lnTo>
                    <a:lnTo>
                      <a:pt x="399" y="153"/>
                    </a:lnTo>
                    <a:lnTo>
                      <a:pt x="402" y="152"/>
                    </a:lnTo>
                    <a:lnTo>
                      <a:pt x="404" y="150"/>
                    </a:lnTo>
                    <a:lnTo>
                      <a:pt x="407" y="152"/>
                    </a:lnTo>
                    <a:lnTo>
                      <a:pt x="410" y="153"/>
                    </a:lnTo>
                    <a:lnTo>
                      <a:pt x="413" y="154"/>
                    </a:lnTo>
                    <a:lnTo>
                      <a:pt x="415" y="156"/>
                    </a:lnTo>
                    <a:lnTo>
                      <a:pt x="417" y="158"/>
                    </a:lnTo>
                    <a:lnTo>
                      <a:pt x="418" y="160"/>
                    </a:lnTo>
                    <a:lnTo>
                      <a:pt x="419" y="163"/>
                    </a:lnTo>
                    <a:lnTo>
                      <a:pt x="419" y="165"/>
                    </a:lnTo>
                    <a:lnTo>
                      <a:pt x="419" y="389"/>
                    </a:lnTo>
                    <a:close/>
                    <a:moveTo>
                      <a:pt x="373" y="0"/>
                    </a:moveTo>
                    <a:lnTo>
                      <a:pt x="354" y="1"/>
                    </a:lnTo>
                    <a:lnTo>
                      <a:pt x="336" y="2"/>
                    </a:lnTo>
                    <a:lnTo>
                      <a:pt x="316" y="4"/>
                    </a:lnTo>
                    <a:lnTo>
                      <a:pt x="298" y="7"/>
                    </a:lnTo>
                    <a:lnTo>
                      <a:pt x="280" y="11"/>
                    </a:lnTo>
                    <a:lnTo>
                      <a:pt x="262" y="17"/>
                    </a:lnTo>
                    <a:lnTo>
                      <a:pt x="245" y="23"/>
                    </a:lnTo>
                    <a:lnTo>
                      <a:pt x="228" y="30"/>
                    </a:lnTo>
                    <a:lnTo>
                      <a:pt x="211" y="37"/>
                    </a:lnTo>
                    <a:lnTo>
                      <a:pt x="195" y="46"/>
                    </a:lnTo>
                    <a:lnTo>
                      <a:pt x="179" y="54"/>
                    </a:lnTo>
                    <a:lnTo>
                      <a:pt x="164" y="64"/>
                    </a:lnTo>
                    <a:lnTo>
                      <a:pt x="149" y="74"/>
                    </a:lnTo>
                    <a:lnTo>
                      <a:pt x="136" y="86"/>
                    </a:lnTo>
                    <a:lnTo>
                      <a:pt x="122" y="98"/>
                    </a:lnTo>
                    <a:lnTo>
                      <a:pt x="109" y="110"/>
                    </a:lnTo>
                    <a:lnTo>
                      <a:pt x="97" y="123"/>
                    </a:lnTo>
                    <a:lnTo>
                      <a:pt x="85" y="137"/>
                    </a:lnTo>
                    <a:lnTo>
                      <a:pt x="73" y="150"/>
                    </a:lnTo>
                    <a:lnTo>
                      <a:pt x="64" y="165"/>
                    </a:lnTo>
                    <a:lnTo>
                      <a:pt x="53" y="180"/>
                    </a:lnTo>
                    <a:lnTo>
                      <a:pt x="45" y="196"/>
                    </a:lnTo>
                    <a:lnTo>
                      <a:pt x="36" y="212"/>
                    </a:lnTo>
                    <a:lnTo>
                      <a:pt x="29" y="229"/>
                    </a:lnTo>
                    <a:lnTo>
                      <a:pt x="22" y="246"/>
                    </a:lnTo>
                    <a:lnTo>
                      <a:pt x="17" y="263"/>
                    </a:lnTo>
                    <a:lnTo>
                      <a:pt x="11" y="281"/>
                    </a:lnTo>
                    <a:lnTo>
                      <a:pt x="7" y="299"/>
                    </a:lnTo>
                    <a:lnTo>
                      <a:pt x="4" y="317"/>
                    </a:lnTo>
                    <a:lnTo>
                      <a:pt x="2" y="336"/>
                    </a:lnTo>
                    <a:lnTo>
                      <a:pt x="0" y="355"/>
                    </a:lnTo>
                    <a:lnTo>
                      <a:pt x="0" y="374"/>
                    </a:lnTo>
                    <a:lnTo>
                      <a:pt x="0" y="393"/>
                    </a:lnTo>
                    <a:lnTo>
                      <a:pt x="2" y="411"/>
                    </a:lnTo>
                    <a:lnTo>
                      <a:pt x="4" y="431"/>
                    </a:lnTo>
                    <a:lnTo>
                      <a:pt x="7" y="449"/>
                    </a:lnTo>
                    <a:lnTo>
                      <a:pt x="11" y="467"/>
                    </a:lnTo>
                    <a:lnTo>
                      <a:pt x="17" y="485"/>
                    </a:lnTo>
                    <a:lnTo>
                      <a:pt x="22" y="502"/>
                    </a:lnTo>
                    <a:lnTo>
                      <a:pt x="29" y="520"/>
                    </a:lnTo>
                    <a:lnTo>
                      <a:pt x="36" y="536"/>
                    </a:lnTo>
                    <a:lnTo>
                      <a:pt x="45" y="552"/>
                    </a:lnTo>
                    <a:lnTo>
                      <a:pt x="53" y="568"/>
                    </a:lnTo>
                    <a:lnTo>
                      <a:pt x="64" y="583"/>
                    </a:lnTo>
                    <a:lnTo>
                      <a:pt x="73" y="598"/>
                    </a:lnTo>
                    <a:lnTo>
                      <a:pt x="85" y="612"/>
                    </a:lnTo>
                    <a:lnTo>
                      <a:pt x="97" y="625"/>
                    </a:lnTo>
                    <a:lnTo>
                      <a:pt x="109" y="638"/>
                    </a:lnTo>
                    <a:lnTo>
                      <a:pt x="122" y="650"/>
                    </a:lnTo>
                    <a:lnTo>
                      <a:pt x="136" y="662"/>
                    </a:lnTo>
                    <a:lnTo>
                      <a:pt x="149" y="674"/>
                    </a:lnTo>
                    <a:lnTo>
                      <a:pt x="164" y="683"/>
                    </a:lnTo>
                    <a:lnTo>
                      <a:pt x="179" y="694"/>
                    </a:lnTo>
                    <a:lnTo>
                      <a:pt x="195" y="702"/>
                    </a:lnTo>
                    <a:lnTo>
                      <a:pt x="211" y="711"/>
                    </a:lnTo>
                    <a:lnTo>
                      <a:pt x="228" y="719"/>
                    </a:lnTo>
                    <a:lnTo>
                      <a:pt x="245" y="725"/>
                    </a:lnTo>
                    <a:lnTo>
                      <a:pt x="262" y="730"/>
                    </a:lnTo>
                    <a:lnTo>
                      <a:pt x="280" y="736"/>
                    </a:lnTo>
                    <a:lnTo>
                      <a:pt x="298" y="740"/>
                    </a:lnTo>
                    <a:lnTo>
                      <a:pt x="316" y="743"/>
                    </a:lnTo>
                    <a:lnTo>
                      <a:pt x="336" y="745"/>
                    </a:lnTo>
                    <a:lnTo>
                      <a:pt x="354" y="747"/>
                    </a:lnTo>
                    <a:lnTo>
                      <a:pt x="373" y="747"/>
                    </a:lnTo>
                    <a:lnTo>
                      <a:pt x="392" y="747"/>
                    </a:lnTo>
                    <a:lnTo>
                      <a:pt x="412" y="745"/>
                    </a:lnTo>
                    <a:lnTo>
                      <a:pt x="430" y="743"/>
                    </a:lnTo>
                    <a:lnTo>
                      <a:pt x="449" y="740"/>
                    </a:lnTo>
                    <a:lnTo>
                      <a:pt x="466" y="736"/>
                    </a:lnTo>
                    <a:lnTo>
                      <a:pt x="484" y="730"/>
                    </a:lnTo>
                    <a:lnTo>
                      <a:pt x="501" y="725"/>
                    </a:lnTo>
                    <a:lnTo>
                      <a:pt x="519" y="719"/>
                    </a:lnTo>
                    <a:lnTo>
                      <a:pt x="536" y="711"/>
                    </a:lnTo>
                    <a:lnTo>
                      <a:pt x="552" y="702"/>
                    </a:lnTo>
                    <a:lnTo>
                      <a:pt x="567" y="694"/>
                    </a:lnTo>
                    <a:lnTo>
                      <a:pt x="582" y="683"/>
                    </a:lnTo>
                    <a:lnTo>
                      <a:pt x="597" y="674"/>
                    </a:lnTo>
                    <a:lnTo>
                      <a:pt x="611" y="662"/>
                    </a:lnTo>
                    <a:lnTo>
                      <a:pt x="624" y="650"/>
                    </a:lnTo>
                    <a:lnTo>
                      <a:pt x="637" y="638"/>
                    </a:lnTo>
                    <a:lnTo>
                      <a:pt x="650" y="625"/>
                    </a:lnTo>
                    <a:lnTo>
                      <a:pt x="662" y="612"/>
                    </a:lnTo>
                    <a:lnTo>
                      <a:pt x="673" y="598"/>
                    </a:lnTo>
                    <a:lnTo>
                      <a:pt x="683" y="583"/>
                    </a:lnTo>
                    <a:lnTo>
                      <a:pt x="693" y="568"/>
                    </a:lnTo>
                    <a:lnTo>
                      <a:pt x="702" y="552"/>
                    </a:lnTo>
                    <a:lnTo>
                      <a:pt x="710" y="536"/>
                    </a:lnTo>
                    <a:lnTo>
                      <a:pt x="718" y="520"/>
                    </a:lnTo>
                    <a:lnTo>
                      <a:pt x="724" y="502"/>
                    </a:lnTo>
                    <a:lnTo>
                      <a:pt x="730" y="485"/>
                    </a:lnTo>
                    <a:lnTo>
                      <a:pt x="736" y="467"/>
                    </a:lnTo>
                    <a:lnTo>
                      <a:pt x="739" y="449"/>
                    </a:lnTo>
                    <a:lnTo>
                      <a:pt x="743" y="431"/>
                    </a:lnTo>
                    <a:lnTo>
                      <a:pt x="745" y="411"/>
                    </a:lnTo>
                    <a:lnTo>
                      <a:pt x="746" y="393"/>
                    </a:lnTo>
                    <a:lnTo>
                      <a:pt x="748" y="374"/>
                    </a:lnTo>
                    <a:lnTo>
                      <a:pt x="746" y="355"/>
                    </a:lnTo>
                    <a:lnTo>
                      <a:pt x="745" y="336"/>
                    </a:lnTo>
                    <a:lnTo>
                      <a:pt x="743" y="317"/>
                    </a:lnTo>
                    <a:lnTo>
                      <a:pt x="739" y="299"/>
                    </a:lnTo>
                    <a:lnTo>
                      <a:pt x="736" y="281"/>
                    </a:lnTo>
                    <a:lnTo>
                      <a:pt x="730" y="263"/>
                    </a:lnTo>
                    <a:lnTo>
                      <a:pt x="724" y="246"/>
                    </a:lnTo>
                    <a:lnTo>
                      <a:pt x="718" y="229"/>
                    </a:lnTo>
                    <a:lnTo>
                      <a:pt x="710" y="212"/>
                    </a:lnTo>
                    <a:lnTo>
                      <a:pt x="702" y="196"/>
                    </a:lnTo>
                    <a:lnTo>
                      <a:pt x="693" y="180"/>
                    </a:lnTo>
                    <a:lnTo>
                      <a:pt x="683" y="165"/>
                    </a:lnTo>
                    <a:lnTo>
                      <a:pt x="673" y="150"/>
                    </a:lnTo>
                    <a:lnTo>
                      <a:pt x="662" y="137"/>
                    </a:lnTo>
                    <a:lnTo>
                      <a:pt x="650" y="123"/>
                    </a:lnTo>
                    <a:lnTo>
                      <a:pt x="637" y="110"/>
                    </a:lnTo>
                    <a:lnTo>
                      <a:pt x="624" y="98"/>
                    </a:lnTo>
                    <a:lnTo>
                      <a:pt x="611" y="86"/>
                    </a:lnTo>
                    <a:lnTo>
                      <a:pt x="597" y="74"/>
                    </a:lnTo>
                    <a:lnTo>
                      <a:pt x="582" y="64"/>
                    </a:lnTo>
                    <a:lnTo>
                      <a:pt x="567" y="54"/>
                    </a:lnTo>
                    <a:lnTo>
                      <a:pt x="552" y="46"/>
                    </a:lnTo>
                    <a:lnTo>
                      <a:pt x="536" y="37"/>
                    </a:lnTo>
                    <a:lnTo>
                      <a:pt x="519" y="30"/>
                    </a:lnTo>
                    <a:lnTo>
                      <a:pt x="501" y="23"/>
                    </a:lnTo>
                    <a:lnTo>
                      <a:pt x="484" y="17"/>
                    </a:lnTo>
                    <a:lnTo>
                      <a:pt x="466" y="11"/>
                    </a:lnTo>
                    <a:lnTo>
                      <a:pt x="449" y="7"/>
                    </a:lnTo>
                    <a:lnTo>
                      <a:pt x="430" y="4"/>
                    </a:lnTo>
                    <a:lnTo>
                      <a:pt x="412" y="2"/>
                    </a:lnTo>
                    <a:lnTo>
                      <a:pt x="392" y="1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39D5DEC3-1AA9-4058-B2A1-7145B04939DD}"/>
                </a:ext>
              </a:extLst>
            </p:cNvPr>
            <p:cNvGrpSpPr/>
            <p:nvPr/>
          </p:nvGrpSpPr>
          <p:grpSpPr>
            <a:xfrm>
              <a:off x="4693707" y="1716870"/>
              <a:ext cx="285751" cy="269875"/>
              <a:chOff x="333622" y="4212342"/>
              <a:chExt cx="285751" cy="269875"/>
            </a:xfrm>
            <a:solidFill>
              <a:schemeClr val="bg1"/>
            </a:solidFill>
          </p:grpSpPr>
          <p:sp>
            <p:nvSpPr>
              <p:cNvPr id="50" name="Freeform 4461">
                <a:extLst>
                  <a:ext uri="{FF2B5EF4-FFF2-40B4-BE49-F238E27FC236}">
                    <a16:creationId xmlns:a16="http://schemas.microsoft.com/office/drawing/2014/main" xmlns="" id="{49E8750F-8C28-41E2-93FC-00D087C2D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97" y="4467929"/>
                <a:ext cx="15875" cy="14288"/>
              </a:xfrm>
              <a:custGeom>
                <a:avLst/>
                <a:gdLst>
                  <a:gd name="T0" fmla="*/ 4 w 52"/>
                  <a:gd name="T1" fmla="*/ 23 h 49"/>
                  <a:gd name="T2" fmla="*/ 2 w 52"/>
                  <a:gd name="T3" fmla="*/ 25 h 49"/>
                  <a:gd name="T4" fmla="*/ 1 w 52"/>
                  <a:gd name="T5" fmla="*/ 28 h 49"/>
                  <a:gd name="T6" fmla="*/ 0 w 52"/>
                  <a:gd name="T7" fmla="*/ 31 h 49"/>
                  <a:gd name="T8" fmla="*/ 0 w 52"/>
                  <a:gd name="T9" fmla="*/ 33 h 49"/>
                  <a:gd name="T10" fmla="*/ 0 w 52"/>
                  <a:gd name="T11" fmla="*/ 37 h 49"/>
                  <a:gd name="T12" fmla="*/ 1 w 52"/>
                  <a:gd name="T13" fmla="*/ 40 h 49"/>
                  <a:gd name="T14" fmla="*/ 2 w 52"/>
                  <a:gd name="T15" fmla="*/ 43 h 49"/>
                  <a:gd name="T16" fmla="*/ 4 w 52"/>
                  <a:gd name="T17" fmla="*/ 45 h 49"/>
                  <a:gd name="T18" fmla="*/ 6 w 52"/>
                  <a:gd name="T19" fmla="*/ 47 h 49"/>
                  <a:gd name="T20" fmla="*/ 9 w 52"/>
                  <a:gd name="T21" fmla="*/ 48 h 49"/>
                  <a:gd name="T22" fmla="*/ 11 w 52"/>
                  <a:gd name="T23" fmla="*/ 49 h 49"/>
                  <a:gd name="T24" fmla="*/ 15 w 52"/>
                  <a:gd name="T25" fmla="*/ 49 h 49"/>
                  <a:gd name="T26" fmla="*/ 18 w 52"/>
                  <a:gd name="T27" fmla="*/ 49 h 49"/>
                  <a:gd name="T28" fmla="*/ 20 w 52"/>
                  <a:gd name="T29" fmla="*/ 48 h 49"/>
                  <a:gd name="T30" fmla="*/ 23 w 52"/>
                  <a:gd name="T31" fmla="*/ 47 h 49"/>
                  <a:gd name="T32" fmla="*/ 25 w 52"/>
                  <a:gd name="T33" fmla="*/ 45 h 49"/>
                  <a:gd name="T34" fmla="*/ 52 w 52"/>
                  <a:gd name="T35" fmla="*/ 18 h 49"/>
                  <a:gd name="T36" fmla="*/ 39 w 52"/>
                  <a:gd name="T37" fmla="*/ 9 h 49"/>
                  <a:gd name="T38" fmla="*/ 26 w 52"/>
                  <a:gd name="T39" fmla="*/ 0 h 49"/>
                  <a:gd name="T40" fmla="*/ 4 w 52"/>
                  <a:gd name="T41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49">
                    <a:moveTo>
                      <a:pt x="4" y="23"/>
                    </a:moveTo>
                    <a:lnTo>
                      <a:pt x="2" y="25"/>
                    </a:lnTo>
                    <a:lnTo>
                      <a:pt x="1" y="28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7"/>
                    </a:lnTo>
                    <a:lnTo>
                      <a:pt x="1" y="40"/>
                    </a:lnTo>
                    <a:lnTo>
                      <a:pt x="2" y="43"/>
                    </a:lnTo>
                    <a:lnTo>
                      <a:pt x="4" y="45"/>
                    </a:lnTo>
                    <a:lnTo>
                      <a:pt x="6" y="47"/>
                    </a:lnTo>
                    <a:lnTo>
                      <a:pt x="9" y="48"/>
                    </a:lnTo>
                    <a:lnTo>
                      <a:pt x="11" y="49"/>
                    </a:lnTo>
                    <a:lnTo>
                      <a:pt x="15" y="49"/>
                    </a:lnTo>
                    <a:lnTo>
                      <a:pt x="18" y="49"/>
                    </a:lnTo>
                    <a:lnTo>
                      <a:pt x="20" y="48"/>
                    </a:lnTo>
                    <a:lnTo>
                      <a:pt x="23" y="47"/>
                    </a:lnTo>
                    <a:lnTo>
                      <a:pt x="25" y="45"/>
                    </a:lnTo>
                    <a:lnTo>
                      <a:pt x="52" y="18"/>
                    </a:lnTo>
                    <a:lnTo>
                      <a:pt x="39" y="9"/>
                    </a:lnTo>
                    <a:lnTo>
                      <a:pt x="26" y="0"/>
                    </a:ln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462">
                <a:extLst>
                  <a:ext uri="{FF2B5EF4-FFF2-40B4-BE49-F238E27FC236}">
                    <a16:creationId xmlns:a16="http://schemas.microsoft.com/office/drawing/2014/main" xmlns="" id="{7C7871DE-7767-4C5D-831D-64B8C9681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760" y="4464754"/>
                <a:ext cx="19050" cy="17463"/>
              </a:xfrm>
              <a:custGeom>
                <a:avLst/>
                <a:gdLst>
                  <a:gd name="T0" fmla="*/ 24 w 61"/>
                  <a:gd name="T1" fmla="*/ 0 h 59"/>
                  <a:gd name="T2" fmla="*/ 12 w 61"/>
                  <a:gd name="T3" fmla="*/ 9 h 59"/>
                  <a:gd name="T4" fmla="*/ 0 w 61"/>
                  <a:gd name="T5" fmla="*/ 18 h 59"/>
                  <a:gd name="T6" fmla="*/ 36 w 61"/>
                  <a:gd name="T7" fmla="*/ 55 h 59"/>
                  <a:gd name="T8" fmla="*/ 39 w 61"/>
                  <a:gd name="T9" fmla="*/ 57 h 59"/>
                  <a:gd name="T10" fmla="*/ 41 w 61"/>
                  <a:gd name="T11" fmla="*/ 58 h 59"/>
                  <a:gd name="T12" fmla="*/ 44 w 61"/>
                  <a:gd name="T13" fmla="*/ 59 h 59"/>
                  <a:gd name="T14" fmla="*/ 46 w 61"/>
                  <a:gd name="T15" fmla="*/ 59 h 59"/>
                  <a:gd name="T16" fmla="*/ 49 w 61"/>
                  <a:gd name="T17" fmla="*/ 59 h 59"/>
                  <a:gd name="T18" fmla="*/ 53 w 61"/>
                  <a:gd name="T19" fmla="*/ 58 h 59"/>
                  <a:gd name="T20" fmla="*/ 55 w 61"/>
                  <a:gd name="T21" fmla="*/ 57 h 59"/>
                  <a:gd name="T22" fmla="*/ 57 w 61"/>
                  <a:gd name="T23" fmla="*/ 55 h 59"/>
                  <a:gd name="T24" fmla="*/ 59 w 61"/>
                  <a:gd name="T25" fmla="*/ 53 h 59"/>
                  <a:gd name="T26" fmla="*/ 60 w 61"/>
                  <a:gd name="T27" fmla="*/ 50 h 59"/>
                  <a:gd name="T28" fmla="*/ 61 w 61"/>
                  <a:gd name="T29" fmla="*/ 47 h 59"/>
                  <a:gd name="T30" fmla="*/ 61 w 61"/>
                  <a:gd name="T31" fmla="*/ 43 h 59"/>
                  <a:gd name="T32" fmla="*/ 61 w 61"/>
                  <a:gd name="T33" fmla="*/ 41 h 59"/>
                  <a:gd name="T34" fmla="*/ 60 w 61"/>
                  <a:gd name="T35" fmla="*/ 38 h 59"/>
                  <a:gd name="T36" fmla="*/ 59 w 61"/>
                  <a:gd name="T37" fmla="*/ 35 h 59"/>
                  <a:gd name="T38" fmla="*/ 57 w 61"/>
                  <a:gd name="T39" fmla="*/ 33 h 59"/>
                  <a:gd name="T40" fmla="*/ 24 w 61"/>
                  <a:gd name="T4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59">
                    <a:moveTo>
                      <a:pt x="24" y="0"/>
                    </a:moveTo>
                    <a:lnTo>
                      <a:pt x="12" y="9"/>
                    </a:lnTo>
                    <a:lnTo>
                      <a:pt x="0" y="18"/>
                    </a:lnTo>
                    <a:lnTo>
                      <a:pt x="36" y="55"/>
                    </a:lnTo>
                    <a:lnTo>
                      <a:pt x="39" y="57"/>
                    </a:lnTo>
                    <a:lnTo>
                      <a:pt x="41" y="58"/>
                    </a:lnTo>
                    <a:lnTo>
                      <a:pt x="44" y="59"/>
                    </a:lnTo>
                    <a:lnTo>
                      <a:pt x="46" y="59"/>
                    </a:lnTo>
                    <a:lnTo>
                      <a:pt x="49" y="59"/>
                    </a:lnTo>
                    <a:lnTo>
                      <a:pt x="53" y="58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3"/>
                    </a:lnTo>
                    <a:lnTo>
                      <a:pt x="60" y="50"/>
                    </a:lnTo>
                    <a:lnTo>
                      <a:pt x="61" y="47"/>
                    </a:lnTo>
                    <a:lnTo>
                      <a:pt x="61" y="43"/>
                    </a:lnTo>
                    <a:lnTo>
                      <a:pt x="61" y="41"/>
                    </a:lnTo>
                    <a:lnTo>
                      <a:pt x="60" y="38"/>
                    </a:lnTo>
                    <a:lnTo>
                      <a:pt x="59" y="35"/>
                    </a:lnTo>
                    <a:lnTo>
                      <a:pt x="57" y="3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463">
                <a:extLst>
                  <a:ext uri="{FF2B5EF4-FFF2-40B4-BE49-F238E27FC236}">
                    <a16:creationId xmlns:a16="http://schemas.microsoft.com/office/drawing/2014/main" xmlns="" id="{DCAA90EA-8EE5-423B-BAEC-A8B4F4EBD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22" y="4212342"/>
                <a:ext cx="93663" cy="90488"/>
              </a:xfrm>
              <a:custGeom>
                <a:avLst/>
                <a:gdLst>
                  <a:gd name="T0" fmla="*/ 286 w 291"/>
                  <a:gd name="T1" fmla="*/ 91 h 283"/>
                  <a:gd name="T2" fmla="*/ 276 w 291"/>
                  <a:gd name="T3" fmla="*/ 70 h 283"/>
                  <a:gd name="T4" fmla="*/ 262 w 291"/>
                  <a:gd name="T5" fmla="*/ 52 h 283"/>
                  <a:gd name="T6" fmla="*/ 246 w 291"/>
                  <a:gd name="T7" fmla="*/ 36 h 283"/>
                  <a:gd name="T8" fmla="*/ 228 w 291"/>
                  <a:gd name="T9" fmla="*/ 23 h 283"/>
                  <a:gd name="T10" fmla="*/ 207 w 291"/>
                  <a:gd name="T11" fmla="*/ 13 h 283"/>
                  <a:gd name="T12" fmla="*/ 185 w 291"/>
                  <a:gd name="T13" fmla="*/ 5 h 283"/>
                  <a:gd name="T14" fmla="*/ 161 w 291"/>
                  <a:gd name="T15" fmla="*/ 1 h 283"/>
                  <a:gd name="T16" fmla="*/ 133 w 291"/>
                  <a:gd name="T17" fmla="*/ 1 h 283"/>
                  <a:gd name="T18" fmla="*/ 105 w 291"/>
                  <a:gd name="T19" fmla="*/ 7 h 283"/>
                  <a:gd name="T20" fmla="*/ 78 w 291"/>
                  <a:gd name="T21" fmla="*/ 18 h 283"/>
                  <a:gd name="T22" fmla="*/ 54 w 291"/>
                  <a:gd name="T23" fmla="*/ 34 h 283"/>
                  <a:gd name="T24" fmla="*/ 34 w 291"/>
                  <a:gd name="T25" fmla="*/ 54 h 283"/>
                  <a:gd name="T26" fmla="*/ 18 w 291"/>
                  <a:gd name="T27" fmla="*/ 79 h 283"/>
                  <a:gd name="T28" fmla="*/ 6 w 291"/>
                  <a:gd name="T29" fmla="*/ 106 h 283"/>
                  <a:gd name="T30" fmla="*/ 1 w 291"/>
                  <a:gd name="T31" fmla="*/ 135 h 283"/>
                  <a:gd name="T32" fmla="*/ 0 w 291"/>
                  <a:gd name="T33" fmla="*/ 160 h 283"/>
                  <a:gd name="T34" fmla="*/ 3 w 291"/>
                  <a:gd name="T35" fmla="*/ 182 h 283"/>
                  <a:gd name="T36" fmla="*/ 8 w 291"/>
                  <a:gd name="T37" fmla="*/ 201 h 283"/>
                  <a:gd name="T38" fmla="*/ 17 w 291"/>
                  <a:gd name="T39" fmla="*/ 220 h 283"/>
                  <a:gd name="T40" fmla="*/ 28 w 291"/>
                  <a:gd name="T41" fmla="*/ 237 h 283"/>
                  <a:gd name="T42" fmla="*/ 40 w 291"/>
                  <a:gd name="T43" fmla="*/ 252 h 283"/>
                  <a:gd name="T44" fmla="*/ 55 w 291"/>
                  <a:gd name="T45" fmla="*/ 266 h 283"/>
                  <a:gd name="T46" fmla="*/ 71 w 291"/>
                  <a:gd name="T47" fmla="*/ 278 h 283"/>
                  <a:gd name="T48" fmla="*/ 90 w 291"/>
                  <a:gd name="T49" fmla="*/ 267 h 283"/>
                  <a:gd name="T50" fmla="*/ 110 w 291"/>
                  <a:gd name="T51" fmla="*/ 238 h 283"/>
                  <a:gd name="T52" fmla="*/ 131 w 291"/>
                  <a:gd name="T53" fmla="*/ 212 h 283"/>
                  <a:gd name="T54" fmla="*/ 156 w 291"/>
                  <a:gd name="T55" fmla="*/ 186 h 283"/>
                  <a:gd name="T56" fmla="*/ 183 w 291"/>
                  <a:gd name="T57" fmla="*/ 163 h 283"/>
                  <a:gd name="T58" fmla="*/ 212 w 291"/>
                  <a:gd name="T59" fmla="*/ 142 h 283"/>
                  <a:gd name="T60" fmla="*/ 242 w 291"/>
                  <a:gd name="T61" fmla="*/ 124 h 283"/>
                  <a:gd name="T62" fmla="*/ 274 w 291"/>
                  <a:gd name="T63" fmla="*/ 10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1" h="283">
                    <a:moveTo>
                      <a:pt x="291" y="102"/>
                    </a:moveTo>
                    <a:lnTo>
                      <a:pt x="286" y="91"/>
                    </a:lnTo>
                    <a:lnTo>
                      <a:pt x="281" y="81"/>
                    </a:lnTo>
                    <a:lnTo>
                      <a:pt x="276" y="70"/>
                    </a:lnTo>
                    <a:lnTo>
                      <a:pt x="269" y="62"/>
                    </a:lnTo>
                    <a:lnTo>
                      <a:pt x="262" y="52"/>
                    </a:lnTo>
                    <a:lnTo>
                      <a:pt x="254" y="44"/>
                    </a:lnTo>
                    <a:lnTo>
                      <a:pt x="246" y="36"/>
                    </a:lnTo>
                    <a:lnTo>
                      <a:pt x="237" y="30"/>
                    </a:lnTo>
                    <a:lnTo>
                      <a:pt x="228" y="23"/>
                    </a:lnTo>
                    <a:lnTo>
                      <a:pt x="217" y="17"/>
                    </a:lnTo>
                    <a:lnTo>
                      <a:pt x="207" y="13"/>
                    </a:lnTo>
                    <a:lnTo>
                      <a:pt x="196" y="8"/>
                    </a:lnTo>
                    <a:lnTo>
                      <a:pt x="185" y="5"/>
                    </a:lnTo>
                    <a:lnTo>
                      <a:pt x="173" y="2"/>
                    </a:lnTo>
                    <a:lnTo>
                      <a:pt x="161" y="1"/>
                    </a:lnTo>
                    <a:lnTo>
                      <a:pt x="149" y="0"/>
                    </a:lnTo>
                    <a:lnTo>
                      <a:pt x="133" y="1"/>
                    </a:lnTo>
                    <a:lnTo>
                      <a:pt x="120" y="3"/>
                    </a:lnTo>
                    <a:lnTo>
                      <a:pt x="105" y="7"/>
                    </a:lnTo>
                    <a:lnTo>
                      <a:pt x="91" y="12"/>
                    </a:lnTo>
                    <a:lnTo>
                      <a:pt x="78" y="18"/>
                    </a:lnTo>
                    <a:lnTo>
                      <a:pt x="66" y="25"/>
                    </a:lnTo>
                    <a:lnTo>
                      <a:pt x="54" y="34"/>
                    </a:lnTo>
                    <a:lnTo>
                      <a:pt x="44" y="45"/>
                    </a:lnTo>
                    <a:lnTo>
                      <a:pt x="34" y="54"/>
                    </a:lnTo>
                    <a:lnTo>
                      <a:pt x="25" y="66"/>
                    </a:lnTo>
                    <a:lnTo>
                      <a:pt x="18" y="79"/>
                    </a:lnTo>
                    <a:lnTo>
                      <a:pt x="11" y="92"/>
                    </a:lnTo>
                    <a:lnTo>
                      <a:pt x="6" y="106"/>
                    </a:lnTo>
                    <a:lnTo>
                      <a:pt x="3" y="120"/>
                    </a:lnTo>
                    <a:lnTo>
                      <a:pt x="1" y="135"/>
                    </a:lnTo>
                    <a:lnTo>
                      <a:pt x="0" y="150"/>
                    </a:lnTo>
                    <a:lnTo>
                      <a:pt x="0" y="160"/>
                    </a:lnTo>
                    <a:lnTo>
                      <a:pt x="1" y="171"/>
                    </a:lnTo>
                    <a:lnTo>
                      <a:pt x="3" y="182"/>
                    </a:lnTo>
                    <a:lnTo>
                      <a:pt x="5" y="191"/>
                    </a:lnTo>
                    <a:lnTo>
                      <a:pt x="8" y="201"/>
                    </a:lnTo>
                    <a:lnTo>
                      <a:pt x="13" y="211"/>
                    </a:lnTo>
                    <a:lnTo>
                      <a:pt x="17" y="220"/>
                    </a:lnTo>
                    <a:lnTo>
                      <a:pt x="22" y="229"/>
                    </a:lnTo>
                    <a:lnTo>
                      <a:pt x="28" y="237"/>
                    </a:lnTo>
                    <a:lnTo>
                      <a:pt x="34" y="245"/>
                    </a:lnTo>
                    <a:lnTo>
                      <a:pt x="40" y="252"/>
                    </a:lnTo>
                    <a:lnTo>
                      <a:pt x="48" y="260"/>
                    </a:lnTo>
                    <a:lnTo>
                      <a:pt x="55" y="266"/>
                    </a:lnTo>
                    <a:lnTo>
                      <a:pt x="63" y="273"/>
                    </a:lnTo>
                    <a:lnTo>
                      <a:pt x="71" y="278"/>
                    </a:lnTo>
                    <a:lnTo>
                      <a:pt x="81" y="283"/>
                    </a:lnTo>
                    <a:lnTo>
                      <a:pt x="90" y="267"/>
                    </a:lnTo>
                    <a:lnTo>
                      <a:pt x="99" y="253"/>
                    </a:lnTo>
                    <a:lnTo>
                      <a:pt x="110" y="238"/>
                    </a:lnTo>
                    <a:lnTo>
                      <a:pt x="121" y="224"/>
                    </a:lnTo>
                    <a:lnTo>
                      <a:pt x="131" y="212"/>
                    </a:lnTo>
                    <a:lnTo>
                      <a:pt x="144" y="199"/>
                    </a:lnTo>
                    <a:lnTo>
                      <a:pt x="156" y="186"/>
                    </a:lnTo>
                    <a:lnTo>
                      <a:pt x="169" y="174"/>
                    </a:lnTo>
                    <a:lnTo>
                      <a:pt x="183" y="163"/>
                    </a:lnTo>
                    <a:lnTo>
                      <a:pt x="197" y="153"/>
                    </a:lnTo>
                    <a:lnTo>
                      <a:pt x="212" y="142"/>
                    </a:lnTo>
                    <a:lnTo>
                      <a:pt x="227" y="133"/>
                    </a:lnTo>
                    <a:lnTo>
                      <a:pt x="242" y="124"/>
                    </a:lnTo>
                    <a:lnTo>
                      <a:pt x="258" y="116"/>
                    </a:lnTo>
                    <a:lnTo>
                      <a:pt x="274" y="109"/>
                    </a:lnTo>
                    <a:lnTo>
                      <a:pt x="291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464">
                <a:extLst>
                  <a:ext uri="{FF2B5EF4-FFF2-40B4-BE49-F238E27FC236}">
                    <a16:creationId xmlns:a16="http://schemas.microsoft.com/office/drawing/2014/main" xmlns="" id="{3747F4F1-08BE-47D9-9D78-01A32FD7D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10" y="4212342"/>
                <a:ext cx="93663" cy="93663"/>
              </a:xfrm>
              <a:custGeom>
                <a:avLst/>
                <a:gdLst>
                  <a:gd name="T0" fmla="*/ 132 w 293"/>
                  <a:gd name="T1" fmla="*/ 1 h 293"/>
                  <a:gd name="T2" fmla="*/ 106 w 293"/>
                  <a:gd name="T3" fmla="*/ 5 h 293"/>
                  <a:gd name="T4" fmla="*/ 84 w 293"/>
                  <a:gd name="T5" fmla="*/ 14 h 293"/>
                  <a:gd name="T6" fmla="*/ 62 w 293"/>
                  <a:gd name="T7" fmla="*/ 25 h 293"/>
                  <a:gd name="T8" fmla="*/ 43 w 293"/>
                  <a:gd name="T9" fmla="*/ 40 h 293"/>
                  <a:gd name="T10" fmla="*/ 27 w 293"/>
                  <a:gd name="T11" fmla="*/ 58 h 293"/>
                  <a:gd name="T12" fmla="*/ 13 w 293"/>
                  <a:gd name="T13" fmla="*/ 78 h 293"/>
                  <a:gd name="T14" fmla="*/ 3 w 293"/>
                  <a:gd name="T15" fmla="*/ 100 h 293"/>
                  <a:gd name="T16" fmla="*/ 15 w 293"/>
                  <a:gd name="T17" fmla="*/ 120 h 293"/>
                  <a:gd name="T18" fmla="*/ 44 w 293"/>
                  <a:gd name="T19" fmla="*/ 137 h 293"/>
                  <a:gd name="T20" fmla="*/ 71 w 293"/>
                  <a:gd name="T21" fmla="*/ 156 h 293"/>
                  <a:gd name="T22" fmla="*/ 96 w 293"/>
                  <a:gd name="T23" fmla="*/ 176 h 293"/>
                  <a:gd name="T24" fmla="*/ 121 w 293"/>
                  <a:gd name="T25" fmla="*/ 200 h 293"/>
                  <a:gd name="T26" fmla="*/ 142 w 293"/>
                  <a:gd name="T27" fmla="*/ 224 h 293"/>
                  <a:gd name="T28" fmla="*/ 163 w 293"/>
                  <a:gd name="T29" fmla="*/ 250 h 293"/>
                  <a:gd name="T30" fmla="*/ 180 w 293"/>
                  <a:gd name="T31" fmla="*/ 279 h 293"/>
                  <a:gd name="T32" fmla="*/ 199 w 293"/>
                  <a:gd name="T33" fmla="*/ 290 h 293"/>
                  <a:gd name="T34" fmla="*/ 221 w 293"/>
                  <a:gd name="T35" fmla="*/ 279 h 293"/>
                  <a:gd name="T36" fmla="*/ 240 w 293"/>
                  <a:gd name="T37" fmla="*/ 265 h 293"/>
                  <a:gd name="T38" fmla="*/ 257 w 293"/>
                  <a:gd name="T39" fmla="*/ 249 h 293"/>
                  <a:gd name="T40" fmla="*/ 271 w 293"/>
                  <a:gd name="T41" fmla="*/ 230 h 293"/>
                  <a:gd name="T42" fmla="*/ 282 w 293"/>
                  <a:gd name="T43" fmla="*/ 209 h 293"/>
                  <a:gd name="T44" fmla="*/ 289 w 293"/>
                  <a:gd name="T45" fmla="*/ 186 h 293"/>
                  <a:gd name="T46" fmla="*/ 293 w 293"/>
                  <a:gd name="T47" fmla="*/ 162 h 293"/>
                  <a:gd name="T48" fmla="*/ 293 w 293"/>
                  <a:gd name="T49" fmla="*/ 135 h 293"/>
                  <a:gd name="T50" fmla="*/ 287 w 293"/>
                  <a:gd name="T51" fmla="*/ 106 h 293"/>
                  <a:gd name="T52" fmla="*/ 276 w 293"/>
                  <a:gd name="T53" fmla="*/ 79 h 293"/>
                  <a:gd name="T54" fmla="*/ 260 w 293"/>
                  <a:gd name="T55" fmla="*/ 54 h 293"/>
                  <a:gd name="T56" fmla="*/ 240 w 293"/>
                  <a:gd name="T57" fmla="*/ 34 h 293"/>
                  <a:gd name="T58" fmla="*/ 215 w 293"/>
                  <a:gd name="T59" fmla="*/ 18 h 293"/>
                  <a:gd name="T60" fmla="*/ 188 w 293"/>
                  <a:gd name="T61" fmla="*/ 7 h 293"/>
                  <a:gd name="T62" fmla="*/ 160 w 293"/>
                  <a:gd name="T63" fmla="*/ 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3" h="293">
                    <a:moveTo>
                      <a:pt x="145" y="0"/>
                    </a:moveTo>
                    <a:lnTo>
                      <a:pt x="132" y="1"/>
                    </a:lnTo>
                    <a:lnTo>
                      <a:pt x="119" y="3"/>
                    </a:lnTo>
                    <a:lnTo>
                      <a:pt x="106" y="5"/>
                    </a:lnTo>
                    <a:lnTo>
                      <a:pt x="94" y="8"/>
                    </a:lnTo>
                    <a:lnTo>
                      <a:pt x="84" y="14"/>
                    </a:lnTo>
                    <a:lnTo>
                      <a:pt x="72" y="19"/>
                    </a:lnTo>
                    <a:lnTo>
                      <a:pt x="62" y="25"/>
                    </a:lnTo>
                    <a:lnTo>
                      <a:pt x="53" y="32"/>
                    </a:lnTo>
                    <a:lnTo>
                      <a:pt x="43" y="40"/>
                    </a:lnTo>
                    <a:lnTo>
                      <a:pt x="34" y="49"/>
                    </a:lnTo>
                    <a:lnTo>
                      <a:pt x="27" y="58"/>
                    </a:lnTo>
                    <a:lnTo>
                      <a:pt x="19" y="68"/>
                    </a:lnTo>
                    <a:lnTo>
                      <a:pt x="13" y="78"/>
                    </a:lnTo>
                    <a:lnTo>
                      <a:pt x="8" y="90"/>
                    </a:lnTo>
                    <a:lnTo>
                      <a:pt x="3" y="100"/>
                    </a:lnTo>
                    <a:lnTo>
                      <a:pt x="0" y="112"/>
                    </a:lnTo>
                    <a:lnTo>
                      <a:pt x="15" y="120"/>
                    </a:lnTo>
                    <a:lnTo>
                      <a:pt x="29" y="128"/>
                    </a:lnTo>
                    <a:lnTo>
                      <a:pt x="44" y="137"/>
                    </a:lnTo>
                    <a:lnTo>
                      <a:pt x="58" y="146"/>
                    </a:lnTo>
                    <a:lnTo>
                      <a:pt x="71" y="156"/>
                    </a:lnTo>
                    <a:lnTo>
                      <a:pt x="84" y="166"/>
                    </a:lnTo>
                    <a:lnTo>
                      <a:pt x="96" y="176"/>
                    </a:lnTo>
                    <a:lnTo>
                      <a:pt x="109" y="188"/>
                    </a:lnTo>
                    <a:lnTo>
                      <a:pt x="121" y="200"/>
                    </a:lnTo>
                    <a:lnTo>
                      <a:pt x="132" y="212"/>
                    </a:lnTo>
                    <a:lnTo>
                      <a:pt x="142" y="224"/>
                    </a:lnTo>
                    <a:lnTo>
                      <a:pt x="153" y="237"/>
                    </a:lnTo>
                    <a:lnTo>
                      <a:pt x="163" y="250"/>
                    </a:lnTo>
                    <a:lnTo>
                      <a:pt x="171" y="264"/>
                    </a:lnTo>
                    <a:lnTo>
                      <a:pt x="180" y="279"/>
                    </a:lnTo>
                    <a:lnTo>
                      <a:pt x="188" y="293"/>
                    </a:lnTo>
                    <a:lnTo>
                      <a:pt x="199" y="290"/>
                    </a:lnTo>
                    <a:lnTo>
                      <a:pt x="211" y="284"/>
                    </a:lnTo>
                    <a:lnTo>
                      <a:pt x="221" y="279"/>
                    </a:lnTo>
                    <a:lnTo>
                      <a:pt x="230" y="273"/>
                    </a:lnTo>
                    <a:lnTo>
                      <a:pt x="240" y="265"/>
                    </a:lnTo>
                    <a:lnTo>
                      <a:pt x="248" y="258"/>
                    </a:lnTo>
                    <a:lnTo>
                      <a:pt x="257" y="249"/>
                    </a:lnTo>
                    <a:lnTo>
                      <a:pt x="264" y="239"/>
                    </a:lnTo>
                    <a:lnTo>
                      <a:pt x="271" y="230"/>
                    </a:lnTo>
                    <a:lnTo>
                      <a:pt x="276" y="220"/>
                    </a:lnTo>
                    <a:lnTo>
                      <a:pt x="282" y="209"/>
                    </a:lnTo>
                    <a:lnTo>
                      <a:pt x="286" y="198"/>
                    </a:lnTo>
                    <a:lnTo>
                      <a:pt x="289" y="186"/>
                    </a:lnTo>
                    <a:lnTo>
                      <a:pt x="292" y="174"/>
                    </a:lnTo>
                    <a:lnTo>
                      <a:pt x="293" y="162"/>
                    </a:lnTo>
                    <a:lnTo>
                      <a:pt x="293" y="150"/>
                    </a:lnTo>
                    <a:lnTo>
                      <a:pt x="293" y="135"/>
                    </a:lnTo>
                    <a:lnTo>
                      <a:pt x="291" y="120"/>
                    </a:lnTo>
                    <a:lnTo>
                      <a:pt x="287" y="106"/>
                    </a:lnTo>
                    <a:lnTo>
                      <a:pt x="282" y="92"/>
                    </a:lnTo>
                    <a:lnTo>
                      <a:pt x="276" y="79"/>
                    </a:lnTo>
                    <a:lnTo>
                      <a:pt x="269" y="66"/>
                    </a:lnTo>
                    <a:lnTo>
                      <a:pt x="260" y="54"/>
                    </a:lnTo>
                    <a:lnTo>
                      <a:pt x="249" y="45"/>
                    </a:lnTo>
                    <a:lnTo>
                      <a:pt x="240" y="34"/>
                    </a:lnTo>
                    <a:lnTo>
                      <a:pt x="228" y="25"/>
                    </a:lnTo>
                    <a:lnTo>
                      <a:pt x="215" y="18"/>
                    </a:lnTo>
                    <a:lnTo>
                      <a:pt x="202" y="12"/>
                    </a:lnTo>
                    <a:lnTo>
                      <a:pt x="188" y="7"/>
                    </a:lnTo>
                    <a:lnTo>
                      <a:pt x="175" y="3"/>
                    </a:lnTo>
                    <a:lnTo>
                      <a:pt x="160" y="1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4465">
                <a:extLst>
                  <a:ext uri="{FF2B5EF4-FFF2-40B4-BE49-F238E27FC236}">
                    <a16:creationId xmlns:a16="http://schemas.microsoft.com/office/drawing/2014/main" xmlns="" id="{481D391C-4771-4285-9C9E-ECAA1CB6E6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672" y="4245679"/>
                <a:ext cx="238125" cy="236538"/>
              </a:xfrm>
              <a:custGeom>
                <a:avLst/>
                <a:gdLst>
                  <a:gd name="T0" fmla="*/ 418 w 748"/>
                  <a:gd name="T1" fmla="*/ 394 h 747"/>
                  <a:gd name="T2" fmla="*/ 413 w 748"/>
                  <a:gd name="T3" fmla="*/ 401 h 747"/>
                  <a:gd name="T4" fmla="*/ 404 w 748"/>
                  <a:gd name="T5" fmla="*/ 404 h 747"/>
                  <a:gd name="T6" fmla="*/ 248 w 748"/>
                  <a:gd name="T7" fmla="*/ 403 h 747"/>
                  <a:gd name="T8" fmla="*/ 241 w 748"/>
                  <a:gd name="T9" fmla="*/ 398 h 747"/>
                  <a:gd name="T10" fmla="*/ 238 w 748"/>
                  <a:gd name="T11" fmla="*/ 389 h 747"/>
                  <a:gd name="T12" fmla="*/ 241 w 748"/>
                  <a:gd name="T13" fmla="*/ 380 h 747"/>
                  <a:gd name="T14" fmla="*/ 248 w 748"/>
                  <a:gd name="T15" fmla="*/ 375 h 747"/>
                  <a:gd name="T16" fmla="*/ 389 w 748"/>
                  <a:gd name="T17" fmla="*/ 374 h 747"/>
                  <a:gd name="T18" fmla="*/ 391 w 748"/>
                  <a:gd name="T19" fmla="*/ 160 h 747"/>
                  <a:gd name="T20" fmla="*/ 397 w 748"/>
                  <a:gd name="T21" fmla="*/ 154 h 747"/>
                  <a:gd name="T22" fmla="*/ 404 w 748"/>
                  <a:gd name="T23" fmla="*/ 150 h 747"/>
                  <a:gd name="T24" fmla="*/ 413 w 748"/>
                  <a:gd name="T25" fmla="*/ 154 h 747"/>
                  <a:gd name="T26" fmla="*/ 418 w 748"/>
                  <a:gd name="T27" fmla="*/ 160 h 747"/>
                  <a:gd name="T28" fmla="*/ 419 w 748"/>
                  <a:gd name="T29" fmla="*/ 389 h 747"/>
                  <a:gd name="T30" fmla="*/ 336 w 748"/>
                  <a:gd name="T31" fmla="*/ 2 h 747"/>
                  <a:gd name="T32" fmla="*/ 280 w 748"/>
                  <a:gd name="T33" fmla="*/ 11 h 747"/>
                  <a:gd name="T34" fmla="*/ 228 w 748"/>
                  <a:gd name="T35" fmla="*/ 30 h 747"/>
                  <a:gd name="T36" fmla="*/ 179 w 748"/>
                  <a:gd name="T37" fmla="*/ 54 h 747"/>
                  <a:gd name="T38" fmla="*/ 136 w 748"/>
                  <a:gd name="T39" fmla="*/ 86 h 747"/>
                  <a:gd name="T40" fmla="*/ 97 w 748"/>
                  <a:gd name="T41" fmla="*/ 123 h 747"/>
                  <a:gd name="T42" fmla="*/ 64 w 748"/>
                  <a:gd name="T43" fmla="*/ 165 h 747"/>
                  <a:gd name="T44" fmla="*/ 36 w 748"/>
                  <a:gd name="T45" fmla="*/ 212 h 747"/>
                  <a:gd name="T46" fmla="*/ 17 w 748"/>
                  <a:gd name="T47" fmla="*/ 263 h 747"/>
                  <a:gd name="T48" fmla="*/ 4 w 748"/>
                  <a:gd name="T49" fmla="*/ 317 h 747"/>
                  <a:gd name="T50" fmla="*/ 0 w 748"/>
                  <a:gd name="T51" fmla="*/ 374 h 747"/>
                  <a:gd name="T52" fmla="*/ 4 w 748"/>
                  <a:gd name="T53" fmla="*/ 431 h 747"/>
                  <a:gd name="T54" fmla="*/ 17 w 748"/>
                  <a:gd name="T55" fmla="*/ 485 h 747"/>
                  <a:gd name="T56" fmla="*/ 36 w 748"/>
                  <a:gd name="T57" fmla="*/ 536 h 747"/>
                  <a:gd name="T58" fmla="*/ 64 w 748"/>
                  <a:gd name="T59" fmla="*/ 583 h 747"/>
                  <a:gd name="T60" fmla="*/ 97 w 748"/>
                  <a:gd name="T61" fmla="*/ 625 h 747"/>
                  <a:gd name="T62" fmla="*/ 136 w 748"/>
                  <a:gd name="T63" fmla="*/ 662 h 747"/>
                  <a:gd name="T64" fmla="*/ 179 w 748"/>
                  <a:gd name="T65" fmla="*/ 694 h 747"/>
                  <a:gd name="T66" fmla="*/ 228 w 748"/>
                  <a:gd name="T67" fmla="*/ 719 h 747"/>
                  <a:gd name="T68" fmla="*/ 280 w 748"/>
                  <a:gd name="T69" fmla="*/ 736 h 747"/>
                  <a:gd name="T70" fmla="*/ 336 w 748"/>
                  <a:gd name="T71" fmla="*/ 745 h 747"/>
                  <a:gd name="T72" fmla="*/ 392 w 748"/>
                  <a:gd name="T73" fmla="*/ 747 h 747"/>
                  <a:gd name="T74" fmla="*/ 449 w 748"/>
                  <a:gd name="T75" fmla="*/ 740 h 747"/>
                  <a:gd name="T76" fmla="*/ 501 w 748"/>
                  <a:gd name="T77" fmla="*/ 725 h 747"/>
                  <a:gd name="T78" fmla="*/ 552 w 748"/>
                  <a:gd name="T79" fmla="*/ 702 h 747"/>
                  <a:gd name="T80" fmla="*/ 597 w 748"/>
                  <a:gd name="T81" fmla="*/ 674 h 747"/>
                  <a:gd name="T82" fmla="*/ 637 w 748"/>
                  <a:gd name="T83" fmla="*/ 638 h 747"/>
                  <a:gd name="T84" fmla="*/ 673 w 748"/>
                  <a:gd name="T85" fmla="*/ 598 h 747"/>
                  <a:gd name="T86" fmla="*/ 702 w 748"/>
                  <a:gd name="T87" fmla="*/ 552 h 747"/>
                  <a:gd name="T88" fmla="*/ 724 w 748"/>
                  <a:gd name="T89" fmla="*/ 502 h 747"/>
                  <a:gd name="T90" fmla="*/ 739 w 748"/>
                  <a:gd name="T91" fmla="*/ 449 h 747"/>
                  <a:gd name="T92" fmla="*/ 746 w 748"/>
                  <a:gd name="T93" fmla="*/ 393 h 747"/>
                  <a:gd name="T94" fmla="*/ 745 w 748"/>
                  <a:gd name="T95" fmla="*/ 336 h 747"/>
                  <a:gd name="T96" fmla="*/ 736 w 748"/>
                  <a:gd name="T97" fmla="*/ 281 h 747"/>
                  <a:gd name="T98" fmla="*/ 718 w 748"/>
                  <a:gd name="T99" fmla="*/ 229 h 747"/>
                  <a:gd name="T100" fmla="*/ 693 w 748"/>
                  <a:gd name="T101" fmla="*/ 180 h 747"/>
                  <a:gd name="T102" fmla="*/ 662 w 748"/>
                  <a:gd name="T103" fmla="*/ 137 h 747"/>
                  <a:gd name="T104" fmla="*/ 624 w 748"/>
                  <a:gd name="T105" fmla="*/ 98 h 747"/>
                  <a:gd name="T106" fmla="*/ 582 w 748"/>
                  <a:gd name="T107" fmla="*/ 64 h 747"/>
                  <a:gd name="T108" fmla="*/ 536 w 748"/>
                  <a:gd name="T109" fmla="*/ 37 h 747"/>
                  <a:gd name="T110" fmla="*/ 484 w 748"/>
                  <a:gd name="T111" fmla="*/ 17 h 747"/>
                  <a:gd name="T112" fmla="*/ 430 w 748"/>
                  <a:gd name="T113" fmla="*/ 4 h 747"/>
                  <a:gd name="T114" fmla="*/ 373 w 748"/>
                  <a:gd name="T115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8" h="747">
                    <a:moveTo>
                      <a:pt x="419" y="389"/>
                    </a:moveTo>
                    <a:lnTo>
                      <a:pt x="419" y="392"/>
                    </a:lnTo>
                    <a:lnTo>
                      <a:pt x="418" y="394"/>
                    </a:lnTo>
                    <a:lnTo>
                      <a:pt x="417" y="398"/>
                    </a:lnTo>
                    <a:lnTo>
                      <a:pt x="415" y="400"/>
                    </a:lnTo>
                    <a:lnTo>
                      <a:pt x="413" y="401"/>
                    </a:lnTo>
                    <a:lnTo>
                      <a:pt x="410" y="403"/>
                    </a:lnTo>
                    <a:lnTo>
                      <a:pt x="407" y="403"/>
                    </a:lnTo>
                    <a:lnTo>
                      <a:pt x="404" y="404"/>
                    </a:lnTo>
                    <a:lnTo>
                      <a:pt x="253" y="404"/>
                    </a:lnTo>
                    <a:lnTo>
                      <a:pt x="251" y="403"/>
                    </a:lnTo>
                    <a:lnTo>
                      <a:pt x="248" y="403"/>
                    </a:lnTo>
                    <a:lnTo>
                      <a:pt x="246" y="401"/>
                    </a:lnTo>
                    <a:lnTo>
                      <a:pt x="244" y="400"/>
                    </a:lnTo>
                    <a:lnTo>
                      <a:pt x="241" y="398"/>
                    </a:lnTo>
                    <a:lnTo>
                      <a:pt x="240" y="394"/>
                    </a:lnTo>
                    <a:lnTo>
                      <a:pt x="239" y="392"/>
                    </a:lnTo>
                    <a:lnTo>
                      <a:pt x="238" y="389"/>
                    </a:lnTo>
                    <a:lnTo>
                      <a:pt x="239" y="386"/>
                    </a:lnTo>
                    <a:lnTo>
                      <a:pt x="240" y="384"/>
                    </a:lnTo>
                    <a:lnTo>
                      <a:pt x="241" y="380"/>
                    </a:lnTo>
                    <a:lnTo>
                      <a:pt x="244" y="378"/>
                    </a:lnTo>
                    <a:lnTo>
                      <a:pt x="246" y="376"/>
                    </a:lnTo>
                    <a:lnTo>
                      <a:pt x="248" y="375"/>
                    </a:lnTo>
                    <a:lnTo>
                      <a:pt x="251" y="374"/>
                    </a:lnTo>
                    <a:lnTo>
                      <a:pt x="253" y="374"/>
                    </a:lnTo>
                    <a:lnTo>
                      <a:pt x="389" y="374"/>
                    </a:lnTo>
                    <a:lnTo>
                      <a:pt x="389" y="165"/>
                    </a:lnTo>
                    <a:lnTo>
                      <a:pt x="390" y="163"/>
                    </a:lnTo>
                    <a:lnTo>
                      <a:pt x="391" y="160"/>
                    </a:lnTo>
                    <a:lnTo>
                      <a:pt x="392" y="158"/>
                    </a:lnTo>
                    <a:lnTo>
                      <a:pt x="394" y="156"/>
                    </a:lnTo>
                    <a:lnTo>
                      <a:pt x="397" y="154"/>
                    </a:lnTo>
                    <a:lnTo>
                      <a:pt x="399" y="153"/>
                    </a:lnTo>
                    <a:lnTo>
                      <a:pt x="402" y="152"/>
                    </a:lnTo>
                    <a:lnTo>
                      <a:pt x="404" y="150"/>
                    </a:lnTo>
                    <a:lnTo>
                      <a:pt x="407" y="152"/>
                    </a:lnTo>
                    <a:lnTo>
                      <a:pt x="410" y="153"/>
                    </a:lnTo>
                    <a:lnTo>
                      <a:pt x="413" y="154"/>
                    </a:lnTo>
                    <a:lnTo>
                      <a:pt x="415" y="156"/>
                    </a:lnTo>
                    <a:lnTo>
                      <a:pt x="417" y="158"/>
                    </a:lnTo>
                    <a:lnTo>
                      <a:pt x="418" y="160"/>
                    </a:lnTo>
                    <a:lnTo>
                      <a:pt x="419" y="163"/>
                    </a:lnTo>
                    <a:lnTo>
                      <a:pt x="419" y="165"/>
                    </a:lnTo>
                    <a:lnTo>
                      <a:pt x="419" y="389"/>
                    </a:lnTo>
                    <a:close/>
                    <a:moveTo>
                      <a:pt x="373" y="0"/>
                    </a:moveTo>
                    <a:lnTo>
                      <a:pt x="354" y="1"/>
                    </a:lnTo>
                    <a:lnTo>
                      <a:pt x="336" y="2"/>
                    </a:lnTo>
                    <a:lnTo>
                      <a:pt x="316" y="4"/>
                    </a:lnTo>
                    <a:lnTo>
                      <a:pt x="298" y="7"/>
                    </a:lnTo>
                    <a:lnTo>
                      <a:pt x="280" y="11"/>
                    </a:lnTo>
                    <a:lnTo>
                      <a:pt x="262" y="17"/>
                    </a:lnTo>
                    <a:lnTo>
                      <a:pt x="245" y="23"/>
                    </a:lnTo>
                    <a:lnTo>
                      <a:pt x="228" y="30"/>
                    </a:lnTo>
                    <a:lnTo>
                      <a:pt x="211" y="37"/>
                    </a:lnTo>
                    <a:lnTo>
                      <a:pt x="195" y="46"/>
                    </a:lnTo>
                    <a:lnTo>
                      <a:pt x="179" y="54"/>
                    </a:lnTo>
                    <a:lnTo>
                      <a:pt x="164" y="64"/>
                    </a:lnTo>
                    <a:lnTo>
                      <a:pt x="149" y="74"/>
                    </a:lnTo>
                    <a:lnTo>
                      <a:pt x="136" y="86"/>
                    </a:lnTo>
                    <a:lnTo>
                      <a:pt x="122" y="98"/>
                    </a:lnTo>
                    <a:lnTo>
                      <a:pt x="109" y="110"/>
                    </a:lnTo>
                    <a:lnTo>
                      <a:pt x="97" y="123"/>
                    </a:lnTo>
                    <a:lnTo>
                      <a:pt x="85" y="137"/>
                    </a:lnTo>
                    <a:lnTo>
                      <a:pt x="73" y="150"/>
                    </a:lnTo>
                    <a:lnTo>
                      <a:pt x="64" y="165"/>
                    </a:lnTo>
                    <a:lnTo>
                      <a:pt x="53" y="180"/>
                    </a:lnTo>
                    <a:lnTo>
                      <a:pt x="45" y="196"/>
                    </a:lnTo>
                    <a:lnTo>
                      <a:pt x="36" y="212"/>
                    </a:lnTo>
                    <a:lnTo>
                      <a:pt x="29" y="229"/>
                    </a:lnTo>
                    <a:lnTo>
                      <a:pt x="22" y="246"/>
                    </a:lnTo>
                    <a:lnTo>
                      <a:pt x="17" y="263"/>
                    </a:lnTo>
                    <a:lnTo>
                      <a:pt x="11" y="281"/>
                    </a:lnTo>
                    <a:lnTo>
                      <a:pt x="7" y="299"/>
                    </a:lnTo>
                    <a:lnTo>
                      <a:pt x="4" y="317"/>
                    </a:lnTo>
                    <a:lnTo>
                      <a:pt x="2" y="336"/>
                    </a:lnTo>
                    <a:lnTo>
                      <a:pt x="0" y="355"/>
                    </a:lnTo>
                    <a:lnTo>
                      <a:pt x="0" y="374"/>
                    </a:lnTo>
                    <a:lnTo>
                      <a:pt x="0" y="393"/>
                    </a:lnTo>
                    <a:lnTo>
                      <a:pt x="2" y="411"/>
                    </a:lnTo>
                    <a:lnTo>
                      <a:pt x="4" y="431"/>
                    </a:lnTo>
                    <a:lnTo>
                      <a:pt x="7" y="449"/>
                    </a:lnTo>
                    <a:lnTo>
                      <a:pt x="11" y="467"/>
                    </a:lnTo>
                    <a:lnTo>
                      <a:pt x="17" y="485"/>
                    </a:lnTo>
                    <a:lnTo>
                      <a:pt x="22" y="502"/>
                    </a:lnTo>
                    <a:lnTo>
                      <a:pt x="29" y="520"/>
                    </a:lnTo>
                    <a:lnTo>
                      <a:pt x="36" y="536"/>
                    </a:lnTo>
                    <a:lnTo>
                      <a:pt x="45" y="552"/>
                    </a:lnTo>
                    <a:lnTo>
                      <a:pt x="53" y="568"/>
                    </a:lnTo>
                    <a:lnTo>
                      <a:pt x="64" y="583"/>
                    </a:lnTo>
                    <a:lnTo>
                      <a:pt x="73" y="598"/>
                    </a:lnTo>
                    <a:lnTo>
                      <a:pt x="85" y="612"/>
                    </a:lnTo>
                    <a:lnTo>
                      <a:pt x="97" y="625"/>
                    </a:lnTo>
                    <a:lnTo>
                      <a:pt x="109" y="638"/>
                    </a:lnTo>
                    <a:lnTo>
                      <a:pt x="122" y="650"/>
                    </a:lnTo>
                    <a:lnTo>
                      <a:pt x="136" y="662"/>
                    </a:lnTo>
                    <a:lnTo>
                      <a:pt x="149" y="674"/>
                    </a:lnTo>
                    <a:lnTo>
                      <a:pt x="164" y="683"/>
                    </a:lnTo>
                    <a:lnTo>
                      <a:pt x="179" y="694"/>
                    </a:lnTo>
                    <a:lnTo>
                      <a:pt x="195" y="702"/>
                    </a:lnTo>
                    <a:lnTo>
                      <a:pt x="211" y="711"/>
                    </a:lnTo>
                    <a:lnTo>
                      <a:pt x="228" y="719"/>
                    </a:lnTo>
                    <a:lnTo>
                      <a:pt x="245" y="725"/>
                    </a:lnTo>
                    <a:lnTo>
                      <a:pt x="262" y="730"/>
                    </a:lnTo>
                    <a:lnTo>
                      <a:pt x="280" y="736"/>
                    </a:lnTo>
                    <a:lnTo>
                      <a:pt x="298" y="740"/>
                    </a:lnTo>
                    <a:lnTo>
                      <a:pt x="316" y="743"/>
                    </a:lnTo>
                    <a:lnTo>
                      <a:pt x="336" y="745"/>
                    </a:lnTo>
                    <a:lnTo>
                      <a:pt x="354" y="747"/>
                    </a:lnTo>
                    <a:lnTo>
                      <a:pt x="373" y="747"/>
                    </a:lnTo>
                    <a:lnTo>
                      <a:pt x="392" y="747"/>
                    </a:lnTo>
                    <a:lnTo>
                      <a:pt x="412" y="745"/>
                    </a:lnTo>
                    <a:lnTo>
                      <a:pt x="430" y="743"/>
                    </a:lnTo>
                    <a:lnTo>
                      <a:pt x="449" y="740"/>
                    </a:lnTo>
                    <a:lnTo>
                      <a:pt x="466" y="736"/>
                    </a:lnTo>
                    <a:lnTo>
                      <a:pt x="484" y="730"/>
                    </a:lnTo>
                    <a:lnTo>
                      <a:pt x="501" y="725"/>
                    </a:lnTo>
                    <a:lnTo>
                      <a:pt x="519" y="719"/>
                    </a:lnTo>
                    <a:lnTo>
                      <a:pt x="536" y="711"/>
                    </a:lnTo>
                    <a:lnTo>
                      <a:pt x="552" y="702"/>
                    </a:lnTo>
                    <a:lnTo>
                      <a:pt x="567" y="694"/>
                    </a:lnTo>
                    <a:lnTo>
                      <a:pt x="582" y="683"/>
                    </a:lnTo>
                    <a:lnTo>
                      <a:pt x="597" y="674"/>
                    </a:lnTo>
                    <a:lnTo>
                      <a:pt x="611" y="662"/>
                    </a:lnTo>
                    <a:lnTo>
                      <a:pt x="624" y="650"/>
                    </a:lnTo>
                    <a:lnTo>
                      <a:pt x="637" y="638"/>
                    </a:lnTo>
                    <a:lnTo>
                      <a:pt x="650" y="625"/>
                    </a:lnTo>
                    <a:lnTo>
                      <a:pt x="662" y="612"/>
                    </a:lnTo>
                    <a:lnTo>
                      <a:pt x="673" y="598"/>
                    </a:lnTo>
                    <a:lnTo>
                      <a:pt x="683" y="583"/>
                    </a:lnTo>
                    <a:lnTo>
                      <a:pt x="693" y="568"/>
                    </a:lnTo>
                    <a:lnTo>
                      <a:pt x="702" y="552"/>
                    </a:lnTo>
                    <a:lnTo>
                      <a:pt x="710" y="536"/>
                    </a:lnTo>
                    <a:lnTo>
                      <a:pt x="718" y="520"/>
                    </a:lnTo>
                    <a:lnTo>
                      <a:pt x="724" y="502"/>
                    </a:lnTo>
                    <a:lnTo>
                      <a:pt x="730" y="485"/>
                    </a:lnTo>
                    <a:lnTo>
                      <a:pt x="736" y="467"/>
                    </a:lnTo>
                    <a:lnTo>
                      <a:pt x="739" y="449"/>
                    </a:lnTo>
                    <a:lnTo>
                      <a:pt x="743" y="431"/>
                    </a:lnTo>
                    <a:lnTo>
                      <a:pt x="745" y="411"/>
                    </a:lnTo>
                    <a:lnTo>
                      <a:pt x="746" y="393"/>
                    </a:lnTo>
                    <a:lnTo>
                      <a:pt x="748" y="374"/>
                    </a:lnTo>
                    <a:lnTo>
                      <a:pt x="746" y="355"/>
                    </a:lnTo>
                    <a:lnTo>
                      <a:pt x="745" y="336"/>
                    </a:lnTo>
                    <a:lnTo>
                      <a:pt x="743" y="317"/>
                    </a:lnTo>
                    <a:lnTo>
                      <a:pt x="739" y="299"/>
                    </a:lnTo>
                    <a:lnTo>
                      <a:pt x="736" y="281"/>
                    </a:lnTo>
                    <a:lnTo>
                      <a:pt x="730" y="263"/>
                    </a:lnTo>
                    <a:lnTo>
                      <a:pt x="724" y="246"/>
                    </a:lnTo>
                    <a:lnTo>
                      <a:pt x="718" y="229"/>
                    </a:lnTo>
                    <a:lnTo>
                      <a:pt x="710" y="212"/>
                    </a:lnTo>
                    <a:lnTo>
                      <a:pt x="702" y="196"/>
                    </a:lnTo>
                    <a:lnTo>
                      <a:pt x="693" y="180"/>
                    </a:lnTo>
                    <a:lnTo>
                      <a:pt x="683" y="165"/>
                    </a:lnTo>
                    <a:lnTo>
                      <a:pt x="673" y="150"/>
                    </a:lnTo>
                    <a:lnTo>
                      <a:pt x="662" y="137"/>
                    </a:lnTo>
                    <a:lnTo>
                      <a:pt x="650" y="123"/>
                    </a:lnTo>
                    <a:lnTo>
                      <a:pt x="637" y="110"/>
                    </a:lnTo>
                    <a:lnTo>
                      <a:pt x="624" y="98"/>
                    </a:lnTo>
                    <a:lnTo>
                      <a:pt x="611" y="86"/>
                    </a:lnTo>
                    <a:lnTo>
                      <a:pt x="597" y="74"/>
                    </a:lnTo>
                    <a:lnTo>
                      <a:pt x="582" y="64"/>
                    </a:lnTo>
                    <a:lnTo>
                      <a:pt x="567" y="54"/>
                    </a:lnTo>
                    <a:lnTo>
                      <a:pt x="552" y="46"/>
                    </a:lnTo>
                    <a:lnTo>
                      <a:pt x="536" y="37"/>
                    </a:lnTo>
                    <a:lnTo>
                      <a:pt x="519" y="30"/>
                    </a:lnTo>
                    <a:lnTo>
                      <a:pt x="501" y="23"/>
                    </a:lnTo>
                    <a:lnTo>
                      <a:pt x="484" y="17"/>
                    </a:lnTo>
                    <a:lnTo>
                      <a:pt x="466" y="11"/>
                    </a:lnTo>
                    <a:lnTo>
                      <a:pt x="449" y="7"/>
                    </a:lnTo>
                    <a:lnTo>
                      <a:pt x="430" y="4"/>
                    </a:lnTo>
                    <a:lnTo>
                      <a:pt x="412" y="2"/>
                    </a:lnTo>
                    <a:lnTo>
                      <a:pt x="392" y="1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1A1406AB-31E3-4BD9-BE17-498785670DEA}"/>
                </a:ext>
              </a:extLst>
            </p:cNvPr>
            <p:cNvGrpSpPr/>
            <p:nvPr/>
          </p:nvGrpSpPr>
          <p:grpSpPr>
            <a:xfrm>
              <a:off x="7212541" y="1716870"/>
              <a:ext cx="285751" cy="269875"/>
              <a:chOff x="333622" y="4212342"/>
              <a:chExt cx="285751" cy="269875"/>
            </a:xfrm>
            <a:solidFill>
              <a:schemeClr val="bg1"/>
            </a:solidFill>
          </p:grpSpPr>
          <p:sp>
            <p:nvSpPr>
              <p:cNvPr id="56" name="Freeform 4461">
                <a:extLst>
                  <a:ext uri="{FF2B5EF4-FFF2-40B4-BE49-F238E27FC236}">
                    <a16:creationId xmlns:a16="http://schemas.microsoft.com/office/drawing/2014/main" xmlns="" id="{DC5F9F96-3830-4F37-A2AB-F721E0AC8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97" y="4467929"/>
                <a:ext cx="15875" cy="14288"/>
              </a:xfrm>
              <a:custGeom>
                <a:avLst/>
                <a:gdLst>
                  <a:gd name="T0" fmla="*/ 4 w 52"/>
                  <a:gd name="T1" fmla="*/ 23 h 49"/>
                  <a:gd name="T2" fmla="*/ 2 w 52"/>
                  <a:gd name="T3" fmla="*/ 25 h 49"/>
                  <a:gd name="T4" fmla="*/ 1 w 52"/>
                  <a:gd name="T5" fmla="*/ 28 h 49"/>
                  <a:gd name="T6" fmla="*/ 0 w 52"/>
                  <a:gd name="T7" fmla="*/ 31 h 49"/>
                  <a:gd name="T8" fmla="*/ 0 w 52"/>
                  <a:gd name="T9" fmla="*/ 33 h 49"/>
                  <a:gd name="T10" fmla="*/ 0 w 52"/>
                  <a:gd name="T11" fmla="*/ 37 h 49"/>
                  <a:gd name="T12" fmla="*/ 1 w 52"/>
                  <a:gd name="T13" fmla="*/ 40 h 49"/>
                  <a:gd name="T14" fmla="*/ 2 w 52"/>
                  <a:gd name="T15" fmla="*/ 43 h 49"/>
                  <a:gd name="T16" fmla="*/ 4 w 52"/>
                  <a:gd name="T17" fmla="*/ 45 h 49"/>
                  <a:gd name="T18" fmla="*/ 6 w 52"/>
                  <a:gd name="T19" fmla="*/ 47 h 49"/>
                  <a:gd name="T20" fmla="*/ 9 w 52"/>
                  <a:gd name="T21" fmla="*/ 48 h 49"/>
                  <a:gd name="T22" fmla="*/ 11 w 52"/>
                  <a:gd name="T23" fmla="*/ 49 h 49"/>
                  <a:gd name="T24" fmla="*/ 15 w 52"/>
                  <a:gd name="T25" fmla="*/ 49 h 49"/>
                  <a:gd name="T26" fmla="*/ 18 w 52"/>
                  <a:gd name="T27" fmla="*/ 49 h 49"/>
                  <a:gd name="T28" fmla="*/ 20 w 52"/>
                  <a:gd name="T29" fmla="*/ 48 h 49"/>
                  <a:gd name="T30" fmla="*/ 23 w 52"/>
                  <a:gd name="T31" fmla="*/ 47 h 49"/>
                  <a:gd name="T32" fmla="*/ 25 w 52"/>
                  <a:gd name="T33" fmla="*/ 45 h 49"/>
                  <a:gd name="T34" fmla="*/ 52 w 52"/>
                  <a:gd name="T35" fmla="*/ 18 h 49"/>
                  <a:gd name="T36" fmla="*/ 39 w 52"/>
                  <a:gd name="T37" fmla="*/ 9 h 49"/>
                  <a:gd name="T38" fmla="*/ 26 w 52"/>
                  <a:gd name="T39" fmla="*/ 0 h 49"/>
                  <a:gd name="T40" fmla="*/ 4 w 52"/>
                  <a:gd name="T41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49">
                    <a:moveTo>
                      <a:pt x="4" y="23"/>
                    </a:moveTo>
                    <a:lnTo>
                      <a:pt x="2" y="25"/>
                    </a:lnTo>
                    <a:lnTo>
                      <a:pt x="1" y="28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7"/>
                    </a:lnTo>
                    <a:lnTo>
                      <a:pt x="1" y="40"/>
                    </a:lnTo>
                    <a:lnTo>
                      <a:pt x="2" y="43"/>
                    </a:lnTo>
                    <a:lnTo>
                      <a:pt x="4" y="45"/>
                    </a:lnTo>
                    <a:lnTo>
                      <a:pt x="6" y="47"/>
                    </a:lnTo>
                    <a:lnTo>
                      <a:pt x="9" y="48"/>
                    </a:lnTo>
                    <a:lnTo>
                      <a:pt x="11" y="49"/>
                    </a:lnTo>
                    <a:lnTo>
                      <a:pt x="15" y="49"/>
                    </a:lnTo>
                    <a:lnTo>
                      <a:pt x="18" y="49"/>
                    </a:lnTo>
                    <a:lnTo>
                      <a:pt x="20" y="48"/>
                    </a:lnTo>
                    <a:lnTo>
                      <a:pt x="23" y="47"/>
                    </a:lnTo>
                    <a:lnTo>
                      <a:pt x="25" y="45"/>
                    </a:lnTo>
                    <a:lnTo>
                      <a:pt x="52" y="18"/>
                    </a:lnTo>
                    <a:lnTo>
                      <a:pt x="39" y="9"/>
                    </a:lnTo>
                    <a:lnTo>
                      <a:pt x="26" y="0"/>
                    </a:ln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4462">
                <a:extLst>
                  <a:ext uri="{FF2B5EF4-FFF2-40B4-BE49-F238E27FC236}">
                    <a16:creationId xmlns:a16="http://schemas.microsoft.com/office/drawing/2014/main" xmlns="" id="{CE379711-C5D2-42E9-AAB4-84B4429F4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760" y="4464754"/>
                <a:ext cx="19050" cy="17463"/>
              </a:xfrm>
              <a:custGeom>
                <a:avLst/>
                <a:gdLst>
                  <a:gd name="T0" fmla="*/ 24 w 61"/>
                  <a:gd name="T1" fmla="*/ 0 h 59"/>
                  <a:gd name="T2" fmla="*/ 12 w 61"/>
                  <a:gd name="T3" fmla="*/ 9 h 59"/>
                  <a:gd name="T4" fmla="*/ 0 w 61"/>
                  <a:gd name="T5" fmla="*/ 18 h 59"/>
                  <a:gd name="T6" fmla="*/ 36 w 61"/>
                  <a:gd name="T7" fmla="*/ 55 h 59"/>
                  <a:gd name="T8" fmla="*/ 39 w 61"/>
                  <a:gd name="T9" fmla="*/ 57 h 59"/>
                  <a:gd name="T10" fmla="*/ 41 w 61"/>
                  <a:gd name="T11" fmla="*/ 58 h 59"/>
                  <a:gd name="T12" fmla="*/ 44 w 61"/>
                  <a:gd name="T13" fmla="*/ 59 h 59"/>
                  <a:gd name="T14" fmla="*/ 46 w 61"/>
                  <a:gd name="T15" fmla="*/ 59 h 59"/>
                  <a:gd name="T16" fmla="*/ 49 w 61"/>
                  <a:gd name="T17" fmla="*/ 59 h 59"/>
                  <a:gd name="T18" fmla="*/ 53 w 61"/>
                  <a:gd name="T19" fmla="*/ 58 h 59"/>
                  <a:gd name="T20" fmla="*/ 55 w 61"/>
                  <a:gd name="T21" fmla="*/ 57 h 59"/>
                  <a:gd name="T22" fmla="*/ 57 w 61"/>
                  <a:gd name="T23" fmla="*/ 55 h 59"/>
                  <a:gd name="T24" fmla="*/ 59 w 61"/>
                  <a:gd name="T25" fmla="*/ 53 h 59"/>
                  <a:gd name="T26" fmla="*/ 60 w 61"/>
                  <a:gd name="T27" fmla="*/ 50 h 59"/>
                  <a:gd name="T28" fmla="*/ 61 w 61"/>
                  <a:gd name="T29" fmla="*/ 47 h 59"/>
                  <a:gd name="T30" fmla="*/ 61 w 61"/>
                  <a:gd name="T31" fmla="*/ 43 h 59"/>
                  <a:gd name="T32" fmla="*/ 61 w 61"/>
                  <a:gd name="T33" fmla="*/ 41 h 59"/>
                  <a:gd name="T34" fmla="*/ 60 w 61"/>
                  <a:gd name="T35" fmla="*/ 38 h 59"/>
                  <a:gd name="T36" fmla="*/ 59 w 61"/>
                  <a:gd name="T37" fmla="*/ 35 h 59"/>
                  <a:gd name="T38" fmla="*/ 57 w 61"/>
                  <a:gd name="T39" fmla="*/ 33 h 59"/>
                  <a:gd name="T40" fmla="*/ 24 w 61"/>
                  <a:gd name="T4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59">
                    <a:moveTo>
                      <a:pt x="24" y="0"/>
                    </a:moveTo>
                    <a:lnTo>
                      <a:pt x="12" y="9"/>
                    </a:lnTo>
                    <a:lnTo>
                      <a:pt x="0" y="18"/>
                    </a:lnTo>
                    <a:lnTo>
                      <a:pt x="36" y="55"/>
                    </a:lnTo>
                    <a:lnTo>
                      <a:pt x="39" y="57"/>
                    </a:lnTo>
                    <a:lnTo>
                      <a:pt x="41" y="58"/>
                    </a:lnTo>
                    <a:lnTo>
                      <a:pt x="44" y="59"/>
                    </a:lnTo>
                    <a:lnTo>
                      <a:pt x="46" y="59"/>
                    </a:lnTo>
                    <a:lnTo>
                      <a:pt x="49" y="59"/>
                    </a:lnTo>
                    <a:lnTo>
                      <a:pt x="53" y="58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3"/>
                    </a:lnTo>
                    <a:lnTo>
                      <a:pt x="60" y="50"/>
                    </a:lnTo>
                    <a:lnTo>
                      <a:pt x="61" y="47"/>
                    </a:lnTo>
                    <a:lnTo>
                      <a:pt x="61" y="43"/>
                    </a:lnTo>
                    <a:lnTo>
                      <a:pt x="61" y="41"/>
                    </a:lnTo>
                    <a:lnTo>
                      <a:pt x="60" y="38"/>
                    </a:lnTo>
                    <a:lnTo>
                      <a:pt x="59" y="35"/>
                    </a:lnTo>
                    <a:lnTo>
                      <a:pt x="57" y="3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4463">
                <a:extLst>
                  <a:ext uri="{FF2B5EF4-FFF2-40B4-BE49-F238E27FC236}">
                    <a16:creationId xmlns:a16="http://schemas.microsoft.com/office/drawing/2014/main" xmlns="" id="{06FACB57-1BA7-49B8-8242-F2D15FB1D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22" y="4212342"/>
                <a:ext cx="93663" cy="90488"/>
              </a:xfrm>
              <a:custGeom>
                <a:avLst/>
                <a:gdLst>
                  <a:gd name="T0" fmla="*/ 286 w 291"/>
                  <a:gd name="T1" fmla="*/ 91 h 283"/>
                  <a:gd name="T2" fmla="*/ 276 w 291"/>
                  <a:gd name="T3" fmla="*/ 70 h 283"/>
                  <a:gd name="T4" fmla="*/ 262 w 291"/>
                  <a:gd name="T5" fmla="*/ 52 h 283"/>
                  <a:gd name="T6" fmla="*/ 246 w 291"/>
                  <a:gd name="T7" fmla="*/ 36 h 283"/>
                  <a:gd name="T8" fmla="*/ 228 w 291"/>
                  <a:gd name="T9" fmla="*/ 23 h 283"/>
                  <a:gd name="T10" fmla="*/ 207 w 291"/>
                  <a:gd name="T11" fmla="*/ 13 h 283"/>
                  <a:gd name="T12" fmla="*/ 185 w 291"/>
                  <a:gd name="T13" fmla="*/ 5 h 283"/>
                  <a:gd name="T14" fmla="*/ 161 w 291"/>
                  <a:gd name="T15" fmla="*/ 1 h 283"/>
                  <a:gd name="T16" fmla="*/ 133 w 291"/>
                  <a:gd name="T17" fmla="*/ 1 h 283"/>
                  <a:gd name="T18" fmla="*/ 105 w 291"/>
                  <a:gd name="T19" fmla="*/ 7 h 283"/>
                  <a:gd name="T20" fmla="*/ 78 w 291"/>
                  <a:gd name="T21" fmla="*/ 18 h 283"/>
                  <a:gd name="T22" fmla="*/ 54 w 291"/>
                  <a:gd name="T23" fmla="*/ 34 h 283"/>
                  <a:gd name="T24" fmla="*/ 34 w 291"/>
                  <a:gd name="T25" fmla="*/ 54 h 283"/>
                  <a:gd name="T26" fmla="*/ 18 w 291"/>
                  <a:gd name="T27" fmla="*/ 79 h 283"/>
                  <a:gd name="T28" fmla="*/ 6 w 291"/>
                  <a:gd name="T29" fmla="*/ 106 h 283"/>
                  <a:gd name="T30" fmla="*/ 1 w 291"/>
                  <a:gd name="T31" fmla="*/ 135 h 283"/>
                  <a:gd name="T32" fmla="*/ 0 w 291"/>
                  <a:gd name="T33" fmla="*/ 160 h 283"/>
                  <a:gd name="T34" fmla="*/ 3 w 291"/>
                  <a:gd name="T35" fmla="*/ 182 h 283"/>
                  <a:gd name="T36" fmla="*/ 8 w 291"/>
                  <a:gd name="T37" fmla="*/ 201 h 283"/>
                  <a:gd name="T38" fmla="*/ 17 w 291"/>
                  <a:gd name="T39" fmla="*/ 220 h 283"/>
                  <a:gd name="T40" fmla="*/ 28 w 291"/>
                  <a:gd name="T41" fmla="*/ 237 h 283"/>
                  <a:gd name="T42" fmla="*/ 40 w 291"/>
                  <a:gd name="T43" fmla="*/ 252 h 283"/>
                  <a:gd name="T44" fmla="*/ 55 w 291"/>
                  <a:gd name="T45" fmla="*/ 266 h 283"/>
                  <a:gd name="T46" fmla="*/ 71 w 291"/>
                  <a:gd name="T47" fmla="*/ 278 h 283"/>
                  <a:gd name="T48" fmla="*/ 90 w 291"/>
                  <a:gd name="T49" fmla="*/ 267 h 283"/>
                  <a:gd name="T50" fmla="*/ 110 w 291"/>
                  <a:gd name="T51" fmla="*/ 238 h 283"/>
                  <a:gd name="T52" fmla="*/ 131 w 291"/>
                  <a:gd name="T53" fmla="*/ 212 h 283"/>
                  <a:gd name="T54" fmla="*/ 156 w 291"/>
                  <a:gd name="T55" fmla="*/ 186 h 283"/>
                  <a:gd name="T56" fmla="*/ 183 w 291"/>
                  <a:gd name="T57" fmla="*/ 163 h 283"/>
                  <a:gd name="T58" fmla="*/ 212 w 291"/>
                  <a:gd name="T59" fmla="*/ 142 h 283"/>
                  <a:gd name="T60" fmla="*/ 242 w 291"/>
                  <a:gd name="T61" fmla="*/ 124 h 283"/>
                  <a:gd name="T62" fmla="*/ 274 w 291"/>
                  <a:gd name="T63" fmla="*/ 10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1" h="283">
                    <a:moveTo>
                      <a:pt x="291" y="102"/>
                    </a:moveTo>
                    <a:lnTo>
                      <a:pt x="286" y="91"/>
                    </a:lnTo>
                    <a:lnTo>
                      <a:pt x="281" y="81"/>
                    </a:lnTo>
                    <a:lnTo>
                      <a:pt x="276" y="70"/>
                    </a:lnTo>
                    <a:lnTo>
                      <a:pt x="269" y="62"/>
                    </a:lnTo>
                    <a:lnTo>
                      <a:pt x="262" y="52"/>
                    </a:lnTo>
                    <a:lnTo>
                      <a:pt x="254" y="44"/>
                    </a:lnTo>
                    <a:lnTo>
                      <a:pt x="246" y="36"/>
                    </a:lnTo>
                    <a:lnTo>
                      <a:pt x="237" y="30"/>
                    </a:lnTo>
                    <a:lnTo>
                      <a:pt x="228" y="23"/>
                    </a:lnTo>
                    <a:lnTo>
                      <a:pt x="217" y="17"/>
                    </a:lnTo>
                    <a:lnTo>
                      <a:pt x="207" y="13"/>
                    </a:lnTo>
                    <a:lnTo>
                      <a:pt x="196" y="8"/>
                    </a:lnTo>
                    <a:lnTo>
                      <a:pt x="185" y="5"/>
                    </a:lnTo>
                    <a:lnTo>
                      <a:pt x="173" y="2"/>
                    </a:lnTo>
                    <a:lnTo>
                      <a:pt x="161" y="1"/>
                    </a:lnTo>
                    <a:lnTo>
                      <a:pt x="149" y="0"/>
                    </a:lnTo>
                    <a:lnTo>
                      <a:pt x="133" y="1"/>
                    </a:lnTo>
                    <a:lnTo>
                      <a:pt x="120" y="3"/>
                    </a:lnTo>
                    <a:lnTo>
                      <a:pt x="105" y="7"/>
                    </a:lnTo>
                    <a:lnTo>
                      <a:pt x="91" y="12"/>
                    </a:lnTo>
                    <a:lnTo>
                      <a:pt x="78" y="18"/>
                    </a:lnTo>
                    <a:lnTo>
                      <a:pt x="66" y="25"/>
                    </a:lnTo>
                    <a:lnTo>
                      <a:pt x="54" y="34"/>
                    </a:lnTo>
                    <a:lnTo>
                      <a:pt x="44" y="45"/>
                    </a:lnTo>
                    <a:lnTo>
                      <a:pt x="34" y="54"/>
                    </a:lnTo>
                    <a:lnTo>
                      <a:pt x="25" y="66"/>
                    </a:lnTo>
                    <a:lnTo>
                      <a:pt x="18" y="79"/>
                    </a:lnTo>
                    <a:lnTo>
                      <a:pt x="11" y="92"/>
                    </a:lnTo>
                    <a:lnTo>
                      <a:pt x="6" y="106"/>
                    </a:lnTo>
                    <a:lnTo>
                      <a:pt x="3" y="120"/>
                    </a:lnTo>
                    <a:lnTo>
                      <a:pt x="1" y="135"/>
                    </a:lnTo>
                    <a:lnTo>
                      <a:pt x="0" y="150"/>
                    </a:lnTo>
                    <a:lnTo>
                      <a:pt x="0" y="160"/>
                    </a:lnTo>
                    <a:lnTo>
                      <a:pt x="1" y="171"/>
                    </a:lnTo>
                    <a:lnTo>
                      <a:pt x="3" y="182"/>
                    </a:lnTo>
                    <a:lnTo>
                      <a:pt x="5" y="191"/>
                    </a:lnTo>
                    <a:lnTo>
                      <a:pt x="8" y="201"/>
                    </a:lnTo>
                    <a:lnTo>
                      <a:pt x="13" y="211"/>
                    </a:lnTo>
                    <a:lnTo>
                      <a:pt x="17" y="220"/>
                    </a:lnTo>
                    <a:lnTo>
                      <a:pt x="22" y="229"/>
                    </a:lnTo>
                    <a:lnTo>
                      <a:pt x="28" y="237"/>
                    </a:lnTo>
                    <a:lnTo>
                      <a:pt x="34" y="245"/>
                    </a:lnTo>
                    <a:lnTo>
                      <a:pt x="40" y="252"/>
                    </a:lnTo>
                    <a:lnTo>
                      <a:pt x="48" y="260"/>
                    </a:lnTo>
                    <a:lnTo>
                      <a:pt x="55" y="266"/>
                    </a:lnTo>
                    <a:lnTo>
                      <a:pt x="63" y="273"/>
                    </a:lnTo>
                    <a:lnTo>
                      <a:pt x="71" y="278"/>
                    </a:lnTo>
                    <a:lnTo>
                      <a:pt x="81" y="283"/>
                    </a:lnTo>
                    <a:lnTo>
                      <a:pt x="90" y="267"/>
                    </a:lnTo>
                    <a:lnTo>
                      <a:pt x="99" y="253"/>
                    </a:lnTo>
                    <a:lnTo>
                      <a:pt x="110" y="238"/>
                    </a:lnTo>
                    <a:lnTo>
                      <a:pt x="121" y="224"/>
                    </a:lnTo>
                    <a:lnTo>
                      <a:pt x="131" y="212"/>
                    </a:lnTo>
                    <a:lnTo>
                      <a:pt x="144" y="199"/>
                    </a:lnTo>
                    <a:lnTo>
                      <a:pt x="156" y="186"/>
                    </a:lnTo>
                    <a:lnTo>
                      <a:pt x="169" y="174"/>
                    </a:lnTo>
                    <a:lnTo>
                      <a:pt x="183" y="163"/>
                    </a:lnTo>
                    <a:lnTo>
                      <a:pt x="197" y="153"/>
                    </a:lnTo>
                    <a:lnTo>
                      <a:pt x="212" y="142"/>
                    </a:lnTo>
                    <a:lnTo>
                      <a:pt x="227" y="133"/>
                    </a:lnTo>
                    <a:lnTo>
                      <a:pt x="242" y="124"/>
                    </a:lnTo>
                    <a:lnTo>
                      <a:pt x="258" y="116"/>
                    </a:lnTo>
                    <a:lnTo>
                      <a:pt x="274" y="109"/>
                    </a:lnTo>
                    <a:lnTo>
                      <a:pt x="291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464">
                <a:extLst>
                  <a:ext uri="{FF2B5EF4-FFF2-40B4-BE49-F238E27FC236}">
                    <a16:creationId xmlns:a16="http://schemas.microsoft.com/office/drawing/2014/main" xmlns="" id="{B2464274-CA7E-4560-BD12-B407F9764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10" y="4212342"/>
                <a:ext cx="93663" cy="93663"/>
              </a:xfrm>
              <a:custGeom>
                <a:avLst/>
                <a:gdLst>
                  <a:gd name="T0" fmla="*/ 132 w 293"/>
                  <a:gd name="T1" fmla="*/ 1 h 293"/>
                  <a:gd name="T2" fmla="*/ 106 w 293"/>
                  <a:gd name="T3" fmla="*/ 5 h 293"/>
                  <a:gd name="T4" fmla="*/ 84 w 293"/>
                  <a:gd name="T5" fmla="*/ 14 h 293"/>
                  <a:gd name="T6" fmla="*/ 62 w 293"/>
                  <a:gd name="T7" fmla="*/ 25 h 293"/>
                  <a:gd name="T8" fmla="*/ 43 w 293"/>
                  <a:gd name="T9" fmla="*/ 40 h 293"/>
                  <a:gd name="T10" fmla="*/ 27 w 293"/>
                  <a:gd name="T11" fmla="*/ 58 h 293"/>
                  <a:gd name="T12" fmla="*/ 13 w 293"/>
                  <a:gd name="T13" fmla="*/ 78 h 293"/>
                  <a:gd name="T14" fmla="*/ 3 w 293"/>
                  <a:gd name="T15" fmla="*/ 100 h 293"/>
                  <a:gd name="T16" fmla="*/ 15 w 293"/>
                  <a:gd name="T17" fmla="*/ 120 h 293"/>
                  <a:gd name="T18" fmla="*/ 44 w 293"/>
                  <a:gd name="T19" fmla="*/ 137 h 293"/>
                  <a:gd name="T20" fmla="*/ 71 w 293"/>
                  <a:gd name="T21" fmla="*/ 156 h 293"/>
                  <a:gd name="T22" fmla="*/ 96 w 293"/>
                  <a:gd name="T23" fmla="*/ 176 h 293"/>
                  <a:gd name="T24" fmla="*/ 121 w 293"/>
                  <a:gd name="T25" fmla="*/ 200 h 293"/>
                  <a:gd name="T26" fmla="*/ 142 w 293"/>
                  <a:gd name="T27" fmla="*/ 224 h 293"/>
                  <a:gd name="T28" fmla="*/ 163 w 293"/>
                  <a:gd name="T29" fmla="*/ 250 h 293"/>
                  <a:gd name="T30" fmla="*/ 180 w 293"/>
                  <a:gd name="T31" fmla="*/ 279 h 293"/>
                  <a:gd name="T32" fmla="*/ 199 w 293"/>
                  <a:gd name="T33" fmla="*/ 290 h 293"/>
                  <a:gd name="T34" fmla="*/ 221 w 293"/>
                  <a:gd name="T35" fmla="*/ 279 h 293"/>
                  <a:gd name="T36" fmla="*/ 240 w 293"/>
                  <a:gd name="T37" fmla="*/ 265 h 293"/>
                  <a:gd name="T38" fmla="*/ 257 w 293"/>
                  <a:gd name="T39" fmla="*/ 249 h 293"/>
                  <a:gd name="T40" fmla="*/ 271 w 293"/>
                  <a:gd name="T41" fmla="*/ 230 h 293"/>
                  <a:gd name="T42" fmla="*/ 282 w 293"/>
                  <a:gd name="T43" fmla="*/ 209 h 293"/>
                  <a:gd name="T44" fmla="*/ 289 w 293"/>
                  <a:gd name="T45" fmla="*/ 186 h 293"/>
                  <a:gd name="T46" fmla="*/ 293 w 293"/>
                  <a:gd name="T47" fmla="*/ 162 h 293"/>
                  <a:gd name="T48" fmla="*/ 293 w 293"/>
                  <a:gd name="T49" fmla="*/ 135 h 293"/>
                  <a:gd name="T50" fmla="*/ 287 w 293"/>
                  <a:gd name="T51" fmla="*/ 106 h 293"/>
                  <a:gd name="T52" fmla="*/ 276 w 293"/>
                  <a:gd name="T53" fmla="*/ 79 h 293"/>
                  <a:gd name="T54" fmla="*/ 260 w 293"/>
                  <a:gd name="T55" fmla="*/ 54 h 293"/>
                  <a:gd name="T56" fmla="*/ 240 w 293"/>
                  <a:gd name="T57" fmla="*/ 34 h 293"/>
                  <a:gd name="T58" fmla="*/ 215 w 293"/>
                  <a:gd name="T59" fmla="*/ 18 h 293"/>
                  <a:gd name="T60" fmla="*/ 188 w 293"/>
                  <a:gd name="T61" fmla="*/ 7 h 293"/>
                  <a:gd name="T62" fmla="*/ 160 w 293"/>
                  <a:gd name="T63" fmla="*/ 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3" h="293">
                    <a:moveTo>
                      <a:pt x="145" y="0"/>
                    </a:moveTo>
                    <a:lnTo>
                      <a:pt x="132" y="1"/>
                    </a:lnTo>
                    <a:lnTo>
                      <a:pt x="119" y="3"/>
                    </a:lnTo>
                    <a:lnTo>
                      <a:pt x="106" y="5"/>
                    </a:lnTo>
                    <a:lnTo>
                      <a:pt x="94" y="8"/>
                    </a:lnTo>
                    <a:lnTo>
                      <a:pt x="84" y="14"/>
                    </a:lnTo>
                    <a:lnTo>
                      <a:pt x="72" y="19"/>
                    </a:lnTo>
                    <a:lnTo>
                      <a:pt x="62" y="25"/>
                    </a:lnTo>
                    <a:lnTo>
                      <a:pt x="53" y="32"/>
                    </a:lnTo>
                    <a:lnTo>
                      <a:pt x="43" y="40"/>
                    </a:lnTo>
                    <a:lnTo>
                      <a:pt x="34" y="49"/>
                    </a:lnTo>
                    <a:lnTo>
                      <a:pt x="27" y="58"/>
                    </a:lnTo>
                    <a:lnTo>
                      <a:pt x="19" y="68"/>
                    </a:lnTo>
                    <a:lnTo>
                      <a:pt x="13" y="78"/>
                    </a:lnTo>
                    <a:lnTo>
                      <a:pt x="8" y="90"/>
                    </a:lnTo>
                    <a:lnTo>
                      <a:pt x="3" y="100"/>
                    </a:lnTo>
                    <a:lnTo>
                      <a:pt x="0" y="112"/>
                    </a:lnTo>
                    <a:lnTo>
                      <a:pt x="15" y="120"/>
                    </a:lnTo>
                    <a:lnTo>
                      <a:pt x="29" y="128"/>
                    </a:lnTo>
                    <a:lnTo>
                      <a:pt x="44" y="137"/>
                    </a:lnTo>
                    <a:lnTo>
                      <a:pt x="58" y="146"/>
                    </a:lnTo>
                    <a:lnTo>
                      <a:pt x="71" y="156"/>
                    </a:lnTo>
                    <a:lnTo>
                      <a:pt x="84" y="166"/>
                    </a:lnTo>
                    <a:lnTo>
                      <a:pt x="96" y="176"/>
                    </a:lnTo>
                    <a:lnTo>
                      <a:pt x="109" y="188"/>
                    </a:lnTo>
                    <a:lnTo>
                      <a:pt x="121" y="200"/>
                    </a:lnTo>
                    <a:lnTo>
                      <a:pt x="132" y="212"/>
                    </a:lnTo>
                    <a:lnTo>
                      <a:pt x="142" y="224"/>
                    </a:lnTo>
                    <a:lnTo>
                      <a:pt x="153" y="237"/>
                    </a:lnTo>
                    <a:lnTo>
                      <a:pt x="163" y="250"/>
                    </a:lnTo>
                    <a:lnTo>
                      <a:pt x="171" y="264"/>
                    </a:lnTo>
                    <a:lnTo>
                      <a:pt x="180" y="279"/>
                    </a:lnTo>
                    <a:lnTo>
                      <a:pt x="188" y="293"/>
                    </a:lnTo>
                    <a:lnTo>
                      <a:pt x="199" y="290"/>
                    </a:lnTo>
                    <a:lnTo>
                      <a:pt x="211" y="284"/>
                    </a:lnTo>
                    <a:lnTo>
                      <a:pt x="221" y="279"/>
                    </a:lnTo>
                    <a:lnTo>
                      <a:pt x="230" y="273"/>
                    </a:lnTo>
                    <a:lnTo>
                      <a:pt x="240" y="265"/>
                    </a:lnTo>
                    <a:lnTo>
                      <a:pt x="248" y="258"/>
                    </a:lnTo>
                    <a:lnTo>
                      <a:pt x="257" y="249"/>
                    </a:lnTo>
                    <a:lnTo>
                      <a:pt x="264" y="239"/>
                    </a:lnTo>
                    <a:lnTo>
                      <a:pt x="271" y="230"/>
                    </a:lnTo>
                    <a:lnTo>
                      <a:pt x="276" y="220"/>
                    </a:lnTo>
                    <a:lnTo>
                      <a:pt x="282" y="209"/>
                    </a:lnTo>
                    <a:lnTo>
                      <a:pt x="286" y="198"/>
                    </a:lnTo>
                    <a:lnTo>
                      <a:pt x="289" y="186"/>
                    </a:lnTo>
                    <a:lnTo>
                      <a:pt x="292" y="174"/>
                    </a:lnTo>
                    <a:lnTo>
                      <a:pt x="293" y="162"/>
                    </a:lnTo>
                    <a:lnTo>
                      <a:pt x="293" y="150"/>
                    </a:lnTo>
                    <a:lnTo>
                      <a:pt x="293" y="135"/>
                    </a:lnTo>
                    <a:lnTo>
                      <a:pt x="291" y="120"/>
                    </a:lnTo>
                    <a:lnTo>
                      <a:pt x="287" y="106"/>
                    </a:lnTo>
                    <a:lnTo>
                      <a:pt x="282" y="92"/>
                    </a:lnTo>
                    <a:lnTo>
                      <a:pt x="276" y="79"/>
                    </a:lnTo>
                    <a:lnTo>
                      <a:pt x="269" y="66"/>
                    </a:lnTo>
                    <a:lnTo>
                      <a:pt x="260" y="54"/>
                    </a:lnTo>
                    <a:lnTo>
                      <a:pt x="249" y="45"/>
                    </a:lnTo>
                    <a:lnTo>
                      <a:pt x="240" y="34"/>
                    </a:lnTo>
                    <a:lnTo>
                      <a:pt x="228" y="25"/>
                    </a:lnTo>
                    <a:lnTo>
                      <a:pt x="215" y="18"/>
                    </a:lnTo>
                    <a:lnTo>
                      <a:pt x="202" y="12"/>
                    </a:lnTo>
                    <a:lnTo>
                      <a:pt x="188" y="7"/>
                    </a:lnTo>
                    <a:lnTo>
                      <a:pt x="175" y="3"/>
                    </a:lnTo>
                    <a:lnTo>
                      <a:pt x="160" y="1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465">
                <a:extLst>
                  <a:ext uri="{FF2B5EF4-FFF2-40B4-BE49-F238E27FC236}">
                    <a16:creationId xmlns:a16="http://schemas.microsoft.com/office/drawing/2014/main" xmlns="" id="{BD8534A8-B3C1-4B86-B19F-622B87372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672" y="4245679"/>
                <a:ext cx="238125" cy="236538"/>
              </a:xfrm>
              <a:custGeom>
                <a:avLst/>
                <a:gdLst>
                  <a:gd name="T0" fmla="*/ 418 w 748"/>
                  <a:gd name="T1" fmla="*/ 394 h 747"/>
                  <a:gd name="T2" fmla="*/ 413 w 748"/>
                  <a:gd name="T3" fmla="*/ 401 h 747"/>
                  <a:gd name="T4" fmla="*/ 404 w 748"/>
                  <a:gd name="T5" fmla="*/ 404 h 747"/>
                  <a:gd name="T6" fmla="*/ 248 w 748"/>
                  <a:gd name="T7" fmla="*/ 403 h 747"/>
                  <a:gd name="T8" fmla="*/ 241 w 748"/>
                  <a:gd name="T9" fmla="*/ 398 h 747"/>
                  <a:gd name="T10" fmla="*/ 238 w 748"/>
                  <a:gd name="T11" fmla="*/ 389 h 747"/>
                  <a:gd name="T12" fmla="*/ 241 w 748"/>
                  <a:gd name="T13" fmla="*/ 380 h 747"/>
                  <a:gd name="T14" fmla="*/ 248 w 748"/>
                  <a:gd name="T15" fmla="*/ 375 h 747"/>
                  <a:gd name="T16" fmla="*/ 389 w 748"/>
                  <a:gd name="T17" fmla="*/ 374 h 747"/>
                  <a:gd name="T18" fmla="*/ 391 w 748"/>
                  <a:gd name="T19" fmla="*/ 160 h 747"/>
                  <a:gd name="T20" fmla="*/ 397 w 748"/>
                  <a:gd name="T21" fmla="*/ 154 h 747"/>
                  <a:gd name="T22" fmla="*/ 404 w 748"/>
                  <a:gd name="T23" fmla="*/ 150 h 747"/>
                  <a:gd name="T24" fmla="*/ 413 w 748"/>
                  <a:gd name="T25" fmla="*/ 154 h 747"/>
                  <a:gd name="T26" fmla="*/ 418 w 748"/>
                  <a:gd name="T27" fmla="*/ 160 h 747"/>
                  <a:gd name="T28" fmla="*/ 419 w 748"/>
                  <a:gd name="T29" fmla="*/ 389 h 747"/>
                  <a:gd name="T30" fmla="*/ 336 w 748"/>
                  <a:gd name="T31" fmla="*/ 2 h 747"/>
                  <a:gd name="T32" fmla="*/ 280 w 748"/>
                  <a:gd name="T33" fmla="*/ 11 h 747"/>
                  <a:gd name="T34" fmla="*/ 228 w 748"/>
                  <a:gd name="T35" fmla="*/ 30 h 747"/>
                  <a:gd name="T36" fmla="*/ 179 w 748"/>
                  <a:gd name="T37" fmla="*/ 54 h 747"/>
                  <a:gd name="T38" fmla="*/ 136 w 748"/>
                  <a:gd name="T39" fmla="*/ 86 h 747"/>
                  <a:gd name="T40" fmla="*/ 97 w 748"/>
                  <a:gd name="T41" fmla="*/ 123 h 747"/>
                  <a:gd name="T42" fmla="*/ 64 w 748"/>
                  <a:gd name="T43" fmla="*/ 165 h 747"/>
                  <a:gd name="T44" fmla="*/ 36 w 748"/>
                  <a:gd name="T45" fmla="*/ 212 h 747"/>
                  <a:gd name="T46" fmla="*/ 17 w 748"/>
                  <a:gd name="T47" fmla="*/ 263 h 747"/>
                  <a:gd name="T48" fmla="*/ 4 w 748"/>
                  <a:gd name="T49" fmla="*/ 317 h 747"/>
                  <a:gd name="T50" fmla="*/ 0 w 748"/>
                  <a:gd name="T51" fmla="*/ 374 h 747"/>
                  <a:gd name="T52" fmla="*/ 4 w 748"/>
                  <a:gd name="T53" fmla="*/ 431 h 747"/>
                  <a:gd name="T54" fmla="*/ 17 w 748"/>
                  <a:gd name="T55" fmla="*/ 485 h 747"/>
                  <a:gd name="T56" fmla="*/ 36 w 748"/>
                  <a:gd name="T57" fmla="*/ 536 h 747"/>
                  <a:gd name="T58" fmla="*/ 64 w 748"/>
                  <a:gd name="T59" fmla="*/ 583 h 747"/>
                  <a:gd name="T60" fmla="*/ 97 w 748"/>
                  <a:gd name="T61" fmla="*/ 625 h 747"/>
                  <a:gd name="T62" fmla="*/ 136 w 748"/>
                  <a:gd name="T63" fmla="*/ 662 h 747"/>
                  <a:gd name="T64" fmla="*/ 179 w 748"/>
                  <a:gd name="T65" fmla="*/ 694 h 747"/>
                  <a:gd name="T66" fmla="*/ 228 w 748"/>
                  <a:gd name="T67" fmla="*/ 719 h 747"/>
                  <a:gd name="T68" fmla="*/ 280 w 748"/>
                  <a:gd name="T69" fmla="*/ 736 h 747"/>
                  <a:gd name="T70" fmla="*/ 336 w 748"/>
                  <a:gd name="T71" fmla="*/ 745 h 747"/>
                  <a:gd name="T72" fmla="*/ 392 w 748"/>
                  <a:gd name="T73" fmla="*/ 747 h 747"/>
                  <a:gd name="T74" fmla="*/ 449 w 748"/>
                  <a:gd name="T75" fmla="*/ 740 h 747"/>
                  <a:gd name="T76" fmla="*/ 501 w 748"/>
                  <a:gd name="T77" fmla="*/ 725 h 747"/>
                  <a:gd name="T78" fmla="*/ 552 w 748"/>
                  <a:gd name="T79" fmla="*/ 702 h 747"/>
                  <a:gd name="T80" fmla="*/ 597 w 748"/>
                  <a:gd name="T81" fmla="*/ 674 h 747"/>
                  <a:gd name="T82" fmla="*/ 637 w 748"/>
                  <a:gd name="T83" fmla="*/ 638 h 747"/>
                  <a:gd name="T84" fmla="*/ 673 w 748"/>
                  <a:gd name="T85" fmla="*/ 598 h 747"/>
                  <a:gd name="T86" fmla="*/ 702 w 748"/>
                  <a:gd name="T87" fmla="*/ 552 h 747"/>
                  <a:gd name="T88" fmla="*/ 724 w 748"/>
                  <a:gd name="T89" fmla="*/ 502 h 747"/>
                  <a:gd name="T90" fmla="*/ 739 w 748"/>
                  <a:gd name="T91" fmla="*/ 449 h 747"/>
                  <a:gd name="T92" fmla="*/ 746 w 748"/>
                  <a:gd name="T93" fmla="*/ 393 h 747"/>
                  <a:gd name="T94" fmla="*/ 745 w 748"/>
                  <a:gd name="T95" fmla="*/ 336 h 747"/>
                  <a:gd name="T96" fmla="*/ 736 w 748"/>
                  <a:gd name="T97" fmla="*/ 281 h 747"/>
                  <a:gd name="T98" fmla="*/ 718 w 748"/>
                  <a:gd name="T99" fmla="*/ 229 h 747"/>
                  <a:gd name="T100" fmla="*/ 693 w 748"/>
                  <a:gd name="T101" fmla="*/ 180 h 747"/>
                  <a:gd name="T102" fmla="*/ 662 w 748"/>
                  <a:gd name="T103" fmla="*/ 137 h 747"/>
                  <a:gd name="T104" fmla="*/ 624 w 748"/>
                  <a:gd name="T105" fmla="*/ 98 h 747"/>
                  <a:gd name="T106" fmla="*/ 582 w 748"/>
                  <a:gd name="T107" fmla="*/ 64 h 747"/>
                  <a:gd name="T108" fmla="*/ 536 w 748"/>
                  <a:gd name="T109" fmla="*/ 37 h 747"/>
                  <a:gd name="T110" fmla="*/ 484 w 748"/>
                  <a:gd name="T111" fmla="*/ 17 h 747"/>
                  <a:gd name="T112" fmla="*/ 430 w 748"/>
                  <a:gd name="T113" fmla="*/ 4 h 747"/>
                  <a:gd name="T114" fmla="*/ 373 w 748"/>
                  <a:gd name="T115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8" h="747">
                    <a:moveTo>
                      <a:pt x="419" y="389"/>
                    </a:moveTo>
                    <a:lnTo>
                      <a:pt x="419" y="392"/>
                    </a:lnTo>
                    <a:lnTo>
                      <a:pt x="418" y="394"/>
                    </a:lnTo>
                    <a:lnTo>
                      <a:pt x="417" y="398"/>
                    </a:lnTo>
                    <a:lnTo>
                      <a:pt x="415" y="400"/>
                    </a:lnTo>
                    <a:lnTo>
                      <a:pt x="413" y="401"/>
                    </a:lnTo>
                    <a:lnTo>
                      <a:pt x="410" y="403"/>
                    </a:lnTo>
                    <a:lnTo>
                      <a:pt x="407" y="403"/>
                    </a:lnTo>
                    <a:lnTo>
                      <a:pt x="404" y="404"/>
                    </a:lnTo>
                    <a:lnTo>
                      <a:pt x="253" y="404"/>
                    </a:lnTo>
                    <a:lnTo>
                      <a:pt x="251" y="403"/>
                    </a:lnTo>
                    <a:lnTo>
                      <a:pt x="248" y="403"/>
                    </a:lnTo>
                    <a:lnTo>
                      <a:pt x="246" y="401"/>
                    </a:lnTo>
                    <a:lnTo>
                      <a:pt x="244" y="400"/>
                    </a:lnTo>
                    <a:lnTo>
                      <a:pt x="241" y="398"/>
                    </a:lnTo>
                    <a:lnTo>
                      <a:pt x="240" y="394"/>
                    </a:lnTo>
                    <a:lnTo>
                      <a:pt x="239" y="392"/>
                    </a:lnTo>
                    <a:lnTo>
                      <a:pt x="238" y="389"/>
                    </a:lnTo>
                    <a:lnTo>
                      <a:pt x="239" y="386"/>
                    </a:lnTo>
                    <a:lnTo>
                      <a:pt x="240" y="384"/>
                    </a:lnTo>
                    <a:lnTo>
                      <a:pt x="241" y="380"/>
                    </a:lnTo>
                    <a:lnTo>
                      <a:pt x="244" y="378"/>
                    </a:lnTo>
                    <a:lnTo>
                      <a:pt x="246" y="376"/>
                    </a:lnTo>
                    <a:lnTo>
                      <a:pt x="248" y="375"/>
                    </a:lnTo>
                    <a:lnTo>
                      <a:pt x="251" y="374"/>
                    </a:lnTo>
                    <a:lnTo>
                      <a:pt x="253" y="374"/>
                    </a:lnTo>
                    <a:lnTo>
                      <a:pt x="389" y="374"/>
                    </a:lnTo>
                    <a:lnTo>
                      <a:pt x="389" y="165"/>
                    </a:lnTo>
                    <a:lnTo>
                      <a:pt x="390" y="163"/>
                    </a:lnTo>
                    <a:lnTo>
                      <a:pt x="391" y="160"/>
                    </a:lnTo>
                    <a:lnTo>
                      <a:pt x="392" y="158"/>
                    </a:lnTo>
                    <a:lnTo>
                      <a:pt x="394" y="156"/>
                    </a:lnTo>
                    <a:lnTo>
                      <a:pt x="397" y="154"/>
                    </a:lnTo>
                    <a:lnTo>
                      <a:pt x="399" y="153"/>
                    </a:lnTo>
                    <a:lnTo>
                      <a:pt x="402" y="152"/>
                    </a:lnTo>
                    <a:lnTo>
                      <a:pt x="404" y="150"/>
                    </a:lnTo>
                    <a:lnTo>
                      <a:pt x="407" y="152"/>
                    </a:lnTo>
                    <a:lnTo>
                      <a:pt x="410" y="153"/>
                    </a:lnTo>
                    <a:lnTo>
                      <a:pt x="413" y="154"/>
                    </a:lnTo>
                    <a:lnTo>
                      <a:pt x="415" y="156"/>
                    </a:lnTo>
                    <a:lnTo>
                      <a:pt x="417" y="158"/>
                    </a:lnTo>
                    <a:lnTo>
                      <a:pt x="418" y="160"/>
                    </a:lnTo>
                    <a:lnTo>
                      <a:pt x="419" y="163"/>
                    </a:lnTo>
                    <a:lnTo>
                      <a:pt x="419" y="165"/>
                    </a:lnTo>
                    <a:lnTo>
                      <a:pt x="419" y="389"/>
                    </a:lnTo>
                    <a:close/>
                    <a:moveTo>
                      <a:pt x="373" y="0"/>
                    </a:moveTo>
                    <a:lnTo>
                      <a:pt x="354" y="1"/>
                    </a:lnTo>
                    <a:lnTo>
                      <a:pt x="336" y="2"/>
                    </a:lnTo>
                    <a:lnTo>
                      <a:pt x="316" y="4"/>
                    </a:lnTo>
                    <a:lnTo>
                      <a:pt x="298" y="7"/>
                    </a:lnTo>
                    <a:lnTo>
                      <a:pt x="280" y="11"/>
                    </a:lnTo>
                    <a:lnTo>
                      <a:pt x="262" y="17"/>
                    </a:lnTo>
                    <a:lnTo>
                      <a:pt x="245" y="23"/>
                    </a:lnTo>
                    <a:lnTo>
                      <a:pt x="228" y="30"/>
                    </a:lnTo>
                    <a:lnTo>
                      <a:pt x="211" y="37"/>
                    </a:lnTo>
                    <a:lnTo>
                      <a:pt x="195" y="46"/>
                    </a:lnTo>
                    <a:lnTo>
                      <a:pt x="179" y="54"/>
                    </a:lnTo>
                    <a:lnTo>
                      <a:pt x="164" y="64"/>
                    </a:lnTo>
                    <a:lnTo>
                      <a:pt x="149" y="74"/>
                    </a:lnTo>
                    <a:lnTo>
                      <a:pt x="136" y="86"/>
                    </a:lnTo>
                    <a:lnTo>
                      <a:pt x="122" y="98"/>
                    </a:lnTo>
                    <a:lnTo>
                      <a:pt x="109" y="110"/>
                    </a:lnTo>
                    <a:lnTo>
                      <a:pt x="97" y="123"/>
                    </a:lnTo>
                    <a:lnTo>
                      <a:pt x="85" y="137"/>
                    </a:lnTo>
                    <a:lnTo>
                      <a:pt x="73" y="150"/>
                    </a:lnTo>
                    <a:lnTo>
                      <a:pt x="64" y="165"/>
                    </a:lnTo>
                    <a:lnTo>
                      <a:pt x="53" y="180"/>
                    </a:lnTo>
                    <a:lnTo>
                      <a:pt x="45" y="196"/>
                    </a:lnTo>
                    <a:lnTo>
                      <a:pt x="36" y="212"/>
                    </a:lnTo>
                    <a:lnTo>
                      <a:pt x="29" y="229"/>
                    </a:lnTo>
                    <a:lnTo>
                      <a:pt x="22" y="246"/>
                    </a:lnTo>
                    <a:lnTo>
                      <a:pt x="17" y="263"/>
                    </a:lnTo>
                    <a:lnTo>
                      <a:pt x="11" y="281"/>
                    </a:lnTo>
                    <a:lnTo>
                      <a:pt x="7" y="299"/>
                    </a:lnTo>
                    <a:lnTo>
                      <a:pt x="4" y="317"/>
                    </a:lnTo>
                    <a:lnTo>
                      <a:pt x="2" y="336"/>
                    </a:lnTo>
                    <a:lnTo>
                      <a:pt x="0" y="355"/>
                    </a:lnTo>
                    <a:lnTo>
                      <a:pt x="0" y="374"/>
                    </a:lnTo>
                    <a:lnTo>
                      <a:pt x="0" y="393"/>
                    </a:lnTo>
                    <a:lnTo>
                      <a:pt x="2" y="411"/>
                    </a:lnTo>
                    <a:lnTo>
                      <a:pt x="4" y="431"/>
                    </a:lnTo>
                    <a:lnTo>
                      <a:pt x="7" y="449"/>
                    </a:lnTo>
                    <a:lnTo>
                      <a:pt x="11" y="467"/>
                    </a:lnTo>
                    <a:lnTo>
                      <a:pt x="17" y="485"/>
                    </a:lnTo>
                    <a:lnTo>
                      <a:pt x="22" y="502"/>
                    </a:lnTo>
                    <a:lnTo>
                      <a:pt x="29" y="520"/>
                    </a:lnTo>
                    <a:lnTo>
                      <a:pt x="36" y="536"/>
                    </a:lnTo>
                    <a:lnTo>
                      <a:pt x="45" y="552"/>
                    </a:lnTo>
                    <a:lnTo>
                      <a:pt x="53" y="568"/>
                    </a:lnTo>
                    <a:lnTo>
                      <a:pt x="64" y="583"/>
                    </a:lnTo>
                    <a:lnTo>
                      <a:pt x="73" y="598"/>
                    </a:lnTo>
                    <a:lnTo>
                      <a:pt x="85" y="612"/>
                    </a:lnTo>
                    <a:lnTo>
                      <a:pt x="97" y="625"/>
                    </a:lnTo>
                    <a:lnTo>
                      <a:pt x="109" y="638"/>
                    </a:lnTo>
                    <a:lnTo>
                      <a:pt x="122" y="650"/>
                    </a:lnTo>
                    <a:lnTo>
                      <a:pt x="136" y="662"/>
                    </a:lnTo>
                    <a:lnTo>
                      <a:pt x="149" y="674"/>
                    </a:lnTo>
                    <a:lnTo>
                      <a:pt x="164" y="683"/>
                    </a:lnTo>
                    <a:lnTo>
                      <a:pt x="179" y="694"/>
                    </a:lnTo>
                    <a:lnTo>
                      <a:pt x="195" y="702"/>
                    </a:lnTo>
                    <a:lnTo>
                      <a:pt x="211" y="711"/>
                    </a:lnTo>
                    <a:lnTo>
                      <a:pt x="228" y="719"/>
                    </a:lnTo>
                    <a:lnTo>
                      <a:pt x="245" y="725"/>
                    </a:lnTo>
                    <a:lnTo>
                      <a:pt x="262" y="730"/>
                    </a:lnTo>
                    <a:lnTo>
                      <a:pt x="280" y="736"/>
                    </a:lnTo>
                    <a:lnTo>
                      <a:pt x="298" y="740"/>
                    </a:lnTo>
                    <a:lnTo>
                      <a:pt x="316" y="743"/>
                    </a:lnTo>
                    <a:lnTo>
                      <a:pt x="336" y="745"/>
                    </a:lnTo>
                    <a:lnTo>
                      <a:pt x="354" y="747"/>
                    </a:lnTo>
                    <a:lnTo>
                      <a:pt x="373" y="747"/>
                    </a:lnTo>
                    <a:lnTo>
                      <a:pt x="392" y="747"/>
                    </a:lnTo>
                    <a:lnTo>
                      <a:pt x="412" y="745"/>
                    </a:lnTo>
                    <a:lnTo>
                      <a:pt x="430" y="743"/>
                    </a:lnTo>
                    <a:lnTo>
                      <a:pt x="449" y="740"/>
                    </a:lnTo>
                    <a:lnTo>
                      <a:pt x="466" y="736"/>
                    </a:lnTo>
                    <a:lnTo>
                      <a:pt x="484" y="730"/>
                    </a:lnTo>
                    <a:lnTo>
                      <a:pt x="501" y="725"/>
                    </a:lnTo>
                    <a:lnTo>
                      <a:pt x="519" y="719"/>
                    </a:lnTo>
                    <a:lnTo>
                      <a:pt x="536" y="711"/>
                    </a:lnTo>
                    <a:lnTo>
                      <a:pt x="552" y="702"/>
                    </a:lnTo>
                    <a:lnTo>
                      <a:pt x="567" y="694"/>
                    </a:lnTo>
                    <a:lnTo>
                      <a:pt x="582" y="683"/>
                    </a:lnTo>
                    <a:lnTo>
                      <a:pt x="597" y="674"/>
                    </a:lnTo>
                    <a:lnTo>
                      <a:pt x="611" y="662"/>
                    </a:lnTo>
                    <a:lnTo>
                      <a:pt x="624" y="650"/>
                    </a:lnTo>
                    <a:lnTo>
                      <a:pt x="637" y="638"/>
                    </a:lnTo>
                    <a:lnTo>
                      <a:pt x="650" y="625"/>
                    </a:lnTo>
                    <a:lnTo>
                      <a:pt x="662" y="612"/>
                    </a:lnTo>
                    <a:lnTo>
                      <a:pt x="673" y="598"/>
                    </a:lnTo>
                    <a:lnTo>
                      <a:pt x="683" y="583"/>
                    </a:lnTo>
                    <a:lnTo>
                      <a:pt x="693" y="568"/>
                    </a:lnTo>
                    <a:lnTo>
                      <a:pt x="702" y="552"/>
                    </a:lnTo>
                    <a:lnTo>
                      <a:pt x="710" y="536"/>
                    </a:lnTo>
                    <a:lnTo>
                      <a:pt x="718" y="520"/>
                    </a:lnTo>
                    <a:lnTo>
                      <a:pt x="724" y="502"/>
                    </a:lnTo>
                    <a:lnTo>
                      <a:pt x="730" y="485"/>
                    </a:lnTo>
                    <a:lnTo>
                      <a:pt x="736" y="467"/>
                    </a:lnTo>
                    <a:lnTo>
                      <a:pt x="739" y="449"/>
                    </a:lnTo>
                    <a:lnTo>
                      <a:pt x="743" y="431"/>
                    </a:lnTo>
                    <a:lnTo>
                      <a:pt x="745" y="411"/>
                    </a:lnTo>
                    <a:lnTo>
                      <a:pt x="746" y="393"/>
                    </a:lnTo>
                    <a:lnTo>
                      <a:pt x="748" y="374"/>
                    </a:lnTo>
                    <a:lnTo>
                      <a:pt x="746" y="355"/>
                    </a:lnTo>
                    <a:lnTo>
                      <a:pt x="745" y="336"/>
                    </a:lnTo>
                    <a:lnTo>
                      <a:pt x="743" y="317"/>
                    </a:lnTo>
                    <a:lnTo>
                      <a:pt x="739" y="299"/>
                    </a:lnTo>
                    <a:lnTo>
                      <a:pt x="736" y="281"/>
                    </a:lnTo>
                    <a:lnTo>
                      <a:pt x="730" y="263"/>
                    </a:lnTo>
                    <a:lnTo>
                      <a:pt x="724" y="246"/>
                    </a:lnTo>
                    <a:lnTo>
                      <a:pt x="718" y="229"/>
                    </a:lnTo>
                    <a:lnTo>
                      <a:pt x="710" y="212"/>
                    </a:lnTo>
                    <a:lnTo>
                      <a:pt x="702" y="196"/>
                    </a:lnTo>
                    <a:lnTo>
                      <a:pt x="693" y="180"/>
                    </a:lnTo>
                    <a:lnTo>
                      <a:pt x="683" y="165"/>
                    </a:lnTo>
                    <a:lnTo>
                      <a:pt x="673" y="150"/>
                    </a:lnTo>
                    <a:lnTo>
                      <a:pt x="662" y="137"/>
                    </a:lnTo>
                    <a:lnTo>
                      <a:pt x="650" y="123"/>
                    </a:lnTo>
                    <a:lnTo>
                      <a:pt x="637" y="110"/>
                    </a:lnTo>
                    <a:lnTo>
                      <a:pt x="624" y="98"/>
                    </a:lnTo>
                    <a:lnTo>
                      <a:pt x="611" y="86"/>
                    </a:lnTo>
                    <a:lnTo>
                      <a:pt x="597" y="74"/>
                    </a:lnTo>
                    <a:lnTo>
                      <a:pt x="582" y="64"/>
                    </a:lnTo>
                    <a:lnTo>
                      <a:pt x="567" y="54"/>
                    </a:lnTo>
                    <a:lnTo>
                      <a:pt x="552" y="46"/>
                    </a:lnTo>
                    <a:lnTo>
                      <a:pt x="536" y="37"/>
                    </a:lnTo>
                    <a:lnTo>
                      <a:pt x="519" y="30"/>
                    </a:lnTo>
                    <a:lnTo>
                      <a:pt x="501" y="23"/>
                    </a:lnTo>
                    <a:lnTo>
                      <a:pt x="484" y="17"/>
                    </a:lnTo>
                    <a:lnTo>
                      <a:pt x="466" y="11"/>
                    </a:lnTo>
                    <a:lnTo>
                      <a:pt x="449" y="7"/>
                    </a:lnTo>
                    <a:lnTo>
                      <a:pt x="430" y="4"/>
                    </a:lnTo>
                    <a:lnTo>
                      <a:pt x="412" y="2"/>
                    </a:lnTo>
                    <a:lnTo>
                      <a:pt x="392" y="1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1EFA5E3C-6B52-4E84-8900-19EAD71D5B91}"/>
                </a:ext>
              </a:extLst>
            </p:cNvPr>
            <p:cNvGrpSpPr/>
            <p:nvPr/>
          </p:nvGrpSpPr>
          <p:grpSpPr>
            <a:xfrm>
              <a:off x="9732433" y="1716870"/>
              <a:ext cx="285751" cy="269875"/>
              <a:chOff x="333622" y="4212342"/>
              <a:chExt cx="285751" cy="269875"/>
            </a:xfrm>
            <a:solidFill>
              <a:schemeClr val="bg1"/>
            </a:solidFill>
          </p:grpSpPr>
          <p:sp>
            <p:nvSpPr>
              <p:cNvPr id="62" name="Freeform 4461">
                <a:extLst>
                  <a:ext uri="{FF2B5EF4-FFF2-40B4-BE49-F238E27FC236}">
                    <a16:creationId xmlns:a16="http://schemas.microsoft.com/office/drawing/2014/main" xmlns="" id="{7BDD72E6-D24F-431C-A331-C74D45E1E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97" y="4467929"/>
                <a:ext cx="15875" cy="14288"/>
              </a:xfrm>
              <a:custGeom>
                <a:avLst/>
                <a:gdLst>
                  <a:gd name="T0" fmla="*/ 4 w 52"/>
                  <a:gd name="T1" fmla="*/ 23 h 49"/>
                  <a:gd name="T2" fmla="*/ 2 w 52"/>
                  <a:gd name="T3" fmla="*/ 25 h 49"/>
                  <a:gd name="T4" fmla="*/ 1 w 52"/>
                  <a:gd name="T5" fmla="*/ 28 h 49"/>
                  <a:gd name="T6" fmla="*/ 0 w 52"/>
                  <a:gd name="T7" fmla="*/ 31 h 49"/>
                  <a:gd name="T8" fmla="*/ 0 w 52"/>
                  <a:gd name="T9" fmla="*/ 33 h 49"/>
                  <a:gd name="T10" fmla="*/ 0 w 52"/>
                  <a:gd name="T11" fmla="*/ 37 h 49"/>
                  <a:gd name="T12" fmla="*/ 1 w 52"/>
                  <a:gd name="T13" fmla="*/ 40 h 49"/>
                  <a:gd name="T14" fmla="*/ 2 w 52"/>
                  <a:gd name="T15" fmla="*/ 43 h 49"/>
                  <a:gd name="T16" fmla="*/ 4 w 52"/>
                  <a:gd name="T17" fmla="*/ 45 h 49"/>
                  <a:gd name="T18" fmla="*/ 6 w 52"/>
                  <a:gd name="T19" fmla="*/ 47 h 49"/>
                  <a:gd name="T20" fmla="*/ 9 w 52"/>
                  <a:gd name="T21" fmla="*/ 48 h 49"/>
                  <a:gd name="T22" fmla="*/ 11 w 52"/>
                  <a:gd name="T23" fmla="*/ 49 h 49"/>
                  <a:gd name="T24" fmla="*/ 15 w 52"/>
                  <a:gd name="T25" fmla="*/ 49 h 49"/>
                  <a:gd name="T26" fmla="*/ 18 w 52"/>
                  <a:gd name="T27" fmla="*/ 49 h 49"/>
                  <a:gd name="T28" fmla="*/ 20 w 52"/>
                  <a:gd name="T29" fmla="*/ 48 h 49"/>
                  <a:gd name="T30" fmla="*/ 23 w 52"/>
                  <a:gd name="T31" fmla="*/ 47 h 49"/>
                  <a:gd name="T32" fmla="*/ 25 w 52"/>
                  <a:gd name="T33" fmla="*/ 45 h 49"/>
                  <a:gd name="T34" fmla="*/ 52 w 52"/>
                  <a:gd name="T35" fmla="*/ 18 h 49"/>
                  <a:gd name="T36" fmla="*/ 39 w 52"/>
                  <a:gd name="T37" fmla="*/ 9 h 49"/>
                  <a:gd name="T38" fmla="*/ 26 w 52"/>
                  <a:gd name="T39" fmla="*/ 0 h 49"/>
                  <a:gd name="T40" fmla="*/ 4 w 52"/>
                  <a:gd name="T41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49">
                    <a:moveTo>
                      <a:pt x="4" y="23"/>
                    </a:moveTo>
                    <a:lnTo>
                      <a:pt x="2" y="25"/>
                    </a:lnTo>
                    <a:lnTo>
                      <a:pt x="1" y="28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7"/>
                    </a:lnTo>
                    <a:lnTo>
                      <a:pt x="1" y="40"/>
                    </a:lnTo>
                    <a:lnTo>
                      <a:pt x="2" y="43"/>
                    </a:lnTo>
                    <a:lnTo>
                      <a:pt x="4" y="45"/>
                    </a:lnTo>
                    <a:lnTo>
                      <a:pt x="6" y="47"/>
                    </a:lnTo>
                    <a:lnTo>
                      <a:pt x="9" y="48"/>
                    </a:lnTo>
                    <a:lnTo>
                      <a:pt x="11" y="49"/>
                    </a:lnTo>
                    <a:lnTo>
                      <a:pt x="15" y="49"/>
                    </a:lnTo>
                    <a:lnTo>
                      <a:pt x="18" y="49"/>
                    </a:lnTo>
                    <a:lnTo>
                      <a:pt x="20" y="48"/>
                    </a:lnTo>
                    <a:lnTo>
                      <a:pt x="23" y="47"/>
                    </a:lnTo>
                    <a:lnTo>
                      <a:pt x="25" y="45"/>
                    </a:lnTo>
                    <a:lnTo>
                      <a:pt x="52" y="18"/>
                    </a:lnTo>
                    <a:lnTo>
                      <a:pt x="39" y="9"/>
                    </a:lnTo>
                    <a:lnTo>
                      <a:pt x="26" y="0"/>
                    </a:ln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462">
                <a:extLst>
                  <a:ext uri="{FF2B5EF4-FFF2-40B4-BE49-F238E27FC236}">
                    <a16:creationId xmlns:a16="http://schemas.microsoft.com/office/drawing/2014/main" xmlns="" id="{7EC41270-4882-405A-BA37-491B75970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760" y="4464754"/>
                <a:ext cx="19050" cy="17463"/>
              </a:xfrm>
              <a:custGeom>
                <a:avLst/>
                <a:gdLst>
                  <a:gd name="T0" fmla="*/ 24 w 61"/>
                  <a:gd name="T1" fmla="*/ 0 h 59"/>
                  <a:gd name="T2" fmla="*/ 12 w 61"/>
                  <a:gd name="T3" fmla="*/ 9 h 59"/>
                  <a:gd name="T4" fmla="*/ 0 w 61"/>
                  <a:gd name="T5" fmla="*/ 18 h 59"/>
                  <a:gd name="T6" fmla="*/ 36 w 61"/>
                  <a:gd name="T7" fmla="*/ 55 h 59"/>
                  <a:gd name="T8" fmla="*/ 39 w 61"/>
                  <a:gd name="T9" fmla="*/ 57 h 59"/>
                  <a:gd name="T10" fmla="*/ 41 w 61"/>
                  <a:gd name="T11" fmla="*/ 58 h 59"/>
                  <a:gd name="T12" fmla="*/ 44 w 61"/>
                  <a:gd name="T13" fmla="*/ 59 h 59"/>
                  <a:gd name="T14" fmla="*/ 46 w 61"/>
                  <a:gd name="T15" fmla="*/ 59 h 59"/>
                  <a:gd name="T16" fmla="*/ 49 w 61"/>
                  <a:gd name="T17" fmla="*/ 59 h 59"/>
                  <a:gd name="T18" fmla="*/ 53 w 61"/>
                  <a:gd name="T19" fmla="*/ 58 h 59"/>
                  <a:gd name="T20" fmla="*/ 55 w 61"/>
                  <a:gd name="T21" fmla="*/ 57 h 59"/>
                  <a:gd name="T22" fmla="*/ 57 w 61"/>
                  <a:gd name="T23" fmla="*/ 55 h 59"/>
                  <a:gd name="T24" fmla="*/ 59 w 61"/>
                  <a:gd name="T25" fmla="*/ 53 h 59"/>
                  <a:gd name="T26" fmla="*/ 60 w 61"/>
                  <a:gd name="T27" fmla="*/ 50 h 59"/>
                  <a:gd name="T28" fmla="*/ 61 w 61"/>
                  <a:gd name="T29" fmla="*/ 47 h 59"/>
                  <a:gd name="T30" fmla="*/ 61 w 61"/>
                  <a:gd name="T31" fmla="*/ 43 h 59"/>
                  <a:gd name="T32" fmla="*/ 61 w 61"/>
                  <a:gd name="T33" fmla="*/ 41 h 59"/>
                  <a:gd name="T34" fmla="*/ 60 w 61"/>
                  <a:gd name="T35" fmla="*/ 38 h 59"/>
                  <a:gd name="T36" fmla="*/ 59 w 61"/>
                  <a:gd name="T37" fmla="*/ 35 h 59"/>
                  <a:gd name="T38" fmla="*/ 57 w 61"/>
                  <a:gd name="T39" fmla="*/ 33 h 59"/>
                  <a:gd name="T40" fmla="*/ 24 w 61"/>
                  <a:gd name="T4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59">
                    <a:moveTo>
                      <a:pt x="24" y="0"/>
                    </a:moveTo>
                    <a:lnTo>
                      <a:pt x="12" y="9"/>
                    </a:lnTo>
                    <a:lnTo>
                      <a:pt x="0" y="18"/>
                    </a:lnTo>
                    <a:lnTo>
                      <a:pt x="36" y="55"/>
                    </a:lnTo>
                    <a:lnTo>
                      <a:pt x="39" y="57"/>
                    </a:lnTo>
                    <a:lnTo>
                      <a:pt x="41" y="58"/>
                    </a:lnTo>
                    <a:lnTo>
                      <a:pt x="44" y="59"/>
                    </a:lnTo>
                    <a:lnTo>
                      <a:pt x="46" y="59"/>
                    </a:lnTo>
                    <a:lnTo>
                      <a:pt x="49" y="59"/>
                    </a:lnTo>
                    <a:lnTo>
                      <a:pt x="53" y="58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3"/>
                    </a:lnTo>
                    <a:lnTo>
                      <a:pt x="60" y="50"/>
                    </a:lnTo>
                    <a:lnTo>
                      <a:pt x="61" y="47"/>
                    </a:lnTo>
                    <a:lnTo>
                      <a:pt x="61" y="43"/>
                    </a:lnTo>
                    <a:lnTo>
                      <a:pt x="61" y="41"/>
                    </a:lnTo>
                    <a:lnTo>
                      <a:pt x="60" y="38"/>
                    </a:lnTo>
                    <a:lnTo>
                      <a:pt x="59" y="35"/>
                    </a:lnTo>
                    <a:lnTo>
                      <a:pt x="57" y="3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463">
                <a:extLst>
                  <a:ext uri="{FF2B5EF4-FFF2-40B4-BE49-F238E27FC236}">
                    <a16:creationId xmlns:a16="http://schemas.microsoft.com/office/drawing/2014/main" xmlns="" id="{BC61822A-269E-4D6B-99A2-A78B24CB0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22" y="4212342"/>
                <a:ext cx="93663" cy="90488"/>
              </a:xfrm>
              <a:custGeom>
                <a:avLst/>
                <a:gdLst>
                  <a:gd name="T0" fmla="*/ 286 w 291"/>
                  <a:gd name="T1" fmla="*/ 91 h 283"/>
                  <a:gd name="T2" fmla="*/ 276 w 291"/>
                  <a:gd name="T3" fmla="*/ 70 h 283"/>
                  <a:gd name="T4" fmla="*/ 262 w 291"/>
                  <a:gd name="T5" fmla="*/ 52 h 283"/>
                  <a:gd name="T6" fmla="*/ 246 w 291"/>
                  <a:gd name="T7" fmla="*/ 36 h 283"/>
                  <a:gd name="T8" fmla="*/ 228 w 291"/>
                  <a:gd name="T9" fmla="*/ 23 h 283"/>
                  <a:gd name="T10" fmla="*/ 207 w 291"/>
                  <a:gd name="T11" fmla="*/ 13 h 283"/>
                  <a:gd name="T12" fmla="*/ 185 w 291"/>
                  <a:gd name="T13" fmla="*/ 5 h 283"/>
                  <a:gd name="T14" fmla="*/ 161 w 291"/>
                  <a:gd name="T15" fmla="*/ 1 h 283"/>
                  <a:gd name="T16" fmla="*/ 133 w 291"/>
                  <a:gd name="T17" fmla="*/ 1 h 283"/>
                  <a:gd name="T18" fmla="*/ 105 w 291"/>
                  <a:gd name="T19" fmla="*/ 7 h 283"/>
                  <a:gd name="T20" fmla="*/ 78 w 291"/>
                  <a:gd name="T21" fmla="*/ 18 h 283"/>
                  <a:gd name="T22" fmla="*/ 54 w 291"/>
                  <a:gd name="T23" fmla="*/ 34 h 283"/>
                  <a:gd name="T24" fmla="*/ 34 w 291"/>
                  <a:gd name="T25" fmla="*/ 54 h 283"/>
                  <a:gd name="T26" fmla="*/ 18 w 291"/>
                  <a:gd name="T27" fmla="*/ 79 h 283"/>
                  <a:gd name="T28" fmla="*/ 6 w 291"/>
                  <a:gd name="T29" fmla="*/ 106 h 283"/>
                  <a:gd name="T30" fmla="*/ 1 w 291"/>
                  <a:gd name="T31" fmla="*/ 135 h 283"/>
                  <a:gd name="T32" fmla="*/ 0 w 291"/>
                  <a:gd name="T33" fmla="*/ 160 h 283"/>
                  <a:gd name="T34" fmla="*/ 3 w 291"/>
                  <a:gd name="T35" fmla="*/ 182 h 283"/>
                  <a:gd name="T36" fmla="*/ 8 w 291"/>
                  <a:gd name="T37" fmla="*/ 201 h 283"/>
                  <a:gd name="T38" fmla="*/ 17 w 291"/>
                  <a:gd name="T39" fmla="*/ 220 h 283"/>
                  <a:gd name="T40" fmla="*/ 28 w 291"/>
                  <a:gd name="T41" fmla="*/ 237 h 283"/>
                  <a:gd name="T42" fmla="*/ 40 w 291"/>
                  <a:gd name="T43" fmla="*/ 252 h 283"/>
                  <a:gd name="T44" fmla="*/ 55 w 291"/>
                  <a:gd name="T45" fmla="*/ 266 h 283"/>
                  <a:gd name="T46" fmla="*/ 71 w 291"/>
                  <a:gd name="T47" fmla="*/ 278 h 283"/>
                  <a:gd name="T48" fmla="*/ 90 w 291"/>
                  <a:gd name="T49" fmla="*/ 267 h 283"/>
                  <a:gd name="T50" fmla="*/ 110 w 291"/>
                  <a:gd name="T51" fmla="*/ 238 h 283"/>
                  <a:gd name="T52" fmla="*/ 131 w 291"/>
                  <a:gd name="T53" fmla="*/ 212 h 283"/>
                  <a:gd name="T54" fmla="*/ 156 w 291"/>
                  <a:gd name="T55" fmla="*/ 186 h 283"/>
                  <a:gd name="T56" fmla="*/ 183 w 291"/>
                  <a:gd name="T57" fmla="*/ 163 h 283"/>
                  <a:gd name="T58" fmla="*/ 212 w 291"/>
                  <a:gd name="T59" fmla="*/ 142 h 283"/>
                  <a:gd name="T60" fmla="*/ 242 w 291"/>
                  <a:gd name="T61" fmla="*/ 124 h 283"/>
                  <a:gd name="T62" fmla="*/ 274 w 291"/>
                  <a:gd name="T63" fmla="*/ 10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1" h="283">
                    <a:moveTo>
                      <a:pt x="291" y="102"/>
                    </a:moveTo>
                    <a:lnTo>
                      <a:pt x="286" y="91"/>
                    </a:lnTo>
                    <a:lnTo>
                      <a:pt x="281" y="81"/>
                    </a:lnTo>
                    <a:lnTo>
                      <a:pt x="276" y="70"/>
                    </a:lnTo>
                    <a:lnTo>
                      <a:pt x="269" y="62"/>
                    </a:lnTo>
                    <a:lnTo>
                      <a:pt x="262" y="52"/>
                    </a:lnTo>
                    <a:lnTo>
                      <a:pt x="254" y="44"/>
                    </a:lnTo>
                    <a:lnTo>
                      <a:pt x="246" y="36"/>
                    </a:lnTo>
                    <a:lnTo>
                      <a:pt x="237" y="30"/>
                    </a:lnTo>
                    <a:lnTo>
                      <a:pt x="228" y="23"/>
                    </a:lnTo>
                    <a:lnTo>
                      <a:pt x="217" y="17"/>
                    </a:lnTo>
                    <a:lnTo>
                      <a:pt x="207" y="13"/>
                    </a:lnTo>
                    <a:lnTo>
                      <a:pt x="196" y="8"/>
                    </a:lnTo>
                    <a:lnTo>
                      <a:pt x="185" y="5"/>
                    </a:lnTo>
                    <a:lnTo>
                      <a:pt x="173" y="2"/>
                    </a:lnTo>
                    <a:lnTo>
                      <a:pt x="161" y="1"/>
                    </a:lnTo>
                    <a:lnTo>
                      <a:pt x="149" y="0"/>
                    </a:lnTo>
                    <a:lnTo>
                      <a:pt x="133" y="1"/>
                    </a:lnTo>
                    <a:lnTo>
                      <a:pt x="120" y="3"/>
                    </a:lnTo>
                    <a:lnTo>
                      <a:pt x="105" y="7"/>
                    </a:lnTo>
                    <a:lnTo>
                      <a:pt x="91" y="12"/>
                    </a:lnTo>
                    <a:lnTo>
                      <a:pt x="78" y="18"/>
                    </a:lnTo>
                    <a:lnTo>
                      <a:pt x="66" y="25"/>
                    </a:lnTo>
                    <a:lnTo>
                      <a:pt x="54" y="34"/>
                    </a:lnTo>
                    <a:lnTo>
                      <a:pt x="44" y="45"/>
                    </a:lnTo>
                    <a:lnTo>
                      <a:pt x="34" y="54"/>
                    </a:lnTo>
                    <a:lnTo>
                      <a:pt x="25" y="66"/>
                    </a:lnTo>
                    <a:lnTo>
                      <a:pt x="18" y="79"/>
                    </a:lnTo>
                    <a:lnTo>
                      <a:pt x="11" y="92"/>
                    </a:lnTo>
                    <a:lnTo>
                      <a:pt x="6" y="106"/>
                    </a:lnTo>
                    <a:lnTo>
                      <a:pt x="3" y="120"/>
                    </a:lnTo>
                    <a:lnTo>
                      <a:pt x="1" y="135"/>
                    </a:lnTo>
                    <a:lnTo>
                      <a:pt x="0" y="150"/>
                    </a:lnTo>
                    <a:lnTo>
                      <a:pt x="0" y="160"/>
                    </a:lnTo>
                    <a:lnTo>
                      <a:pt x="1" y="171"/>
                    </a:lnTo>
                    <a:lnTo>
                      <a:pt x="3" y="182"/>
                    </a:lnTo>
                    <a:lnTo>
                      <a:pt x="5" y="191"/>
                    </a:lnTo>
                    <a:lnTo>
                      <a:pt x="8" y="201"/>
                    </a:lnTo>
                    <a:lnTo>
                      <a:pt x="13" y="211"/>
                    </a:lnTo>
                    <a:lnTo>
                      <a:pt x="17" y="220"/>
                    </a:lnTo>
                    <a:lnTo>
                      <a:pt x="22" y="229"/>
                    </a:lnTo>
                    <a:lnTo>
                      <a:pt x="28" y="237"/>
                    </a:lnTo>
                    <a:lnTo>
                      <a:pt x="34" y="245"/>
                    </a:lnTo>
                    <a:lnTo>
                      <a:pt x="40" y="252"/>
                    </a:lnTo>
                    <a:lnTo>
                      <a:pt x="48" y="260"/>
                    </a:lnTo>
                    <a:lnTo>
                      <a:pt x="55" y="266"/>
                    </a:lnTo>
                    <a:lnTo>
                      <a:pt x="63" y="273"/>
                    </a:lnTo>
                    <a:lnTo>
                      <a:pt x="71" y="278"/>
                    </a:lnTo>
                    <a:lnTo>
                      <a:pt x="81" y="283"/>
                    </a:lnTo>
                    <a:lnTo>
                      <a:pt x="90" y="267"/>
                    </a:lnTo>
                    <a:lnTo>
                      <a:pt x="99" y="253"/>
                    </a:lnTo>
                    <a:lnTo>
                      <a:pt x="110" y="238"/>
                    </a:lnTo>
                    <a:lnTo>
                      <a:pt x="121" y="224"/>
                    </a:lnTo>
                    <a:lnTo>
                      <a:pt x="131" y="212"/>
                    </a:lnTo>
                    <a:lnTo>
                      <a:pt x="144" y="199"/>
                    </a:lnTo>
                    <a:lnTo>
                      <a:pt x="156" y="186"/>
                    </a:lnTo>
                    <a:lnTo>
                      <a:pt x="169" y="174"/>
                    </a:lnTo>
                    <a:lnTo>
                      <a:pt x="183" y="163"/>
                    </a:lnTo>
                    <a:lnTo>
                      <a:pt x="197" y="153"/>
                    </a:lnTo>
                    <a:lnTo>
                      <a:pt x="212" y="142"/>
                    </a:lnTo>
                    <a:lnTo>
                      <a:pt x="227" y="133"/>
                    </a:lnTo>
                    <a:lnTo>
                      <a:pt x="242" y="124"/>
                    </a:lnTo>
                    <a:lnTo>
                      <a:pt x="258" y="116"/>
                    </a:lnTo>
                    <a:lnTo>
                      <a:pt x="274" y="109"/>
                    </a:lnTo>
                    <a:lnTo>
                      <a:pt x="291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4464">
                <a:extLst>
                  <a:ext uri="{FF2B5EF4-FFF2-40B4-BE49-F238E27FC236}">
                    <a16:creationId xmlns:a16="http://schemas.microsoft.com/office/drawing/2014/main" xmlns="" id="{A9F3B38B-F465-4D80-88A9-0C91AF5BD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10" y="4212342"/>
                <a:ext cx="93663" cy="93663"/>
              </a:xfrm>
              <a:custGeom>
                <a:avLst/>
                <a:gdLst>
                  <a:gd name="T0" fmla="*/ 132 w 293"/>
                  <a:gd name="T1" fmla="*/ 1 h 293"/>
                  <a:gd name="T2" fmla="*/ 106 w 293"/>
                  <a:gd name="T3" fmla="*/ 5 h 293"/>
                  <a:gd name="T4" fmla="*/ 84 w 293"/>
                  <a:gd name="T5" fmla="*/ 14 h 293"/>
                  <a:gd name="T6" fmla="*/ 62 w 293"/>
                  <a:gd name="T7" fmla="*/ 25 h 293"/>
                  <a:gd name="T8" fmla="*/ 43 w 293"/>
                  <a:gd name="T9" fmla="*/ 40 h 293"/>
                  <a:gd name="T10" fmla="*/ 27 w 293"/>
                  <a:gd name="T11" fmla="*/ 58 h 293"/>
                  <a:gd name="T12" fmla="*/ 13 w 293"/>
                  <a:gd name="T13" fmla="*/ 78 h 293"/>
                  <a:gd name="T14" fmla="*/ 3 w 293"/>
                  <a:gd name="T15" fmla="*/ 100 h 293"/>
                  <a:gd name="T16" fmla="*/ 15 w 293"/>
                  <a:gd name="T17" fmla="*/ 120 h 293"/>
                  <a:gd name="T18" fmla="*/ 44 w 293"/>
                  <a:gd name="T19" fmla="*/ 137 h 293"/>
                  <a:gd name="T20" fmla="*/ 71 w 293"/>
                  <a:gd name="T21" fmla="*/ 156 h 293"/>
                  <a:gd name="T22" fmla="*/ 96 w 293"/>
                  <a:gd name="T23" fmla="*/ 176 h 293"/>
                  <a:gd name="T24" fmla="*/ 121 w 293"/>
                  <a:gd name="T25" fmla="*/ 200 h 293"/>
                  <a:gd name="T26" fmla="*/ 142 w 293"/>
                  <a:gd name="T27" fmla="*/ 224 h 293"/>
                  <a:gd name="T28" fmla="*/ 163 w 293"/>
                  <a:gd name="T29" fmla="*/ 250 h 293"/>
                  <a:gd name="T30" fmla="*/ 180 w 293"/>
                  <a:gd name="T31" fmla="*/ 279 h 293"/>
                  <a:gd name="T32" fmla="*/ 199 w 293"/>
                  <a:gd name="T33" fmla="*/ 290 h 293"/>
                  <a:gd name="T34" fmla="*/ 221 w 293"/>
                  <a:gd name="T35" fmla="*/ 279 h 293"/>
                  <a:gd name="T36" fmla="*/ 240 w 293"/>
                  <a:gd name="T37" fmla="*/ 265 h 293"/>
                  <a:gd name="T38" fmla="*/ 257 w 293"/>
                  <a:gd name="T39" fmla="*/ 249 h 293"/>
                  <a:gd name="T40" fmla="*/ 271 w 293"/>
                  <a:gd name="T41" fmla="*/ 230 h 293"/>
                  <a:gd name="T42" fmla="*/ 282 w 293"/>
                  <a:gd name="T43" fmla="*/ 209 h 293"/>
                  <a:gd name="T44" fmla="*/ 289 w 293"/>
                  <a:gd name="T45" fmla="*/ 186 h 293"/>
                  <a:gd name="T46" fmla="*/ 293 w 293"/>
                  <a:gd name="T47" fmla="*/ 162 h 293"/>
                  <a:gd name="T48" fmla="*/ 293 w 293"/>
                  <a:gd name="T49" fmla="*/ 135 h 293"/>
                  <a:gd name="T50" fmla="*/ 287 w 293"/>
                  <a:gd name="T51" fmla="*/ 106 h 293"/>
                  <a:gd name="T52" fmla="*/ 276 w 293"/>
                  <a:gd name="T53" fmla="*/ 79 h 293"/>
                  <a:gd name="T54" fmla="*/ 260 w 293"/>
                  <a:gd name="T55" fmla="*/ 54 h 293"/>
                  <a:gd name="T56" fmla="*/ 240 w 293"/>
                  <a:gd name="T57" fmla="*/ 34 h 293"/>
                  <a:gd name="T58" fmla="*/ 215 w 293"/>
                  <a:gd name="T59" fmla="*/ 18 h 293"/>
                  <a:gd name="T60" fmla="*/ 188 w 293"/>
                  <a:gd name="T61" fmla="*/ 7 h 293"/>
                  <a:gd name="T62" fmla="*/ 160 w 293"/>
                  <a:gd name="T63" fmla="*/ 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3" h="293">
                    <a:moveTo>
                      <a:pt x="145" y="0"/>
                    </a:moveTo>
                    <a:lnTo>
                      <a:pt x="132" y="1"/>
                    </a:lnTo>
                    <a:lnTo>
                      <a:pt x="119" y="3"/>
                    </a:lnTo>
                    <a:lnTo>
                      <a:pt x="106" y="5"/>
                    </a:lnTo>
                    <a:lnTo>
                      <a:pt x="94" y="8"/>
                    </a:lnTo>
                    <a:lnTo>
                      <a:pt x="84" y="14"/>
                    </a:lnTo>
                    <a:lnTo>
                      <a:pt x="72" y="19"/>
                    </a:lnTo>
                    <a:lnTo>
                      <a:pt x="62" y="25"/>
                    </a:lnTo>
                    <a:lnTo>
                      <a:pt x="53" y="32"/>
                    </a:lnTo>
                    <a:lnTo>
                      <a:pt x="43" y="40"/>
                    </a:lnTo>
                    <a:lnTo>
                      <a:pt x="34" y="49"/>
                    </a:lnTo>
                    <a:lnTo>
                      <a:pt x="27" y="58"/>
                    </a:lnTo>
                    <a:lnTo>
                      <a:pt x="19" y="68"/>
                    </a:lnTo>
                    <a:lnTo>
                      <a:pt x="13" y="78"/>
                    </a:lnTo>
                    <a:lnTo>
                      <a:pt x="8" y="90"/>
                    </a:lnTo>
                    <a:lnTo>
                      <a:pt x="3" y="100"/>
                    </a:lnTo>
                    <a:lnTo>
                      <a:pt x="0" y="112"/>
                    </a:lnTo>
                    <a:lnTo>
                      <a:pt x="15" y="120"/>
                    </a:lnTo>
                    <a:lnTo>
                      <a:pt x="29" y="128"/>
                    </a:lnTo>
                    <a:lnTo>
                      <a:pt x="44" y="137"/>
                    </a:lnTo>
                    <a:lnTo>
                      <a:pt x="58" y="146"/>
                    </a:lnTo>
                    <a:lnTo>
                      <a:pt x="71" y="156"/>
                    </a:lnTo>
                    <a:lnTo>
                      <a:pt x="84" y="166"/>
                    </a:lnTo>
                    <a:lnTo>
                      <a:pt x="96" y="176"/>
                    </a:lnTo>
                    <a:lnTo>
                      <a:pt x="109" y="188"/>
                    </a:lnTo>
                    <a:lnTo>
                      <a:pt x="121" y="200"/>
                    </a:lnTo>
                    <a:lnTo>
                      <a:pt x="132" y="212"/>
                    </a:lnTo>
                    <a:lnTo>
                      <a:pt x="142" y="224"/>
                    </a:lnTo>
                    <a:lnTo>
                      <a:pt x="153" y="237"/>
                    </a:lnTo>
                    <a:lnTo>
                      <a:pt x="163" y="250"/>
                    </a:lnTo>
                    <a:lnTo>
                      <a:pt x="171" y="264"/>
                    </a:lnTo>
                    <a:lnTo>
                      <a:pt x="180" y="279"/>
                    </a:lnTo>
                    <a:lnTo>
                      <a:pt x="188" y="293"/>
                    </a:lnTo>
                    <a:lnTo>
                      <a:pt x="199" y="290"/>
                    </a:lnTo>
                    <a:lnTo>
                      <a:pt x="211" y="284"/>
                    </a:lnTo>
                    <a:lnTo>
                      <a:pt x="221" y="279"/>
                    </a:lnTo>
                    <a:lnTo>
                      <a:pt x="230" y="273"/>
                    </a:lnTo>
                    <a:lnTo>
                      <a:pt x="240" y="265"/>
                    </a:lnTo>
                    <a:lnTo>
                      <a:pt x="248" y="258"/>
                    </a:lnTo>
                    <a:lnTo>
                      <a:pt x="257" y="249"/>
                    </a:lnTo>
                    <a:lnTo>
                      <a:pt x="264" y="239"/>
                    </a:lnTo>
                    <a:lnTo>
                      <a:pt x="271" y="230"/>
                    </a:lnTo>
                    <a:lnTo>
                      <a:pt x="276" y="220"/>
                    </a:lnTo>
                    <a:lnTo>
                      <a:pt x="282" y="209"/>
                    </a:lnTo>
                    <a:lnTo>
                      <a:pt x="286" y="198"/>
                    </a:lnTo>
                    <a:lnTo>
                      <a:pt x="289" y="186"/>
                    </a:lnTo>
                    <a:lnTo>
                      <a:pt x="292" y="174"/>
                    </a:lnTo>
                    <a:lnTo>
                      <a:pt x="293" y="162"/>
                    </a:lnTo>
                    <a:lnTo>
                      <a:pt x="293" y="150"/>
                    </a:lnTo>
                    <a:lnTo>
                      <a:pt x="293" y="135"/>
                    </a:lnTo>
                    <a:lnTo>
                      <a:pt x="291" y="120"/>
                    </a:lnTo>
                    <a:lnTo>
                      <a:pt x="287" y="106"/>
                    </a:lnTo>
                    <a:lnTo>
                      <a:pt x="282" y="92"/>
                    </a:lnTo>
                    <a:lnTo>
                      <a:pt x="276" y="79"/>
                    </a:lnTo>
                    <a:lnTo>
                      <a:pt x="269" y="66"/>
                    </a:lnTo>
                    <a:lnTo>
                      <a:pt x="260" y="54"/>
                    </a:lnTo>
                    <a:lnTo>
                      <a:pt x="249" y="45"/>
                    </a:lnTo>
                    <a:lnTo>
                      <a:pt x="240" y="34"/>
                    </a:lnTo>
                    <a:lnTo>
                      <a:pt x="228" y="25"/>
                    </a:lnTo>
                    <a:lnTo>
                      <a:pt x="215" y="18"/>
                    </a:lnTo>
                    <a:lnTo>
                      <a:pt x="202" y="12"/>
                    </a:lnTo>
                    <a:lnTo>
                      <a:pt x="188" y="7"/>
                    </a:lnTo>
                    <a:lnTo>
                      <a:pt x="175" y="3"/>
                    </a:lnTo>
                    <a:lnTo>
                      <a:pt x="160" y="1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4465">
                <a:extLst>
                  <a:ext uri="{FF2B5EF4-FFF2-40B4-BE49-F238E27FC236}">
                    <a16:creationId xmlns:a16="http://schemas.microsoft.com/office/drawing/2014/main" xmlns="" id="{C10E865B-F84A-4D80-B763-95549513B5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672" y="4245679"/>
                <a:ext cx="238125" cy="236538"/>
              </a:xfrm>
              <a:custGeom>
                <a:avLst/>
                <a:gdLst>
                  <a:gd name="T0" fmla="*/ 418 w 748"/>
                  <a:gd name="T1" fmla="*/ 394 h 747"/>
                  <a:gd name="T2" fmla="*/ 413 w 748"/>
                  <a:gd name="T3" fmla="*/ 401 h 747"/>
                  <a:gd name="T4" fmla="*/ 404 w 748"/>
                  <a:gd name="T5" fmla="*/ 404 h 747"/>
                  <a:gd name="T6" fmla="*/ 248 w 748"/>
                  <a:gd name="T7" fmla="*/ 403 h 747"/>
                  <a:gd name="T8" fmla="*/ 241 w 748"/>
                  <a:gd name="T9" fmla="*/ 398 h 747"/>
                  <a:gd name="T10" fmla="*/ 238 w 748"/>
                  <a:gd name="T11" fmla="*/ 389 h 747"/>
                  <a:gd name="T12" fmla="*/ 241 w 748"/>
                  <a:gd name="T13" fmla="*/ 380 h 747"/>
                  <a:gd name="T14" fmla="*/ 248 w 748"/>
                  <a:gd name="T15" fmla="*/ 375 h 747"/>
                  <a:gd name="T16" fmla="*/ 389 w 748"/>
                  <a:gd name="T17" fmla="*/ 374 h 747"/>
                  <a:gd name="T18" fmla="*/ 391 w 748"/>
                  <a:gd name="T19" fmla="*/ 160 h 747"/>
                  <a:gd name="T20" fmla="*/ 397 w 748"/>
                  <a:gd name="T21" fmla="*/ 154 h 747"/>
                  <a:gd name="T22" fmla="*/ 404 w 748"/>
                  <a:gd name="T23" fmla="*/ 150 h 747"/>
                  <a:gd name="T24" fmla="*/ 413 w 748"/>
                  <a:gd name="T25" fmla="*/ 154 h 747"/>
                  <a:gd name="T26" fmla="*/ 418 w 748"/>
                  <a:gd name="T27" fmla="*/ 160 h 747"/>
                  <a:gd name="T28" fmla="*/ 419 w 748"/>
                  <a:gd name="T29" fmla="*/ 389 h 747"/>
                  <a:gd name="T30" fmla="*/ 336 w 748"/>
                  <a:gd name="T31" fmla="*/ 2 h 747"/>
                  <a:gd name="T32" fmla="*/ 280 w 748"/>
                  <a:gd name="T33" fmla="*/ 11 h 747"/>
                  <a:gd name="T34" fmla="*/ 228 w 748"/>
                  <a:gd name="T35" fmla="*/ 30 h 747"/>
                  <a:gd name="T36" fmla="*/ 179 w 748"/>
                  <a:gd name="T37" fmla="*/ 54 h 747"/>
                  <a:gd name="T38" fmla="*/ 136 w 748"/>
                  <a:gd name="T39" fmla="*/ 86 h 747"/>
                  <a:gd name="T40" fmla="*/ 97 w 748"/>
                  <a:gd name="T41" fmla="*/ 123 h 747"/>
                  <a:gd name="T42" fmla="*/ 64 w 748"/>
                  <a:gd name="T43" fmla="*/ 165 h 747"/>
                  <a:gd name="T44" fmla="*/ 36 w 748"/>
                  <a:gd name="T45" fmla="*/ 212 h 747"/>
                  <a:gd name="T46" fmla="*/ 17 w 748"/>
                  <a:gd name="T47" fmla="*/ 263 h 747"/>
                  <a:gd name="T48" fmla="*/ 4 w 748"/>
                  <a:gd name="T49" fmla="*/ 317 h 747"/>
                  <a:gd name="T50" fmla="*/ 0 w 748"/>
                  <a:gd name="T51" fmla="*/ 374 h 747"/>
                  <a:gd name="T52" fmla="*/ 4 w 748"/>
                  <a:gd name="T53" fmla="*/ 431 h 747"/>
                  <a:gd name="T54" fmla="*/ 17 w 748"/>
                  <a:gd name="T55" fmla="*/ 485 h 747"/>
                  <a:gd name="T56" fmla="*/ 36 w 748"/>
                  <a:gd name="T57" fmla="*/ 536 h 747"/>
                  <a:gd name="T58" fmla="*/ 64 w 748"/>
                  <a:gd name="T59" fmla="*/ 583 h 747"/>
                  <a:gd name="T60" fmla="*/ 97 w 748"/>
                  <a:gd name="T61" fmla="*/ 625 h 747"/>
                  <a:gd name="T62" fmla="*/ 136 w 748"/>
                  <a:gd name="T63" fmla="*/ 662 h 747"/>
                  <a:gd name="T64" fmla="*/ 179 w 748"/>
                  <a:gd name="T65" fmla="*/ 694 h 747"/>
                  <a:gd name="T66" fmla="*/ 228 w 748"/>
                  <a:gd name="T67" fmla="*/ 719 h 747"/>
                  <a:gd name="T68" fmla="*/ 280 w 748"/>
                  <a:gd name="T69" fmla="*/ 736 h 747"/>
                  <a:gd name="T70" fmla="*/ 336 w 748"/>
                  <a:gd name="T71" fmla="*/ 745 h 747"/>
                  <a:gd name="T72" fmla="*/ 392 w 748"/>
                  <a:gd name="T73" fmla="*/ 747 h 747"/>
                  <a:gd name="T74" fmla="*/ 449 w 748"/>
                  <a:gd name="T75" fmla="*/ 740 h 747"/>
                  <a:gd name="T76" fmla="*/ 501 w 748"/>
                  <a:gd name="T77" fmla="*/ 725 h 747"/>
                  <a:gd name="T78" fmla="*/ 552 w 748"/>
                  <a:gd name="T79" fmla="*/ 702 h 747"/>
                  <a:gd name="T80" fmla="*/ 597 w 748"/>
                  <a:gd name="T81" fmla="*/ 674 h 747"/>
                  <a:gd name="T82" fmla="*/ 637 w 748"/>
                  <a:gd name="T83" fmla="*/ 638 h 747"/>
                  <a:gd name="T84" fmla="*/ 673 w 748"/>
                  <a:gd name="T85" fmla="*/ 598 h 747"/>
                  <a:gd name="T86" fmla="*/ 702 w 748"/>
                  <a:gd name="T87" fmla="*/ 552 h 747"/>
                  <a:gd name="T88" fmla="*/ 724 w 748"/>
                  <a:gd name="T89" fmla="*/ 502 h 747"/>
                  <a:gd name="T90" fmla="*/ 739 w 748"/>
                  <a:gd name="T91" fmla="*/ 449 h 747"/>
                  <a:gd name="T92" fmla="*/ 746 w 748"/>
                  <a:gd name="T93" fmla="*/ 393 h 747"/>
                  <a:gd name="T94" fmla="*/ 745 w 748"/>
                  <a:gd name="T95" fmla="*/ 336 h 747"/>
                  <a:gd name="T96" fmla="*/ 736 w 748"/>
                  <a:gd name="T97" fmla="*/ 281 h 747"/>
                  <a:gd name="T98" fmla="*/ 718 w 748"/>
                  <a:gd name="T99" fmla="*/ 229 h 747"/>
                  <a:gd name="T100" fmla="*/ 693 w 748"/>
                  <a:gd name="T101" fmla="*/ 180 h 747"/>
                  <a:gd name="T102" fmla="*/ 662 w 748"/>
                  <a:gd name="T103" fmla="*/ 137 h 747"/>
                  <a:gd name="T104" fmla="*/ 624 w 748"/>
                  <a:gd name="T105" fmla="*/ 98 h 747"/>
                  <a:gd name="T106" fmla="*/ 582 w 748"/>
                  <a:gd name="T107" fmla="*/ 64 h 747"/>
                  <a:gd name="T108" fmla="*/ 536 w 748"/>
                  <a:gd name="T109" fmla="*/ 37 h 747"/>
                  <a:gd name="T110" fmla="*/ 484 w 748"/>
                  <a:gd name="T111" fmla="*/ 17 h 747"/>
                  <a:gd name="T112" fmla="*/ 430 w 748"/>
                  <a:gd name="T113" fmla="*/ 4 h 747"/>
                  <a:gd name="T114" fmla="*/ 373 w 748"/>
                  <a:gd name="T115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8" h="747">
                    <a:moveTo>
                      <a:pt x="419" y="389"/>
                    </a:moveTo>
                    <a:lnTo>
                      <a:pt x="419" y="392"/>
                    </a:lnTo>
                    <a:lnTo>
                      <a:pt x="418" y="394"/>
                    </a:lnTo>
                    <a:lnTo>
                      <a:pt x="417" y="398"/>
                    </a:lnTo>
                    <a:lnTo>
                      <a:pt x="415" y="400"/>
                    </a:lnTo>
                    <a:lnTo>
                      <a:pt x="413" y="401"/>
                    </a:lnTo>
                    <a:lnTo>
                      <a:pt x="410" y="403"/>
                    </a:lnTo>
                    <a:lnTo>
                      <a:pt x="407" y="403"/>
                    </a:lnTo>
                    <a:lnTo>
                      <a:pt x="404" y="404"/>
                    </a:lnTo>
                    <a:lnTo>
                      <a:pt x="253" y="404"/>
                    </a:lnTo>
                    <a:lnTo>
                      <a:pt x="251" y="403"/>
                    </a:lnTo>
                    <a:lnTo>
                      <a:pt x="248" y="403"/>
                    </a:lnTo>
                    <a:lnTo>
                      <a:pt x="246" y="401"/>
                    </a:lnTo>
                    <a:lnTo>
                      <a:pt x="244" y="400"/>
                    </a:lnTo>
                    <a:lnTo>
                      <a:pt x="241" y="398"/>
                    </a:lnTo>
                    <a:lnTo>
                      <a:pt x="240" y="394"/>
                    </a:lnTo>
                    <a:lnTo>
                      <a:pt x="239" y="392"/>
                    </a:lnTo>
                    <a:lnTo>
                      <a:pt x="238" y="389"/>
                    </a:lnTo>
                    <a:lnTo>
                      <a:pt x="239" y="386"/>
                    </a:lnTo>
                    <a:lnTo>
                      <a:pt x="240" y="384"/>
                    </a:lnTo>
                    <a:lnTo>
                      <a:pt x="241" y="380"/>
                    </a:lnTo>
                    <a:lnTo>
                      <a:pt x="244" y="378"/>
                    </a:lnTo>
                    <a:lnTo>
                      <a:pt x="246" y="376"/>
                    </a:lnTo>
                    <a:lnTo>
                      <a:pt x="248" y="375"/>
                    </a:lnTo>
                    <a:lnTo>
                      <a:pt x="251" y="374"/>
                    </a:lnTo>
                    <a:lnTo>
                      <a:pt x="253" y="374"/>
                    </a:lnTo>
                    <a:lnTo>
                      <a:pt x="389" y="374"/>
                    </a:lnTo>
                    <a:lnTo>
                      <a:pt x="389" y="165"/>
                    </a:lnTo>
                    <a:lnTo>
                      <a:pt x="390" y="163"/>
                    </a:lnTo>
                    <a:lnTo>
                      <a:pt x="391" y="160"/>
                    </a:lnTo>
                    <a:lnTo>
                      <a:pt x="392" y="158"/>
                    </a:lnTo>
                    <a:lnTo>
                      <a:pt x="394" y="156"/>
                    </a:lnTo>
                    <a:lnTo>
                      <a:pt x="397" y="154"/>
                    </a:lnTo>
                    <a:lnTo>
                      <a:pt x="399" y="153"/>
                    </a:lnTo>
                    <a:lnTo>
                      <a:pt x="402" y="152"/>
                    </a:lnTo>
                    <a:lnTo>
                      <a:pt x="404" y="150"/>
                    </a:lnTo>
                    <a:lnTo>
                      <a:pt x="407" y="152"/>
                    </a:lnTo>
                    <a:lnTo>
                      <a:pt x="410" y="153"/>
                    </a:lnTo>
                    <a:lnTo>
                      <a:pt x="413" y="154"/>
                    </a:lnTo>
                    <a:lnTo>
                      <a:pt x="415" y="156"/>
                    </a:lnTo>
                    <a:lnTo>
                      <a:pt x="417" y="158"/>
                    </a:lnTo>
                    <a:lnTo>
                      <a:pt x="418" y="160"/>
                    </a:lnTo>
                    <a:lnTo>
                      <a:pt x="419" y="163"/>
                    </a:lnTo>
                    <a:lnTo>
                      <a:pt x="419" y="165"/>
                    </a:lnTo>
                    <a:lnTo>
                      <a:pt x="419" y="389"/>
                    </a:lnTo>
                    <a:close/>
                    <a:moveTo>
                      <a:pt x="373" y="0"/>
                    </a:moveTo>
                    <a:lnTo>
                      <a:pt x="354" y="1"/>
                    </a:lnTo>
                    <a:lnTo>
                      <a:pt x="336" y="2"/>
                    </a:lnTo>
                    <a:lnTo>
                      <a:pt x="316" y="4"/>
                    </a:lnTo>
                    <a:lnTo>
                      <a:pt x="298" y="7"/>
                    </a:lnTo>
                    <a:lnTo>
                      <a:pt x="280" y="11"/>
                    </a:lnTo>
                    <a:lnTo>
                      <a:pt x="262" y="17"/>
                    </a:lnTo>
                    <a:lnTo>
                      <a:pt x="245" y="23"/>
                    </a:lnTo>
                    <a:lnTo>
                      <a:pt x="228" y="30"/>
                    </a:lnTo>
                    <a:lnTo>
                      <a:pt x="211" y="37"/>
                    </a:lnTo>
                    <a:lnTo>
                      <a:pt x="195" y="46"/>
                    </a:lnTo>
                    <a:lnTo>
                      <a:pt x="179" y="54"/>
                    </a:lnTo>
                    <a:lnTo>
                      <a:pt x="164" y="64"/>
                    </a:lnTo>
                    <a:lnTo>
                      <a:pt x="149" y="74"/>
                    </a:lnTo>
                    <a:lnTo>
                      <a:pt x="136" y="86"/>
                    </a:lnTo>
                    <a:lnTo>
                      <a:pt x="122" y="98"/>
                    </a:lnTo>
                    <a:lnTo>
                      <a:pt x="109" y="110"/>
                    </a:lnTo>
                    <a:lnTo>
                      <a:pt x="97" y="123"/>
                    </a:lnTo>
                    <a:lnTo>
                      <a:pt x="85" y="137"/>
                    </a:lnTo>
                    <a:lnTo>
                      <a:pt x="73" y="150"/>
                    </a:lnTo>
                    <a:lnTo>
                      <a:pt x="64" y="165"/>
                    </a:lnTo>
                    <a:lnTo>
                      <a:pt x="53" y="180"/>
                    </a:lnTo>
                    <a:lnTo>
                      <a:pt x="45" y="196"/>
                    </a:lnTo>
                    <a:lnTo>
                      <a:pt x="36" y="212"/>
                    </a:lnTo>
                    <a:lnTo>
                      <a:pt x="29" y="229"/>
                    </a:lnTo>
                    <a:lnTo>
                      <a:pt x="22" y="246"/>
                    </a:lnTo>
                    <a:lnTo>
                      <a:pt x="17" y="263"/>
                    </a:lnTo>
                    <a:lnTo>
                      <a:pt x="11" y="281"/>
                    </a:lnTo>
                    <a:lnTo>
                      <a:pt x="7" y="299"/>
                    </a:lnTo>
                    <a:lnTo>
                      <a:pt x="4" y="317"/>
                    </a:lnTo>
                    <a:lnTo>
                      <a:pt x="2" y="336"/>
                    </a:lnTo>
                    <a:lnTo>
                      <a:pt x="0" y="355"/>
                    </a:lnTo>
                    <a:lnTo>
                      <a:pt x="0" y="374"/>
                    </a:lnTo>
                    <a:lnTo>
                      <a:pt x="0" y="393"/>
                    </a:lnTo>
                    <a:lnTo>
                      <a:pt x="2" y="411"/>
                    </a:lnTo>
                    <a:lnTo>
                      <a:pt x="4" y="431"/>
                    </a:lnTo>
                    <a:lnTo>
                      <a:pt x="7" y="449"/>
                    </a:lnTo>
                    <a:lnTo>
                      <a:pt x="11" y="467"/>
                    </a:lnTo>
                    <a:lnTo>
                      <a:pt x="17" y="485"/>
                    </a:lnTo>
                    <a:lnTo>
                      <a:pt x="22" y="502"/>
                    </a:lnTo>
                    <a:lnTo>
                      <a:pt x="29" y="520"/>
                    </a:lnTo>
                    <a:lnTo>
                      <a:pt x="36" y="536"/>
                    </a:lnTo>
                    <a:lnTo>
                      <a:pt x="45" y="552"/>
                    </a:lnTo>
                    <a:lnTo>
                      <a:pt x="53" y="568"/>
                    </a:lnTo>
                    <a:lnTo>
                      <a:pt x="64" y="583"/>
                    </a:lnTo>
                    <a:lnTo>
                      <a:pt x="73" y="598"/>
                    </a:lnTo>
                    <a:lnTo>
                      <a:pt x="85" y="612"/>
                    </a:lnTo>
                    <a:lnTo>
                      <a:pt x="97" y="625"/>
                    </a:lnTo>
                    <a:lnTo>
                      <a:pt x="109" y="638"/>
                    </a:lnTo>
                    <a:lnTo>
                      <a:pt x="122" y="650"/>
                    </a:lnTo>
                    <a:lnTo>
                      <a:pt x="136" y="662"/>
                    </a:lnTo>
                    <a:lnTo>
                      <a:pt x="149" y="674"/>
                    </a:lnTo>
                    <a:lnTo>
                      <a:pt x="164" y="683"/>
                    </a:lnTo>
                    <a:lnTo>
                      <a:pt x="179" y="694"/>
                    </a:lnTo>
                    <a:lnTo>
                      <a:pt x="195" y="702"/>
                    </a:lnTo>
                    <a:lnTo>
                      <a:pt x="211" y="711"/>
                    </a:lnTo>
                    <a:lnTo>
                      <a:pt x="228" y="719"/>
                    </a:lnTo>
                    <a:lnTo>
                      <a:pt x="245" y="725"/>
                    </a:lnTo>
                    <a:lnTo>
                      <a:pt x="262" y="730"/>
                    </a:lnTo>
                    <a:lnTo>
                      <a:pt x="280" y="736"/>
                    </a:lnTo>
                    <a:lnTo>
                      <a:pt x="298" y="740"/>
                    </a:lnTo>
                    <a:lnTo>
                      <a:pt x="316" y="743"/>
                    </a:lnTo>
                    <a:lnTo>
                      <a:pt x="336" y="745"/>
                    </a:lnTo>
                    <a:lnTo>
                      <a:pt x="354" y="747"/>
                    </a:lnTo>
                    <a:lnTo>
                      <a:pt x="373" y="747"/>
                    </a:lnTo>
                    <a:lnTo>
                      <a:pt x="392" y="747"/>
                    </a:lnTo>
                    <a:lnTo>
                      <a:pt x="412" y="745"/>
                    </a:lnTo>
                    <a:lnTo>
                      <a:pt x="430" y="743"/>
                    </a:lnTo>
                    <a:lnTo>
                      <a:pt x="449" y="740"/>
                    </a:lnTo>
                    <a:lnTo>
                      <a:pt x="466" y="736"/>
                    </a:lnTo>
                    <a:lnTo>
                      <a:pt x="484" y="730"/>
                    </a:lnTo>
                    <a:lnTo>
                      <a:pt x="501" y="725"/>
                    </a:lnTo>
                    <a:lnTo>
                      <a:pt x="519" y="719"/>
                    </a:lnTo>
                    <a:lnTo>
                      <a:pt x="536" y="711"/>
                    </a:lnTo>
                    <a:lnTo>
                      <a:pt x="552" y="702"/>
                    </a:lnTo>
                    <a:lnTo>
                      <a:pt x="567" y="694"/>
                    </a:lnTo>
                    <a:lnTo>
                      <a:pt x="582" y="683"/>
                    </a:lnTo>
                    <a:lnTo>
                      <a:pt x="597" y="674"/>
                    </a:lnTo>
                    <a:lnTo>
                      <a:pt x="611" y="662"/>
                    </a:lnTo>
                    <a:lnTo>
                      <a:pt x="624" y="650"/>
                    </a:lnTo>
                    <a:lnTo>
                      <a:pt x="637" y="638"/>
                    </a:lnTo>
                    <a:lnTo>
                      <a:pt x="650" y="625"/>
                    </a:lnTo>
                    <a:lnTo>
                      <a:pt x="662" y="612"/>
                    </a:lnTo>
                    <a:lnTo>
                      <a:pt x="673" y="598"/>
                    </a:lnTo>
                    <a:lnTo>
                      <a:pt x="683" y="583"/>
                    </a:lnTo>
                    <a:lnTo>
                      <a:pt x="693" y="568"/>
                    </a:lnTo>
                    <a:lnTo>
                      <a:pt x="702" y="552"/>
                    </a:lnTo>
                    <a:lnTo>
                      <a:pt x="710" y="536"/>
                    </a:lnTo>
                    <a:lnTo>
                      <a:pt x="718" y="520"/>
                    </a:lnTo>
                    <a:lnTo>
                      <a:pt x="724" y="502"/>
                    </a:lnTo>
                    <a:lnTo>
                      <a:pt x="730" y="485"/>
                    </a:lnTo>
                    <a:lnTo>
                      <a:pt x="736" y="467"/>
                    </a:lnTo>
                    <a:lnTo>
                      <a:pt x="739" y="449"/>
                    </a:lnTo>
                    <a:lnTo>
                      <a:pt x="743" y="431"/>
                    </a:lnTo>
                    <a:lnTo>
                      <a:pt x="745" y="411"/>
                    </a:lnTo>
                    <a:lnTo>
                      <a:pt x="746" y="393"/>
                    </a:lnTo>
                    <a:lnTo>
                      <a:pt x="748" y="374"/>
                    </a:lnTo>
                    <a:lnTo>
                      <a:pt x="746" y="355"/>
                    </a:lnTo>
                    <a:lnTo>
                      <a:pt x="745" y="336"/>
                    </a:lnTo>
                    <a:lnTo>
                      <a:pt x="743" y="317"/>
                    </a:lnTo>
                    <a:lnTo>
                      <a:pt x="739" y="299"/>
                    </a:lnTo>
                    <a:lnTo>
                      <a:pt x="736" y="281"/>
                    </a:lnTo>
                    <a:lnTo>
                      <a:pt x="730" y="263"/>
                    </a:lnTo>
                    <a:lnTo>
                      <a:pt x="724" y="246"/>
                    </a:lnTo>
                    <a:lnTo>
                      <a:pt x="718" y="229"/>
                    </a:lnTo>
                    <a:lnTo>
                      <a:pt x="710" y="212"/>
                    </a:lnTo>
                    <a:lnTo>
                      <a:pt x="702" y="196"/>
                    </a:lnTo>
                    <a:lnTo>
                      <a:pt x="693" y="180"/>
                    </a:lnTo>
                    <a:lnTo>
                      <a:pt x="683" y="165"/>
                    </a:lnTo>
                    <a:lnTo>
                      <a:pt x="673" y="150"/>
                    </a:lnTo>
                    <a:lnTo>
                      <a:pt x="662" y="137"/>
                    </a:lnTo>
                    <a:lnTo>
                      <a:pt x="650" y="123"/>
                    </a:lnTo>
                    <a:lnTo>
                      <a:pt x="637" y="110"/>
                    </a:lnTo>
                    <a:lnTo>
                      <a:pt x="624" y="98"/>
                    </a:lnTo>
                    <a:lnTo>
                      <a:pt x="611" y="86"/>
                    </a:lnTo>
                    <a:lnTo>
                      <a:pt x="597" y="74"/>
                    </a:lnTo>
                    <a:lnTo>
                      <a:pt x="582" y="64"/>
                    </a:lnTo>
                    <a:lnTo>
                      <a:pt x="567" y="54"/>
                    </a:lnTo>
                    <a:lnTo>
                      <a:pt x="552" y="46"/>
                    </a:lnTo>
                    <a:lnTo>
                      <a:pt x="536" y="37"/>
                    </a:lnTo>
                    <a:lnTo>
                      <a:pt x="519" y="30"/>
                    </a:lnTo>
                    <a:lnTo>
                      <a:pt x="501" y="23"/>
                    </a:lnTo>
                    <a:lnTo>
                      <a:pt x="484" y="17"/>
                    </a:lnTo>
                    <a:lnTo>
                      <a:pt x="466" y="11"/>
                    </a:lnTo>
                    <a:lnTo>
                      <a:pt x="449" y="7"/>
                    </a:lnTo>
                    <a:lnTo>
                      <a:pt x="430" y="4"/>
                    </a:lnTo>
                    <a:lnTo>
                      <a:pt x="412" y="2"/>
                    </a:lnTo>
                    <a:lnTo>
                      <a:pt x="392" y="1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DA91E90-CE10-4EB2-ADB1-9B66468D6CFB}"/>
                </a:ext>
              </a:extLst>
            </p:cNvPr>
            <p:cNvSpPr txBox="1"/>
            <p:nvPr/>
          </p:nvSpPr>
          <p:spPr>
            <a:xfrm>
              <a:off x="1308100" y="2708435"/>
              <a:ext cx="2019300" cy="2818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LOREM IPSUM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AAF5B55-0E24-4E8F-A21C-8FFD173B0B89}"/>
                </a:ext>
              </a:extLst>
            </p:cNvPr>
            <p:cNvSpPr txBox="1"/>
            <p:nvPr/>
          </p:nvSpPr>
          <p:spPr>
            <a:xfrm>
              <a:off x="3826933" y="2708435"/>
              <a:ext cx="2019300" cy="2818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5EC56930-57D4-4401-9DC4-7506C84A700D}"/>
                </a:ext>
              </a:extLst>
            </p:cNvPr>
            <p:cNvSpPr txBox="1"/>
            <p:nvPr/>
          </p:nvSpPr>
          <p:spPr>
            <a:xfrm>
              <a:off x="6341413" y="2708435"/>
              <a:ext cx="2019300" cy="2818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LOREM IPSUM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1155A50E-A125-417D-9349-5B4B5F5335A2}"/>
                </a:ext>
              </a:extLst>
            </p:cNvPr>
            <p:cNvSpPr txBox="1"/>
            <p:nvPr/>
          </p:nvSpPr>
          <p:spPr>
            <a:xfrm>
              <a:off x="8870709" y="2708435"/>
              <a:ext cx="2019300" cy="2818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LOREM IPSUM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3324E6F-3CC7-4489-A7A1-24825C313C09}"/>
                </a:ext>
              </a:extLst>
            </p:cNvPr>
            <p:cNvSpPr txBox="1"/>
            <p:nvPr/>
          </p:nvSpPr>
          <p:spPr>
            <a:xfrm>
              <a:off x="1308100" y="4656343"/>
              <a:ext cx="2019300" cy="982457"/>
            </a:xfrm>
            <a:prstGeom prst="rect">
              <a:avLst/>
            </a:prstGeom>
            <a:solidFill>
              <a:srgbClr val="357DEA"/>
            </a:solidFill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#1 MONTH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5CC5763-6005-4771-AFCA-8F4D999CA9D3}"/>
                </a:ext>
              </a:extLst>
            </p:cNvPr>
            <p:cNvSpPr txBox="1"/>
            <p:nvPr/>
          </p:nvSpPr>
          <p:spPr>
            <a:xfrm>
              <a:off x="3826933" y="4656343"/>
              <a:ext cx="2019300" cy="982457"/>
            </a:xfrm>
            <a:prstGeom prst="rect">
              <a:avLst/>
            </a:prstGeom>
            <a:solidFill>
              <a:srgbClr val="F7C059"/>
            </a:solidFill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2400" b="1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#2 MONTH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E4807019-4F88-4EB9-AC3C-1CB72A72AFD6}"/>
                </a:ext>
              </a:extLst>
            </p:cNvPr>
            <p:cNvSpPr txBox="1"/>
            <p:nvPr/>
          </p:nvSpPr>
          <p:spPr>
            <a:xfrm>
              <a:off x="6341413" y="4656343"/>
              <a:ext cx="2019300" cy="982457"/>
            </a:xfrm>
            <a:prstGeom prst="rect">
              <a:avLst/>
            </a:prstGeom>
            <a:solidFill>
              <a:srgbClr val="357DEA"/>
            </a:solidFill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#3 MONTH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885DE3F2-7A7F-4188-B4E9-C369FFE70DE8}"/>
                </a:ext>
              </a:extLst>
            </p:cNvPr>
            <p:cNvSpPr txBox="1"/>
            <p:nvPr/>
          </p:nvSpPr>
          <p:spPr>
            <a:xfrm>
              <a:off x="8870709" y="4656343"/>
              <a:ext cx="2019300" cy="982457"/>
            </a:xfrm>
            <a:prstGeom prst="rect">
              <a:avLst/>
            </a:prstGeom>
            <a:solidFill>
              <a:srgbClr val="F7C059"/>
            </a:solidFill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2400" b="1" dirty="0">
                  <a:ea typeface="Segoe UI Black" panose="020B0A02040204020203" pitchFamily="34" charset="0"/>
                  <a:cs typeface="Segoe UI Light" panose="020B0502040204020203" pitchFamily="34" charset="0"/>
                </a:rPr>
                <a:t>#4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09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69123A-ABE4-49AC-8C63-3D9B1736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Mega Pack Slides Presentation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C2F313E-1530-4A29-A587-B50AF06F05F7}"/>
              </a:ext>
            </a:extLst>
          </p:cNvPr>
          <p:cNvGrpSpPr/>
          <p:nvPr/>
        </p:nvGrpSpPr>
        <p:grpSpPr>
          <a:xfrm rot="20700000" flipV="1">
            <a:off x="565778" y="-392031"/>
            <a:ext cx="1045307" cy="860160"/>
            <a:chOff x="856065" y="5025225"/>
            <a:chExt cx="667172" cy="549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CAF30EF0-182D-479B-84E7-F678554BBF8A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79EB51C-20ED-4A48-8BEE-2D642B88E3C3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C642E21A-BFD5-47C9-9F0F-C870D10336A0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B425FECA-065E-42D2-8A49-E21C9DEF499D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EE588E4-EA89-48F2-8D9F-E05DA405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E35F9F6-9094-4AF2-A526-1676560A0C7C}"/>
              </a:ext>
            </a:extLst>
          </p:cNvPr>
          <p:cNvGrpSpPr/>
          <p:nvPr/>
        </p:nvGrpSpPr>
        <p:grpSpPr>
          <a:xfrm>
            <a:off x="854075" y="1255713"/>
            <a:ext cx="10483850" cy="4910137"/>
            <a:chOff x="717550" y="1395413"/>
            <a:chExt cx="10483850" cy="4910137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xmlns="" id="{D261A955-2088-4A9A-A00D-B63A579C6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1419225"/>
              <a:ext cx="2341563" cy="4852987"/>
            </a:xfrm>
            <a:custGeom>
              <a:avLst/>
              <a:gdLst>
                <a:gd name="T0" fmla="*/ 230 w 415"/>
                <a:gd name="T1" fmla="*/ 637 h 864"/>
                <a:gd name="T2" fmla="*/ 206 w 415"/>
                <a:gd name="T3" fmla="*/ 565 h 864"/>
                <a:gd name="T4" fmla="*/ 206 w 415"/>
                <a:gd name="T5" fmla="*/ 561 h 864"/>
                <a:gd name="T6" fmla="*/ 206 w 415"/>
                <a:gd name="T7" fmla="*/ 520 h 864"/>
                <a:gd name="T8" fmla="*/ 230 w 415"/>
                <a:gd name="T9" fmla="*/ 448 h 864"/>
                <a:gd name="T10" fmla="*/ 286 w 415"/>
                <a:gd name="T11" fmla="*/ 425 h 864"/>
                <a:gd name="T12" fmla="*/ 404 w 415"/>
                <a:gd name="T13" fmla="*/ 341 h 864"/>
                <a:gd name="T14" fmla="*/ 405 w 415"/>
                <a:gd name="T15" fmla="*/ 333 h 864"/>
                <a:gd name="T16" fmla="*/ 405 w 415"/>
                <a:gd name="T17" fmla="*/ 329 h 864"/>
                <a:gd name="T18" fmla="*/ 405 w 415"/>
                <a:gd name="T19" fmla="*/ 321 h 864"/>
                <a:gd name="T20" fmla="*/ 295 w 415"/>
                <a:gd name="T21" fmla="*/ 221 h 864"/>
                <a:gd name="T22" fmla="*/ 285 w 415"/>
                <a:gd name="T23" fmla="*/ 223 h 864"/>
                <a:gd name="T24" fmla="*/ 223 w 415"/>
                <a:gd name="T25" fmla="*/ 192 h 864"/>
                <a:gd name="T26" fmla="*/ 208 w 415"/>
                <a:gd name="T27" fmla="*/ 96 h 864"/>
                <a:gd name="T28" fmla="*/ 33 w 415"/>
                <a:gd name="T29" fmla="*/ 32 h 864"/>
                <a:gd name="T30" fmla="*/ 96 w 415"/>
                <a:gd name="T31" fmla="*/ 207 h 864"/>
                <a:gd name="T32" fmla="*/ 178 w 415"/>
                <a:gd name="T33" fmla="*/ 229 h 864"/>
                <a:gd name="T34" fmla="*/ 203 w 415"/>
                <a:gd name="T35" fmla="*/ 301 h 864"/>
                <a:gd name="T36" fmla="*/ 202 w 415"/>
                <a:gd name="T37" fmla="*/ 342 h 864"/>
                <a:gd name="T38" fmla="*/ 203 w 415"/>
                <a:gd name="T39" fmla="*/ 346 h 864"/>
                <a:gd name="T40" fmla="*/ 179 w 415"/>
                <a:gd name="T41" fmla="*/ 418 h 864"/>
                <a:gd name="T42" fmla="*/ 124 w 415"/>
                <a:gd name="T43" fmla="*/ 441 h 864"/>
                <a:gd name="T44" fmla="*/ 4 w 415"/>
                <a:gd name="T45" fmla="*/ 532 h 864"/>
                <a:gd name="T46" fmla="*/ 3 w 415"/>
                <a:gd name="T47" fmla="*/ 542 h 864"/>
                <a:gd name="T48" fmla="*/ 4 w 415"/>
                <a:gd name="T49" fmla="*/ 551 h 864"/>
                <a:gd name="T50" fmla="*/ 5 w 415"/>
                <a:gd name="T51" fmla="*/ 559 h 864"/>
                <a:gd name="T52" fmla="*/ 5 w 415"/>
                <a:gd name="T53" fmla="*/ 560 h 864"/>
                <a:gd name="T54" fmla="*/ 123 w 415"/>
                <a:gd name="T55" fmla="*/ 644 h 864"/>
                <a:gd name="T56" fmla="*/ 127 w 415"/>
                <a:gd name="T57" fmla="*/ 644 h 864"/>
                <a:gd name="T58" fmla="*/ 186 w 415"/>
                <a:gd name="T59" fmla="*/ 675 h 864"/>
                <a:gd name="T60" fmla="*/ 227 w 415"/>
                <a:gd name="T61" fmla="*/ 830 h 864"/>
                <a:gd name="T62" fmla="*/ 376 w 415"/>
                <a:gd name="T63" fmla="*/ 833 h 864"/>
                <a:gd name="T64" fmla="*/ 290 w 415"/>
                <a:gd name="T65" fmla="*/ 66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5" h="864">
                  <a:moveTo>
                    <a:pt x="290" y="660"/>
                  </a:moveTo>
                  <a:cubicBezTo>
                    <a:pt x="268" y="663"/>
                    <a:pt x="245" y="654"/>
                    <a:pt x="230" y="637"/>
                  </a:cubicBezTo>
                  <a:cubicBezTo>
                    <a:pt x="223" y="629"/>
                    <a:pt x="223" y="629"/>
                    <a:pt x="223" y="629"/>
                  </a:cubicBezTo>
                  <a:cubicBezTo>
                    <a:pt x="207" y="612"/>
                    <a:pt x="201" y="588"/>
                    <a:pt x="206" y="565"/>
                  </a:cubicBezTo>
                  <a:cubicBezTo>
                    <a:pt x="206" y="564"/>
                    <a:pt x="206" y="564"/>
                    <a:pt x="206" y="564"/>
                  </a:cubicBezTo>
                  <a:cubicBezTo>
                    <a:pt x="206" y="563"/>
                    <a:pt x="206" y="562"/>
                    <a:pt x="206" y="561"/>
                  </a:cubicBezTo>
                  <a:cubicBezTo>
                    <a:pt x="208" y="552"/>
                    <a:pt x="209" y="543"/>
                    <a:pt x="208" y="534"/>
                  </a:cubicBezTo>
                  <a:cubicBezTo>
                    <a:pt x="208" y="530"/>
                    <a:pt x="207" y="525"/>
                    <a:pt x="206" y="520"/>
                  </a:cubicBezTo>
                  <a:cubicBezTo>
                    <a:pt x="201" y="496"/>
                    <a:pt x="208" y="473"/>
                    <a:pt x="223" y="456"/>
                  </a:cubicBezTo>
                  <a:cubicBezTo>
                    <a:pt x="230" y="448"/>
                    <a:pt x="230" y="448"/>
                    <a:pt x="230" y="448"/>
                  </a:cubicBezTo>
                  <a:cubicBezTo>
                    <a:pt x="245" y="432"/>
                    <a:pt x="265" y="424"/>
                    <a:pt x="286" y="425"/>
                  </a:cubicBezTo>
                  <a:cubicBezTo>
                    <a:pt x="286" y="425"/>
                    <a:pt x="286" y="425"/>
                    <a:pt x="286" y="425"/>
                  </a:cubicBezTo>
                  <a:cubicBezTo>
                    <a:pt x="319" y="430"/>
                    <a:pt x="353" y="419"/>
                    <a:pt x="376" y="395"/>
                  </a:cubicBezTo>
                  <a:cubicBezTo>
                    <a:pt x="391" y="381"/>
                    <a:pt x="400" y="362"/>
                    <a:pt x="404" y="341"/>
                  </a:cubicBezTo>
                  <a:cubicBezTo>
                    <a:pt x="404" y="341"/>
                    <a:pt x="404" y="341"/>
                    <a:pt x="404" y="341"/>
                  </a:cubicBezTo>
                  <a:cubicBezTo>
                    <a:pt x="404" y="338"/>
                    <a:pt x="405" y="336"/>
                    <a:pt x="405" y="333"/>
                  </a:cubicBezTo>
                  <a:cubicBezTo>
                    <a:pt x="405" y="333"/>
                    <a:pt x="405" y="332"/>
                    <a:pt x="405" y="332"/>
                  </a:cubicBezTo>
                  <a:cubicBezTo>
                    <a:pt x="405" y="329"/>
                    <a:pt x="405" y="329"/>
                    <a:pt x="405" y="329"/>
                  </a:cubicBezTo>
                  <a:cubicBezTo>
                    <a:pt x="405" y="327"/>
                    <a:pt x="405" y="325"/>
                    <a:pt x="405" y="323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5" y="318"/>
                    <a:pt x="405" y="316"/>
                    <a:pt x="405" y="313"/>
                  </a:cubicBezTo>
                  <a:cubicBezTo>
                    <a:pt x="399" y="257"/>
                    <a:pt x="351" y="217"/>
                    <a:pt x="295" y="221"/>
                  </a:cubicBezTo>
                  <a:cubicBezTo>
                    <a:pt x="292" y="222"/>
                    <a:pt x="288" y="222"/>
                    <a:pt x="285" y="223"/>
                  </a:cubicBezTo>
                  <a:cubicBezTo>
                    <a:pt x="285" y="223"/>
                    <a:pt x="285" y="223"/>
                    <a:pt x="285" y="223"/>
                  </a:cubicBezTo>
                  <a:cubicBezTo>
                    <a:pt x="264" y="224"/>
                    <a:pt x="244" y="215"/>
                    <a:pt x="230" y="199"/>
                  </a:cubicBezTo>
                  <a:cubicBezTo>
                    <a:pt x="223" y="192"/>
                    <a:pt x="223" y="192"/>
                    <a:pt x="223" y="192"/>
                  </a:cubicBezTo>
                  <a:cubicBezTo>
                    <a:pt x="207" y="174"/>
                    <a:pt x="201" y="150"/>
                    <a:pt x="206" y="128"/>
                  </a:cubicBezTo>
                  <a:cubicBezTo>
                    <a:pt x="208" y="117"/>
                    <a:pt x="209" y="107"/>
                    <a:pt x="208" y="96"/>
                  </a:cubicBezTo>
                  <a:cubicBezTo>
                    <a:pt x="204" y="47"/>
                    <a:pt x="164" y="6"/>
                    <a:pt x="114" y="3"/>
                  </a:cubicBezTo>
                  <a:cubicBezTo>
                    <a:pt x="84" y="0"/>
                    <a:pt x="55" y="11"/>
                    <a:pt x="33" y="32"/>
                  </a:cubicBezTo>
                  <a:cubicBezTo>
                    <a:pt x="12" y="53"/>
                    <a:pt x="1" y="83"/>
                    <a:pt x="4" y="113"/>
                  </a:cubicBezTo>
                  <a:cubicBezTo>
                    <a:pt x="7" y="162"/>
                    <a:pt x="47" y="202"/>
                    <a:pt x="96" y="207"/>
                  </a:cubicBezTo>
                  <a:cubicBezTo>
                    <a:pt x="104" y="207"/>
                    <a:pt x="111" y="207"/>
                    <a:pt x="118" y="206"/>
                  </a:cubicBezTo>
                  <a:cubicBezTo>
                    <a:pt x="141" y="204"/>
                    <a:pt x="163" y="212"/>
                    <a:pt x="178" y="229"/>
                  </a:cubicBezTo>
                  <a:cubicBezTo>
                    <a:pt x="186" y="237"/>
                    <a:pt x="186" y="237"/>
                    <a:pt x="186" y="237"/>
                  </a:cubicBezTo>
                  <a:cubicBezTo>
                    <a:pt x="201" y="254"/>
                    <a:pt x="207" y="277"/>
                    <a:pt x="203" y="301"/>
                  </a:cubicBezTo>
                  <a:cubicBezTo>
                    <a:pt x="202" y="306"/>
                    <a:pt x="201" y="311"/>
                    <a:pt x="201" y="315"/>
                  </a:cubicBezTo>
                  <a:cubicBezTo>
                    <a:pt x="200" y="324"/>
                    <a:pt x="201" y="333"/>
                    <a:pt x="202" y="342"/>
                  </a:cubicBezTo>
                  <a:cubicBezTo>
                    <a:pt x="203" y="343"/>
                    <a:pt x="203" y="344"/>
                    <a:pt x="203" y="345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8" y="369"/>
                    <a:pt x="202" y="393"/>
                    <a:pt x="186" y="410"/>
                  </a:cubicBezTo>
                  <a:cubicBezTo>
                    <a:pt x="179" y="418"/>
                    <a:pt x="179" y="418"/>
                    <a:pt x="179" y="418"/>
                  </a:cubicBezTo>
                  <a:cubicBezTo>
                    <a:pt x="165" y="434"/>
                    <a:pt x="145" y="442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0" y="441"/>
                    <a:pt x="117" y="440"/>
                    <a:pt x="114" y="440"/>
                  </a:cubicBezTo>
                  <a:cubicBezTo>
                    <a:pt x="58" y="436"/>
                    <a:pt x="10" y="476"/>
                    <a:pt x="4" y="532"/>
                  </a:cubicBezTo>
                  <a:cubicBezTo>
                    <a:pt x="4" y="534"/>
                    <a:pt x="3" y="537"/>
                    <a:pt x="3" y="540"/>
                  </a:cubicBezTo>
                  <a:cubicBezTo>
                    <a:pt x="3" y="542"/>
                    <a:pt x="3" y="542"/>
                    <a:pt x="3" y="542"/>
                  </a:cubicBezTo>
                  <a:cubicBezTo>
                    <a:pt x="3" y="544"/>
                    <a:pt x="3" y="546"/>
                    <a:pt x="4" y="548"/>
                  </a:cubicBezTo>
                  <a:cubicBezTo>
                    <a:pt x="4" y="551"/>
                    <a:pt x="4" y="551"/>
                    <a:pt x="4" y="551"/>
                  </a:cubicBezTo>
                  <a:cubicBezTo>
                    <a:pt x="4" y="551"/>
                    <a:pt x="4" y="552"/>
                    <a:pt x="4" y="552"/>
                  </a:cubicBezTo>
                  <a:cubicBezTo>
                    <a:pt x="4" y="554"/>
                    <a:pt x="4" y="557"/>
                    <a:pt x="5" y="559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" y="560"/>
                    <a:pt x="5" y="560"/>
                    <a:pt x="5" y="560"/>
                  </a:cubicBezTo>
                  <a:cubicBezTo>
                    <a:pt x="8" y="581"/>
                    <a:pt x="18" y="599"/>
                    <a:pt x="32" y="614"/>
                  </a:cubicBezTo>
                  <a:cubicBezTo>
                    <a:pt x="56" y="638"/>
                    <a:pt x="90" y="649"/>
                    <a:pt x="123" y="644"/>
                  </a:cubicBezTo>
                  <a:cubicBezTo>
                    <a:pt x="123" y="644"/>
                    <a:pt x="123" y="644"/>
                    <a:pt x="123" y="644"/>
                  </a:cubicBezTo>
                  <a:cubicBezTo>
                    <a:pt x="124" y="644"/>
                    <a:pt x="126" y="644"/>
                    <a:pt x="127" y="644"/>
                  </a:cubicBezTo>
                  <a:cubicBezTo>
                    <a:pt x="146" y="644"/>
                    <a:pt x="165" y="652"/>
                    <a:pt x="178" y="666"/>
                  </a:cubicBezTo>
                  <a:cubicBezTo>
                    <a:pt x="186" y="675"/>
                    <a:pt x="186" y="675"/>
                    <a:pt x="186" y="675"/>
                  </a:cubicBezTo>
                  <a:cubicBezTo>
                    <a:pt x="202" y="692"/>
                    <a:pt x="208" y="716"/>
                    <a:pt x="203" y="740"/>
                  </a:cubicBezTo>
                  <a:cubicBezTo>
                    <a:pt x="196" y="772"/>
                    <a:pt x="205" y="806"/>
                    <a:pt x="227" y="830"/>
                  </a:cubicBezTo>
                  <a:cubicBezTo>
                    <a:pt x="246" y="851"/>
                    <a:pt x="272" y="863"/>
                    <a:pt x="301" y="864"/>
                  </a:cubicBezTo>
                  <a:cubicBezTo>
                    <a:pt x="329" y="864"/>
                    <a:pt x="356" y="854"/>
                    <a:pt x="376" y="833"/>
                  </a:cubicBezTo>
                  <a:cubicBezTo>
                    <a:pt x="411" y="797"/>
                    <a:pt x="415" y="740"/>
                    <a:pt x="385" y="700"/>
                  </a:cubicBezTo>
                  <a:cubicBezTo>
                    <a:pt x="363" y="671"/>
                    <a:pt x="327" y="655"/>
                    <a:pt x="290" y="6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6">
              <a:extLst>
                <a:ext uri="{FF2B5EF4-FFF2-40B4-BE49-F238E27FC236}">
                  <a16:creationId xmlns:a16="http://schemas.microsoft.com/office/drawing/2014/main" xmlns="" id="{F4348AC6-A7E3-456E-B566-AA5C08636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88" y="1587500"/>
              <a:ext cx="819150" cy="814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7">
              <a:extLst>
                <a:ext uri="{FF2B5EF4-FFF2-40B4-BE49-F238E27FC236}">
                  <a16:creationId xmlns:a16="http://schemas.microsoft.com/office/drawing/2014/main" xmlns="" id="{5445E6B7-8F26-4DBF-B843-6DAC99A1A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88" y="4070350"/>
              <a:ext cx="819150" cy="808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">
              <a:extLst>
                <a:ext uri="{FF2B5EF4-FFF2-40B4-BE49-F238E27FC236}">
                  <a16:creationId xmlns:a16="http://schemas.microsoft.com/office/drawing/2014/main" xmlns="" id="{695955CD-FA2F-461D-BE41-61841DA2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00" y="2828925"/>
              <a:ext cx="812800" cy="808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">
              <a:extLst>
                <a:ext uri="{FF2B5EF4-FFF2-40B4-BE49-F238E27FC236}">
                  <a16:creationId xmlns:a16="http://schemas.microsoft.com/office/drawing/2014/main" xmlns="" id="{E45E65B4-6A1A-4C9B-81F4-25AB3592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00" y="5300663"/>
              <a:ext cx="812800" cy="814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xmlns="" id="{B7BB0652-ED35-4C2F-AE51-A2B015EB1B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" y="1395413"/>
              <a:ext cx="1196975" cy="1196975"/>
            </a:xfrm>
            <a:custGeom>
              <a:avLst/>
              <a:gdLst>
                <a:gd name="T0" fmla="*/ 106 w 212"/>
                <a:gd name="T1" fmla="*/ 213 h 213"/>
                <a:gd name="T2" fmla="*/ 0 w 212"/>
                <a:gd name="T3" fmla="*/ 106 h 213"/>
                <a:gd name="T4" fmla="*/ 106 w 212"/>
                <a:gd name="T5" fmla="*/ 0 h 213"/>
                <a:gd name="T6" fmla="*/ 212 w 212"/>
                <a:gd name="T7" fmla="*/ 106 h 213"/>
                <a:gd name="T8" fmla="*/ 106 w 212"/>
                <a:gd name="T9" fmla="*/ 213 h 213"/>
                <a:gd name="T10" fmla="*/ 106 w 212"/>
                <a:gd name="T11" fmla="*/ 12 h 213"/>
                <a:gd name="T12" fmla="*/ 12 w 212"/>
                <a:gd name="T13" fmla="*/ 106 h 213"/>
                <a:gd name="T14" fmla="*/ 106 w 212"/>
                <a:gd name="T15" fmla="*/ 201 h 213"/>
                <a:gd name="T16" fmla="*/ 200 w 212"/>
                <a:gd name="T17" fmla="*/ 106 h 213"/>
                <a:gd name="T18" fmla="*/ 106 w 212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3">
                  <a:moveTo>
                    <a:pt x="106" y="213"/>
                  </a:moveTo>
                  <a:cubicBezTo>
                    <a:pt x="47" y="213"/>
                    <a:pt x="0" y="165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164" y="0"/>
                    <a:pt x="212" y="48"/>
                    <a:pt x="212" y="106"/>
                  </a:cubicBezTo>
                  <a:cubicBezTo>
                    <a:pt x="212" y="165"/>
                    <a:pt x="164" y="213"/>
                    <a:pt x="106" y="213"/>
                  </a:cubicBezTo>
                  <a:close/>
                  <a:moveTo>
                    <a:pt x="106" y="12"/>
                  </a:moveTo>
                  <a:cubicBezTo>
                    <a:pt x="54" y="12"/>
                    <a:pt x="12" y="54"/>
                    <a:pt x="12" y="106"/>
                  </a:cubicBezTo>
                  <a:cubicBezTo>
                    <a:pt x="12" y="158"/>
                    <a:pt x="54" y="201"/>
                    <a:pt x="106" y="201"/>
                  </a:cubicBezTo>
                  <a:cubicBezTo>
                    <a:pt x="158" y="201"/>
                    <a:pt x="200" y="158"/>
                    <a:pt x="200" y="106"/>
                  </a:cubicBezTo>
                  <a:cubicBezTo>
                    <a:pt x="200" y="54"/>
                    <a:pt x="158" y="12"/>
                    <a:pt x="106" y="12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xmlns="" id="{AA3CDB07-64B1-45C3-9903-86494663E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1500" y="2636838"/>
              <a:ext cx="1195388" cy="1190625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12 h 212"/>
                <a:gd name="T12" fmla="*/ 12 w 212"/>
                <a:gd name="T13" fmla="*/ 106 h 212"/>
                <a:gd name="T14" fmla="*/ 106 w 212"/>
                <a:gd name="T15" fmla="*/ 200 h 212"/>
                <a:gd name="T16" fmla="*/ 200 w 212"/>
                <a:gd name="T17" fmla="*/ 106 h 212"/>
                <a:gd name="T18" fmla="*/ 106 w 212"/>
                <a:gd name="T19" fmla="*/ 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4"/>
                    <a:pt x="0" y="106"/>
                  </a:cubicBezTo>
                  <a:cubicBezTo>
                    <a:pt x="0" y="47"/>
                    <a:pt x="48" y="0"/>
                    <a:pt x="106" y="0"/>
                  </a:cubicBezTo>
                  <a:cubicBezTo>
                    <a:pt x="165" y="0"/>
                    <a:pt x="212" y="47"/>
                    <a:pt x="212" y="106"/>
                  </a:cubicBezTo>
                  <a:cubicBezTo>
                    <a:pt x="212" y="164"/>
                    <a:pt x="165" y="212"/>
                    <a:pt x="106" y="212"/>
                  </a:cubicBezTo>
                  <a:close/>
                  <a:moveTo>
                    <a:pt x="106" y="12"/>
                  </a:moveTo>
                  <a:cubicBezTo>
                    <a:pt x="54" y="12"/>
                    <a:pt x="12" y="54"/>
                    <a:pt x="12" y="106"/>
                  </a:cubicBezTo>
                  <a:cubicBezTo>
                    <a:pt x="12" y="158"/>
                    <a:pt x="54" y="200"/>
                    <a:pt x="106" y="200"/>
                  </a:cubicBezTo>
                  <a:cubicBezTo>
                    <a:pt x="158" y="200"/>
                    <a:pt x="200" y="158"/>
                    <a:pt x="200" y="106"/>
                  </a:cubicBezTo>
                  <a:cubicBezTo>
                    <a:pt x="200" y="54"/>
                    <a:pt x="158" y="12"/>
                    <a:pt x="106" y="12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xmlns="" id="{3D672463-6940-4BB8-A7E2-E483A4F5C8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" y="3873500"/>
              <a:ext cx="1196975" cy="1190625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12 h 212"/>
                <a:gd name="T12" fmla="*/ 12 w 212"/>
                <a:gd name="T13" fmla="*/ 106 h 212"/>
                <a:gd name="T14" fmla="*/ 106 w 212"/>
                <a:gd name="T15" fmla="*/ 200 h 212"/>
                <a:gd name="T16" fmla="*/ 200 w 212"/>
                <a:gd name="T17" fmla="*/ 106 h 212"/>
                <a:gd name="T18" fmla="*/ 106 w 212"/>
                <a:gd name="T19" fmla="*/ 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7" y="212"/>
                    <a:pt x="0" y="165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164" y="0"/>
                    <a:pt x="212" y="48"/>
                    <a:pt x="212" y="106"/>
                  </a:cubicBezTo>
                  <a:cubicBezTo>
                    <a:pt x="212" y="165"/>
                    <a:pt x="164" y="212"/>
                    <a:pt x="106" y="212"/>
                  </a:cubicBezTo>
                  <a:close/>
                  <a:moveTo>
                    <a:pt x="106" y="12"/>
                  </a:moveTo>
                  <a:cubicBezTo>
                    <a:pt x="54" y="12"/>
                    <a:pt x="12" y="54"/>
                    <a:pt x="12" y="106"/>
                  </a:cubicBezTo>
                  <a:cubicBezTo>
                    <a:pt x="12" y="158"/>
                    <a:pt x="54" y="200"/>
                    <a:pt x="106" y="200"/>
                  </a:cubicBezTo>
                  <a:cubicBezTo>
                    <a:pt x="158" y="200"/>
                    <a:pt x="200" y="158"/>
                    <a:pt x="200" y="106"/>
                  </a:cubicBezTo>
                  <a:cubicBezTo>
                    <a:pt x="200" y="54"/>
                    <a:pt x="158" y="12"/>
                    <a:pt x="106" y="12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xmlns="" id="{4F54712A-9523-4D4B-9359-6E2BA4E363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1500" y="5108575"/>
              <a:ext cx="1195388" cy="1196975"/>
            </a:xfrm>
            <a:custGeom>
              <a:avLst/>
              <a:gdLst>
                <a:gd name="T0" fmla="*/ 106 w 212"/>
                <a:gd name="T1" fmla="*/ 213 h 213"/>
                <a:gd name="T2" fmla="*/ 0 w 212"/>
                <a:gd name="T3" fmla="*/ 107 h 213"/>
                <a:gd name="T4" fmla="*/ 106 w 212"/>
                <a:gd name="T5" fmla="*/ 0 h 213"/>
                <a:gd name="T6" fmla="*/ 212 w 212"/>
                <a:gd name="T7" fmla="*/ 107 h 213"/>
                <a:gd name="T8" fmla="*/ 106 w 212"/>
                <a:gd name="T9" fmla="*/ 213 h 213"/>
                <a:gd name="T10" fmla="*/ 106 w 212"/>
                <a:gd name="T11" fmla="*/ 12 h 213"/>
                <a:gd name="T12" fmla="*/ 12 w 212"/>
                <a:gd name="T13" fmla="*/ 107 h 213"/>
                <a:gd name="T14" fmla="*/ 106 w 212"/>
                <a:gd name="T15" fmla="*/ 201 h 213"/>
                <a:gd name="T16" fmla="*/ 200 w 212"/>
                <a:gd name="T17" fmla="*/ 107 h 213"/>
                <a:gd name="T18" fmla="*/ 106 w 212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3">
                  <a:moveTo>
                    <a:pt x="106" y="213"/>
                  </a:moveTo>
                  <a:cubicBezTo>
                    <a:pt x="48" y="213"/>
                    <a:pt x="0" y="165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7"/>
                  </a:cubicBezTo>
                  <a:cubicBezTo>
                    <a:pt x="212" y="165"/>
                    <a:pt x="165" y="213"/>
                    <a:pt x="106" y="213"/>
                  </a:cubicBezTo>
                  <a:close/>
                  <a:moveTo>
                    <a:pt x="106" y="12"/>
                  </a:moveTo>
                  <a:cubicBezTo>
                    <a:pt x="54" y="12"/>
                    <a:pt x="12" y="55"/>
                    <a:pt x="12" y="107"/>
                  </a:cubicBezTo>
                  <a:cubicBezTo>
                    <a:pt x="12" y="158"/>
                    <a:pt x="54" y="201"/>
                    <a:pt x="106" y="201"/>
                  </a:cubicBezTo>
                  <a:cubicBezTo>
                    <a:pt x="158" y="201"/>
                    <a:pt x="200" y="158"/>
                    <a:pt x="200" y="107"/>
                  </a:cubicBezTo>
                  <a:cubicBezTo>
                    <a:pt x="200" y="55"/>
                    <a:pt x="158" y="12"/>
                    <a:pt x="106" y="12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A9C9A639-235F-4B0A-8864-12F8EF3B9DDD}"/>
                </a:ext>
              </a:extLst>
            </p:cNvPr>
            <p:cNvSpPr/>
            <p:nvPr/>
          </p:nvSpPr>
          <p:spPr>
            <a:xfrm>
              <a:off x="975582" y="1653445"/>
              <a:ext cx="680911" cy="68091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F8933FFB-CBE8-44FC-8675-DE2E83735055}"/>
                </a:ext>
              </a:extLst>
            </p:cNvPr>
            <p:cNvSpPr/>
            <p:nvPr/>
          </p:nvSpPr>
          <p:spPr>
            <a:xfrm>
              <a:off x="975582" y="4131306"/>
              <a:ext cx="680911" cy="68091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685C1A5-08C4-4507-9A9C-2B7AB0E1B79A}"/>
                </a:ext>
              </a:extLst>
            </p:cNvPr>
            <p:cNvSpPr/>
            <p:nvPr/>
          </p:nvSpPr>
          <p:spPr>
            <a:xfrm>
              <a:off x="2098739" y="2891695"/>
              <a:ext cx="680911" cy="680911"/>
            </a:xfrm>
            <a:prstGeom prst="ellipse">
              <a:avLst/>
            </a:prstGeom>
            <a:solidFill>
              <a:srgbClr val="F7C05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D0E70CDB-7D7A-41C7-955C-7CC937F40F79}"/>
                </a:ext>
              </a:extLst>
            </p:cNvPr>
            <p:cNvSpPr/>
            <p:nvPr/>
          </p:nvSpPr>
          <p:spPr>
            <a:xfrm>
              <a:off x="2098739" y="5369556"/>
              <a:ext cx="680911" cy="680911"/>
            </a:xfrm>
            <a:prstGeom prst="ellipse">
              <a:avLst/>
            </a:prstGeom>
            <a:solidFill>
              <a:srgbClr val="F7C05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Google Shape;349;p22">
              <a:extLst>
                <a:ext uri="{FF2B5EF4-FFF2-40B4-BE49-F238E27FC236}">
                  <a16:creationId xmlns:a16="http://schemas.microsoft.com/office/drawing/2014/main" xmlns="" id="{98B6E782-2B71-49C9-94F1-9A98220813C5}"/>
                </a:ext>
              </a:extLst>
            </p:cNvPr>
            <p:cNvSpPr/>
            <p:nvPr/>
          </p:nvSpPr>
          <p:spPr>
            <a:xfrm>
              <a:off x="2093914" y="1800001"/>
              <a:ext cx="5789612" cy="387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400" dirty="0">
                  <a:cs typeface="Segoe UI Light" panose="020B0502040204020203" pitchFamily="34" charset="0"/>
                </a:rPr>
                <a:t>Lorem ipsum dolor sit </a:t>
              </a:r>
              <a:r>
                <a:rPr lang="en-US" sz="1400" dirty="0" err="1">
                  <a:cs typeface="Segoe UI Light" panose="020B0502040204020203" pitchFamily="34" charset="0"/>
                </a:rPr>
                <a:t>amet</a:t>
              </a:r>
              <a:r>
                <a:rPr lang="en-US" sz="1400" dirty="0">
                  <a:cs typeface="Segoe UI Light" panose="020B0502040204020203" pitchFamily="34" charset="0"/>
                </a:rPr>
                <a:t>, </a:t>
              </a:r>
              <a:r>
                <a:rPr lang="en-US" sz="1400" dirty="0" err="1">
                  <a:cs typeface="Segoe UI Light" panose="020B0502040204020203" pitchFamily="34" charset="0"/>
                </a:rPr>
                <a:t>consectetur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adipiscing</a:t>
              </a:r>
              <a:r>
                <a:rPr lang="en-US" sz="1400" dirty="0">
                  <a:cs typeface="Segoe UI Light" panose="020B0502040204020203" pitchFamily="34" charset="0"/>
                </a:rPr>
                <a:t> elit, sed do </a:t>
              </a:r>
              <a:r>
                <a:rPr lang="en-US" sz="1400" dirty="0" err="1">
                  <a:cs typeface="Segoe UI Light" panose="020B0502040204020203" pitchFamily="34" charset="0"/>
                </a:rPr>
                <a:t>eiusmod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tempor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incididunt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ut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labore</a:t>
              </a:r>
              <a:r>
                <a:rPr lang="en-US" sz="1400" dirty="0">
                  <a:cs typeface="Segoe UI Light" panose="020B0502040204020203" pitchFamily="34" charset="0"/>
                </a:rPr>
                <a:t> et dolore magna </a:t>
              </a:r>
              <a:r>
                <a:rPr lang="en-US" sz="1400" dirty="0" err="1">
                  <a:cs typeface="Segoe UI Light" panose="020B0502040204020203" pitchFamily="34" charset="0"/>
                </a:rPr>
                <a:t>aliqua</a:t>
              </a:r>
              <a:r>
                <a:rPr lang="en-US" sz="1400" dirty="0">
                  <a:cs typeface="Segoe UI Light" panose="020B0502040204020203" pitchFamily="34" charset="0"/>
                </a:rPr>
                <a:t>. </a:t>
              </a:r>
              <a:endParaRPr sz="1400" kern="0" dirty="0"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" name="Google Shape;349;p22">
              <a:extLst>
                <a:ext uri="{FF2B5EF4-FFF2-40B4-BE49-F238E27FC236}">
                  <a16:creationId xmlns:a16="http://schemas.microsoft.com/office/drawing/2014/main" xmlns="" id="{5BE3C53B-AEFB-4834-8FE7-BB84E3FA94B6}"/>
                </a:ext>
              </a:extLst>
            </p:cNvPr>
            <p:cNvSpPr/>
            <p:nvPr/>
          </p:nvSpPr>
          <p:spPr>
            <a:xfrm>
              <a:off x="3255964" y="3038251"/>
              <a:ext cx="5789612" cy="387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400" dirty="0">
                  <a:cs typeface="Segoe UI Light" panose="020B0502040204020203" pitchFamily="34" charset="0"/>
                </a:rPr>
                <a:t>Lorem ipsum dolor sit </a:t>
              </a:r>
              <a:r>
                <a:rPr lang="en-US" sz="1400" dirty="0" err="1">
                  <a:cs typeface="Segoe UI Light" panose="020B0502040204020203" pitchFamily="34" charset="0"/>
                </a:rPr>
                <a:t>amet</a:t>
              </a:r>
              <a:r>
                <a:rPr lang="en-US" sz="1400" dirty="0">
                  <a:cs typeface="Segoe UI Light" panose="020B0502040204020203" pitchFamily="34" charset="0"/>
                </a:rPr>
                <a:t>, </a:t>
              </a:r>
              <a:r>
                <a:rPr lang="en-US" sz="1400" dirty="0" err="1">
                  <a:cs typeface="Segoe UI Light" panose="020B0502040204020203" pitchFamily="34" charset="0"/>
                </a:rPr>
                <a:t>consectetur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adipiscing</a:t>
              </a:r>
              <a:r>
                <a:rPr lang="en-US" sz="1400" dirty="0">
                  <a:cs typeface="Segoe UI Light" panose="020B0502040204020203" pitchFamily="34" charset="0"/>
                </a:rPr>
                <a:t> elit, sed do </a:t>
              </a:r>
              <a:r>
                <a:rPr lang="en-US" sz="1400" dirty="0" err="1">
                  <a:cs typeface="Segoe UI Light" panose="020B0502040204020203" pitchFamily="34" charset="0"/>
                </a:rPr>
                <a:t>eiusmod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tempor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incididunt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ut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labore</a:t>
              </a:r>
              <a:r>
                <a:rPr lang="en-US" sz="1400" dirty="0">
                  <a:cs typeface="Segoe UI Light" panose="020B0502040204020203" pitchFamily="34" charset="0"/>
                </a:rPr>
                <a:t> et dolore magna </a:t>
              </a:r>
              <a:r>
                <a:rPr lang="en-US" sz="1400" dirty="0" err="1">
                  <a:cs typeface="Segoe UI Light" panose="020B0502040204020203" pitchFamily="34" charset="0"/>
                </a:rPr>
                <a:t>aliqua</a:t>
              </a:r>
              <a:r>
                <a:rPr lang="en-US" sz="1400" dirty="0">
                  <a:cs typeface="Segoe UI Light" panose="020B0502040204020203" pitchFamily="34" charset="0"/>
                </a:rPr>
                <a:t>. </a:t>
              </a:r>
              <a:endParaRPr sz="1400" kern="0" dirty="0"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" name="Google Shape;349;p22">
              <a:extLst>
                <a:ext uri="{FF2B5EF4-FFF2-40B4-BE49-F238E27FC236}">
                  <a16:creationId xmlns:a16="http://schemas.microsoft.com/office/drawing/2014/main" xmlns="" id="{EC5C2DC8-C4F3-48EB-A3A8-CF473C291041}"/>
                </a:ext>
              </a:extLst>
            </p:cNvPr>
            <p:cNvSpPr/>
            <p:nvPr/>
          </p:nvSpPr>
          <p:spPr>
            <a:xfrm>
              <a:off x="8294689" y="1619953"/>
              <a:ext cx="1744661" cy="747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5400" b="1" dirty="0">
                  <a:solidFill>
                    <a:srgbClr val="357DEA"/>
                  </a:solidFill>
                  <a:latin typeface="+mj-lt"/>
                  <a:cs typeface="Segoe UI Light" panose="020B0502040204020203" pitchFamily="34" charset="0"/>
                </a:rPr>
                <a:t>2017</a:t>
              </a:r>
              <a:endParaRPr sz="5400" b="1" kern="0" dirty="0">
                <a:solidFill>
                  <a:srgbClr val="357DEA"/>
                </a:solidFill>
                <a:latin typeface="+mj-l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" name="Google Shape;349;p22">
              <a:extLst>
                <a:ext uri="{FF2B5EF4-FFF2-40B4-BE49-F238E27FC236}">
                  <a16:creationId xmlns:a16="http://schemas.microsoft.com/office/drawing/2014/main" xmlns="" id="{033EBFB6-D884-437C-8400-3B6F9430D615}"/>
                </a:ext>
              </a:extLst>
            </p:cNvPr>
            <p:cNvSpPr/>
            <p:nvPr/>
          </p:nvSpPr>
          <p:spPr>
            <a:xfrm>
              <a:off x="9456739" y="2858203"/>
              <a:ext cx="1744661" cy="747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5400" b="1" dirty="0">
                  <a:solidFill>
                    <a:srgbClr val="F7C059"/>
                  </a:solidFill>
                  <a:latin typeface="+mj-lt"/>
                  <a:cs typeface="Segoe UI Light" panose="020B0502040204020203" pitchFamily="34" charset="0"/>
                </a:rPr>
                <a:t>2018</a:t>
              </a:r>
              <a:endParaRPr sz="5400" b="1" kern="0" dirty="0">
                <a:solidFill>
                  <a:srgbClr val="F7C059"/>
                </a:solidFill>
                <a:latin typeface="+mj-l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" name="Google Shape;349;p22">
              <a:extLst>
                <a:ext uri="{FF2B5EF4-FFF2-40B4-BE49-F238E27FC236}">
                  <a16:creationId xmlns:a16="http://schemas.microsoft.com/office/drawing/2014/main" xmlns="" id="{ACE51D4D-5842-46D8-9C54-A88D239D22C9}"/>
                </a:ext>
              </a:extLst>
            </p:cNvPr>
            <p:cNvSpPr/>
            <p:nvPr/>
          </p:nvSpPr>
          <p:spPr>
            <a:xfrm>
              <a:off x="3255964" y="5516112"/>
              <a:ext cx="5789612" cy="387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400" dirty="0">
                  <a:cs typeface="Segoe UI Light" panose="020B0502040204020203" pitchFamily="34" charset="0"/>
                </a:rPr>
                <a:t>Lorem ipsum dolor sit </a:t>
              </a:r>
              <a:r>
                <a:rPr lang="en-US" sz="1400" dirty="0" err="1">
                  <a:cs typeface="Segoe UI Light" panose="020B0502040204020203" pitchFamily="34" charset="0"/>
                </a:rPr>
                <a:t>amet</a:t>
              </a:r>
              <a:r>
                <a:rPr lang="en-US" sz="1400" dirty="0">
                  <a:cs typeface="Segoe UI Light" panose="020B0502040204020203" pitchFamily="34" charset="0"/>
                </a:rPr>
                <a:t>, </a:t>
              </a:r>
              <a:r>
                <a:rPr lang="en-US" sz="1400" dirty="0" err="1">
                  <a:cs typeface="Segoe UI Light" panose="020B0502040204020203" pitchFamily="34" charset="0"/>
                </a:rPr>
                <a:t>consectetur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adipiscing</a:t>
              </a:r>
              <a:r>
                <a:rPr lang="en-US" sz="1400" dirty="0">
                  <a:cs typeface="Segoe UI Light" panose="020B0502040204020203" pitchFamily="34" charset="0"/>
                </a:rPr>
                <a:t> elit, sed do </a:t>
              </a:r>
              <a:r>
                <a:rPr lang="en-US" sz="1400" dirty="0" err="1">
                  <a:cs typeface="Segoe UI Light" panose="020B0502040204020203" pitchFamily="34" charset="0"/>
                </a:rPr>
                <a:t>eiusmod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tempor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incididunt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ut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labore</a:t>
              </a:r>
              <a:r>
                <a:rPr lang="en-US" sz="1400" dirty="0">
                  <a:cs typeface="Segoe UI Light" panose="020B0502040204020203" pitchFamily="34" charset="0"/>
                </a:rPr>
                <a:t> et dolore magna </a:t>
              </a:r>
              <a:r>
                <a:rPr lang="en-US" sz="1400" dirty="0" err="1">
                  <a:cs typeface="Segoe UI Light" panose="020B0502040204020203" pitchFamily="34" charset="0"/>
                </a:rPr>
                <a:t>aliqua</a:t>
              </a:r>
              <a:r>
                <a:rPr lang="en-US" sz="1400" dirty="0">
                  <a:cs typeface="Segoe UI Light" panose="020B0502040204020203" pitchFamily="34" charset="0"/>
                </a:rPr>
                <a:t>. </a:t>
              </a:r>
              <a:endParaRPr sz="1400" kern="0" dirty="0"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" name="Google Shape;349;p22">
              <a:extLst>
                <a:ext uri="{FF2B5EF4-FFF2-40B4-BE49-F238E27FC236}">
                  <a16:creationId xmlns:a16="http://schemas.microsoft.com/office/drawing/2014/main" xmlns="" id="{BA410285-3719-43D0-A386-6681D480BDDC}"/>
                </a:ext>
              </a:extLst>
            </p:cNvPr>
            <p:cNvSpPr/>
            <p:nvPr/>
          </p:nvSpPr>
          <p:spPr>
            <a:xfrm>
              <a:off x="2093914" y="4277862"/>
              <a:ext cx="5789612" cy="387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400" dirty="0">
                  <a:cs typeface="Segoe UI Light" panose="020B0502040204020203" pitchFamily="34" charset="0"/>
                </a:rPr>
                <a:t>Lorem ipsum dolor sit </a:t>
              </a:r>
              <a:r>
                <a:rPr lang="en-US" sz="1400" dirty="0" err="1">
                  <a:cs typeface="Segoe UI Light" panose="020B0502040204020203" pitchFamily="34" charset="0"/>
                </a:rPr>
                <a:t>amet</a:t>
              </a:r>
              <a:r>
                <a:rPr lang="en-US" sz="1400" dirty="0">
                  <a:cs typeface="Segoe UI Light" panose="020B0502040204020203" pitchFamily="34" charset="0"/>
                </a:rPr>
                <a:t>, </a:t>
              </a:r>
              <a:r>
                <a:rPr lang="en-US" sz="1400" dirty="0" err="1">
                  <a:cs typeface="Segoe UI Light" panose="020B0502040204020203" pitchFamily="34" charset="0"/>
                </a:rPr>
                <a:t>consectetur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adipiscing</a:t>
              </a:r>
              <a:r>
                <a:rPr lang="en-US" sz="1400" dirty="0">
                  <a:cs typeface="Segoe UI Light" panose="020B0502040204020203" pitchFamily="34" charset="0"/>
                </a:rPr>
                <a:t> elit, sed do </a:t>
              </a:r>
              <a:r>
                <a:rPr lang="en-US" sz="1400" dirty="0" err="1">
                  <a:cs typeface="Segoe UI Light" panose="020B0502040204020203" pitchFamily="34" charset="0"/>
                </a:rPr>
                <a:t>eiusmod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tempor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incididunt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ut</a:t>
              </a:r>
              <a:r>
                <a:rPr lang="en-US" sz="1400" dirty="0"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cs typeface="Segoe UI Light" panose="020B0502040204020203" pitchFamily="34" charset="0"/>
                </a:rPr>
                <a:t>labore</a:t>
              </a:r>
              <a:r>
                <a:rPr lang="en-US" sz="1400" dirty="0">
                  <a:cs typeface="Segoe UI Light" panose="020B0502040204020203" pitchFamily="34" charset="0"/>
                </a:rPr>
                <a:t> et dolore magna </a:t>
              </a:r>
              <a:r>
                <a:rPr lang="en-US" sz="1400" dirty="0" err="1">
                  <a:cs typeface="Segoe UI Light" panose="020B0502040204020203" pitchFamily="34" charset="0"/>
                </a:rPr>
                <a:t>aliqua</a:t>
              </a:r>
              <a:r>
                <a:rPr lang="en-US" sz="1400" dirty="0">
                  <a:cs typeface="Segoe UI Light" panose="020B0502040204020203" pitchFamily="34" charset="0"/>
                </a:rPr>
                <a:t>. </a:t>
              </a:r>
              <a:endParaRPr sz="1400" kern="0" dirty="0"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" name="Google Shape;349;p22">
              <a:extLst>
                <a:ext uri="{FF2B5EF4-FFF2-40B4-BE49-F238E27FC236}">
                  <a16:creationId xmlns:a16="http://schemas.microsoft.com/office/drawing/2014/main" xmlns="" id="{B06D1D27-441A-4162-9A82-891283784DE1}"/>
                </a:ext>
              </a:extLst>
            </p:cNvPr>
            <p:cNvSpPr/>
            <p:nvPr/>
          </p:nvSpPr>
          <p:spPr>
            <a:xfrm>
              <a:off x="8294689" y="4097814"/>
              <a:ext cx="1744661" cy="747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5400" b="1" dirty="0">
                  <a:solidFill>
                    <a:srgbClr val="357DEA"/>
                  </a:solidFill>
                  <a:latin typeface="+mj-lt"/>
                  <a:cs typeface="Segoe UI Light" panose="020B0502040204020203" pitchFamily="34" charset="0"/>
                </a:rPr>
                <a:t>2019</a:t>
              </a:r>
              <a:endParaRPr sz="5400" b="1" kern="0" dirty="0">
                <a:solidFill>
                  <a:srgbClr val="357DEA"/>
                </a:solidFill>
                <a:latin typeface="+mj-l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" name="Google Shape;349;p22">
              <a:extLst>
                <a:ext uri="{FF2B5EF4-FFF2-40B4-BE49-F238E27FC236}">
                  <a16:creationId xmlns:a16="http://schemas.microsoft.com/office/drawing/2014/main" xmlns="" id="{1DE90042-98CC-41B0-96EF-6E2019661F13}"/>
                </a:ext>
              </a:extLst>
            </p:cNvPr>
            <p:cNvSpPr/>
            <p:nvPr/>
          </p:nvSpPr>
          <p:spPr>
            <a:xfrm>
              <a:off x="9456739" y="5336064"/>
              <a:ext cx="1744661" cy="747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5400" b="1" dirty="0">
                  <a:solidFill>
                    <a:srgbClr val="F7C059"/>
                  </a:solidFill>
                  <a:latin typeface="+mj-lt"/>
                  <a:cs typeface="Segoe UI Light" panose="020B0502040204020203" pitchFamily="34" charset="0"/>
                </a:rPr>
                <a:t>2020</a:t>
              </a:r>
              <a:endParaRPr sz="5400" b="1" kern="0" dirty="0">
                <a:solidFill>
                  <a:srgbClr val="F7C059"/>
                </a:solidFill>
                <a:latin typeface="+mj-l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84FE6F14-D16B-40CB-9BED-2668A5685B6D}"/>
                </a:ext>
              </a:extLst>
            </p:cNvPr>
            <p:cNvGrpSpPr/>
            <p:nvPr/>
          </p:nvGrpSpPr>
          <p:grpSpPr>
            <a:xfrm>
              <a:off x="1216025" y="1850231"/>
              <a:ext cx="200025" cy="287338"/>
              <a:chOff x="10502900" y="815975"/>
              <a:chExt cx="200025" cy="287338"/>
            </a:xfrm>
            <a:solidFill>
              <a:schemeClr val="bg1"/>
            </a:solidFill>
          </p:grpSpPr>
          <p:sp>
            <p:nvSpPr>
              <p:cNvPr id="97" name="Freeform 2127">
                <a:extLst>
                  <a:ext uri="{FF2B5EF4-FFF2-40B4-BE49-F238E27FC236}">
                    <a16:creationId xmlns:a16="http://schemas.microsoft.com/office/drawing/2014/main" xmlns="" id="{F04575F8-6F68-4B58-9685-266C02D4A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2900" y="815975"/>
                <a:ext cx="200025" cy="201613"/>
              </a:xfrm>
              <a:custGeom>
                <a:avLst/>
                <a:gdLst>
                  <a:gd name="T0" fmla="*/ 284 w 632"/>
                  <a:gd name="T1" fmla="*/ 3 h 632"/>
                  <a:gd name="T2" fmla="*/ 237 w 632"/>
                  <a:gd name="T3" fmla="*/ 10 h 632"/>
                  <a:gd name="T4" fmla="*/ 193 w 632"/>
                  <a:gd name="T5" fmla="*/ 26 h 632"/>
                  <a:gd name="T6" fmla="*/ 152 w 632"/>
                  <a:gd name="T7" fmla="*/ 47 h 632"/>
                  <a:gd name="T8" fmla="*/ 115 w 632"/>
                  <a:gd name="T9" fmla="*/ 72 h 632"/>
                  <a:gd name="T10" fmla="*/ 82 w 632"/>
                  <a:gd name="T11" fmla="*/ 104 h 632"/>
                  <a:gd name="T12" fmla="*/ 54 w 632"/>
                  <a:gd name="T13" fmla="*/ 139 h 632"/>
                  <a:gd name="T14" fmla="*/ 31 w 632"/>
                  <a:gd name="T15" fmla="*/ 180 h 632"/>
                  <a:gd name="T16" fmla="*/ 14 w 632"/>
                  <a:gd name="T17" fmla="*/ 222 h 632"/>
                  <a:gd name="T18" fmla="*/ 4 w 632"/>
                  <a:gd name="T19" fmla="*/ 269 h 632"/>
                  <a:gd name="T20" fmla="*/ 0 w 632"/>
                  <a:gd name="T21" fmla="*/ 316 h 632"/>
                  <a:gd name="T22" fmla="*/ 3 w 632"/>
                  <a:gd name="T23" fmla="*/ 363 h 632"/>
                  <a:gd name="T24" fmla="*/ 14 w 632"/>
                  <a:gd name="T25" fmla="*/ 407 h 632"/>
                  <a:gd name="T26" fmla="*/ 30 w 632"/>
                  <a:gd name="T27" fmla="*/ 450 h 632"/>
                  <a:gd name="T28" fmla="*/ 50 w 632"/>
                  <a:gd name="T29" fmla="*/ 489 h 632"/>
                  <a:gd name="T30" fmla="*/ 77 w 632"/>
                  <a:gd name="T31" fmla="*/ 523 h 632"/>
                  <a:gd name="T32" fmla="*/ 109 w 632"/>
                  <a:gd name="T33" fmla="*/ 555 h 632"/>
                  <a:gd name="T34" fmla="*/ 144 w 632"/>
                  <a:gd name="T35" fmla="*/ 581 h 632"/>
                  <a:gd name="T36" fmla="*/ 183 w 632"/>
                  <a:gd name="T37" fmla="*/ 602 h 632"/>
                  <a:gd name="T38" fmla="*/ 225 w 632"/>
                  <a:gd name="T39" fmla="*/ 618 h 632"/>
                  <a:gd name="T40" fmla="*/ 270 w 632"/>
                  <a:gd name="T41" fmla="*/ 628 h 632"/>
                  <a:gd name="T42" fmla="*/ 301 w 632"/>
                  <a:gd name="T43" fmla="*/ 473 h 632"/>
                  <a:gd name="T44" fmla="*/ 256 w 632"/>
                  <a:gd name="T45" fmla="*/ 512 h 632"/>
                  <a:gd name="T46" fmla="*/ 185 w 632"/>
                  <a:gd name="T47" fmla="*/ 447 h 632"/>
                  <a:gd name="T48" fmla="*/ 181 w 632"/>
                  <a:gd name="T49" fmla="*/ 431 h 632"/>
                  <a:gd name="T50" fmla="*/ 196 w 632"/>
                  <a:gd name="T51" fmla="*/ 421 h 632"/>
                  <a:gd name="T52" fmla="*/ 256 w 632"/>
                  <a:gd name="T53" fmla="*/ 475 h 632"/>
                  <a:gd name="T54" fmla="*/ 309 w 632"/>
                  <a:gd name="T55" fmla="*/ 423 h 632"/>
                  <a:gd name="T56" fmla="*/ 319 w 632"/>
                  <a:gd name="T57" fmla="*/ 421 h 632"/>
                  <a:gd name="T58" fmla="*/ 326 w 632"/>
                  <a:gd name="T59" fmla="*/ 426 h 632"/>
                  <a:gd name="T60" fmla="*/ 430 w 632"/>
                  <a:gd name="T61" fmla="*/ 423 h 632"/>
                  <a:gd name="T62" fmla="*/ 446 w 632"/>
                  <a:gd name="T63" fmla="*/ 426 h 632"/>
                  <a:gd name="T64" fmla="*/ 450 w 632"/>
                  <a:gd name="T65" fmla="*/ 442 h 632"/>
                  <a:gd name="T66" fmla="*/ 381 w 632"/>
                  <a:gd name="T67" fmla="*/ 511 h 632"/>
                  <a:gd name="T68" fmla="*/ 365 w 632"/>
                  <a:gd name="T69" fmla="*/ 507 h 632"/>
                  <a:gd name="T70" fmla="*/ 346 w 632"/>
                  <a:gd name="T71" fmla="*/ 630 h 632"/>
                  <a:gd name="T72" fmla="*/ 391 w 632"/>
                  <a:gd name="T73" fmla="*/ 623 h 632"/>
                  <a:gd name="T74" fmla="*/ 434 w 632"/>
                  <a:gd name="T75" fmla="*/ 608 h 632"/>
                  <a:gd name="T76" fmla="*/ 474 w 632"/>
                  <a:gd name="T77" fmla="*/ 589 h 632"/>
                  <a:gd name="T78" fmla="*/ 511 w 632"/>
                  <a:gd name="T79" fmla="*/ 564 h 632"/>
                  <a:gd name="T80" fmla="*/ 544 w 632"/>
                  <a:gd name="T81" fmla="*/ 534 h 632"/>
                  <a:gd name="T82" fmla="*/ 572 w 632"/>
                  <a:gd name="T83" fmla="*/ 501 h 632"/>
                  <a:gd name="T84" fmla="*/ 595 w 632"/>
                  <a:gd name="T85" fmla="*/ 463 h 632"/>
                  <a:gd name="T86" fmla="*/ 613 w 632"/>
                  <a:gd name="T87" fmla="*/ 421 h 632"/>
                  <a:gd name="T88" fmla="*/ 626 w 632"/>
                  <a:gd name="T89" fmla="*/ 378 h 632"/>
                  <a:gd name="T90" fmla="*/ 631 w 632"/>
                  <a:gd name="T91" fmla="*/ 332 h 632"/>
                  <a:gd name="T92" fmla="*/ 629 w 632"/>
                  <a:gd name="T93" fmla="*/ 283 h 632"/>
                  <a:gd name="T94" fmla="*/ 622 w 632"/>
                  <a:gd name="T95" fmla="*/ 237 h 632"/>
                  <a:gd name="T96" fmla="*/ 606 w 632"/>
                  <a:gd name="T97" fmla="*/ 193 h 632"/>
                  <a:gd name="T98" fmla="*/ 585 w 632"/>
                  <a:gd name="T99" fmla="*/ 153 h 632"/>
                  <a:gd name="T100" fmla="*/ 560 w 632"/>
                  <a:gd name="T101" fmla="*/ 115 h 632"/>
                  <a:gd name="T102" fmla="*/ 528 w 632"/>
                  <a:gd name="T103" fmla="*/ 82 h 632"/>
                  <a:gd name="T104" fmla="*/ 492 w 632"/>
                  <a:gd name="T105" fmla="*/ 54 h 632"/>
                  <a:gd name="T106" fmla="*/ 452 w 632"/>
                  <a:gd name="T107" fmla="*/ 32 h 632"/>
                  <a:gd name="T108" fmla="*/ 409 w 632"/>
                  <a:gd name="T109" fmla="*/ 15 h 632"/>
                  <a:gd name="T110" fmla="*/ 364 w 632"/>
                  <a:gd name="T111" fmla="*/ 4 h 632"/>
                  <a:gd name="T112" fmla="*/ 315 w 632"/>
                  <a:gd name="T113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2" h="632">
                    <a:moveTo>
                      <a:pt x="315" y="0"/>
                    </a:moveTo>
                    <a:lnTo>
                      <a:pt x="299" y="1"/>
                    </a:lnTo>
                    <a:lnTo>
                      <a:pt x="284" y="3"/>
                    </a:lnTo>
                    <a:lnTo>
                      <a:pt x="268" y="4"/>
                    </a:lnTo>
                    <a:lnTo>
                      <a:pt x="252" y="6"/>
                    </a:lnTo>
                    <a:lnTo>
                      <a:pt x="237" y="10"/>
                    </a:lnTo>
                    <a:lnTo>
                      <a:pt x="221" y="15"/>
                    </a:lnTo>
                    <a:lnTo>
                      <a:pt x="207" y="20"/>
                    </a:lnTo>
                    <a:lnTo>
                      <a:pt x="193" y="26"/>
                    </a:lnTo>
                    <a:lnTo>
                      <a:pt x="179" y="32"/>
                    </a:lnTo>
                    <a:lnTo>
                      <a:pt x="165" y="38"/>
                    </a:lnTo>
                    <a:lnTo>
                      <a:pt x="152" y="47"/>
                    </a:lnTo>
                    <a:lnTo>
                      <a:pt x="139" y="54"/>
                    </a:lnTo>
                    <a:lnTo>
                      <a:pt x="127" y="64"/>
                    </a:lnTo>
                    <a:lnTo>
                      <a:pt x="115" y="72"/>
                    </a:lnTo>
                    <a:lnTo>
                      <a:pt x="103" y="82"/>
                    </a:lnTo>
                    <a:lnTo>
                      <a:pt x="92" y="93"/>
                    </a:lnTo>
                    <a:lnTo>
                      <a:pt x="82" y="104"/>
                    </a:lnTo>
                    <a:lnTo>
                      <a:pt x="72" y="115"/>
                    </a:lnTo>
                    <a:lnTo>
                      <a:pt x="63" y="127"/>
                    </a:lnTo>
                    <a:lnTo>
                      <a:pt x="54" y="139"/>
                    </a:lnTo>
                    <a:lnTo>
                      <a:pt x="45" y="153"/>
                    </a:lnTo>
                    <a:lnTo>
                      <a:pt x="38" y="166"/>
                    </a:lnTo>
                    <a:lnTo>
                      <a:pt x="31" y="180"/>
                    </a:lnTo>
                    <a:lnTo>
                      <a:pt x="25" y="193"/>
                    </a:lnTo>
                    <a:lnTo>
                      <a:pt x="19" y="208"/>
                    </a:lnTo>
                    <a:lnTo>
                      <a:pt x="14" y="222"/>
                    </a:lnTo>
                    <a:lnTo>
                      <a:pt x="10" y="237"/>
                    </a:lnTo>
                    <a:lnTo>
                      <a:pt x="6" y="253"/>
                    </a:lnTo>
                    <a:lnTo>
                      <a:pt x="4" y="269"/>
                    </a:lnTo>
                    <a:lnTo>
                      <a:pt x="1" y="283"/>
                    </a:lnTo>
                    <a:lnTo>
                      <a:pt x="0" y="301"/>
                    </a:lnTo>
                    <a:lnTo>
                      <a:pt x="0" y="316"/>
                    </a:lnTo>
                    <a:lnTo>
                      <a:pt x="0" y="332"/>
                    </a:lnTo>
                    <a:lnTo>
                      <a:pt x="1" y="347"/>
                    </a:lnTo>
                    <a:lnTo>
                      <a:pt x="3" y="363"/>
                    </a:lnTo>
                    <a:lnTo>
                      <a:pt x="6" y="378"/>
                    </a:lnTo>
                    <a:lnTo>
                      <a:pt x="9" y="393"/>
                    </a:lnTo>
                    <a:lnTo>
                      <a:pt x="14" y="407"/>
                    </a:lnTo>
                    <a:lnTo>
                      <a:pt x="17" y="421"/>
                    </a:lnTo>
                    <a:lnTo>
                      <a:pt x="23" y="436"/>
                    </a:lnTo>
                    <a:lnTo>
                      <a:pt x="30" y="450"/>
                    </a:lnTo>
                    <a:lnTo>
                      <a:pt x="36" y="463"/>
                    </a:lnTo>
                    <a:lnTo>
                      <a:pt x="43" y="475"/>
                    </a:lnTo>
                    <a:lnTo>
                      <a:pt x="50" y="489"/>
                    </a:lnTo>
                    <a:lnTo>
                      <a:pt x="59" y="501"/>
                    </a:lnTo>
                    <a:lnTo>
                      <a:pt x="69" y="512"/>
                    </a:lnTo>
                    <a:lnTo>
                      <a:pt x="77" y="523"/>
                    </a:lnTo>
                    <a:lnTo>
                      <a:pt x="87" y="534"/>
                    </a:lnTo>
                    <a:lnTo>
                      <a:pt x="98" y="545"/>
                    </a:lnTo>
                    <a:lnTo>
                      <a:pt x="109" y="555"/>
                    </a:lnTo>
                    <a:lnTo>
                      <a:pt x="120" y="564"/>
                    </a:lnTo>
                    <a:lnTo>
                      <a:pt x="132" y="573"/>
                    </a:lnTo>
                    <a:lnTo>
                      <a:pt x="144" y="581"/>
                    </a:lnTo>
                    <a:lnTo>
                      <a:pt x="157" y="589"/>
                    </a:lnTo>
                    <a:lnTo>
                      <a:pt x="170" y="596"/>
                    </a:lnTo>
                    <a:lnTo>
                      <a:pt x="183" y="602"/>
                    </a:lnTo>
                    <a:lnTo>
                      <a:pt x="197" y="608"/>
                    </a:lnTo>
                    <a:lnTo>
                      <a:pt x="210" y="613"/>
                    </a:lnTo>
                    <a:lnTo>
                      <a:pt x="225" y="618"/>
                    </a:lnTo>
                    <a:lnTo>
                      <a:pt x="240" y="623"/>
                    </a:lnTo>
                    <a:lnTo>
                      <a:pt x="254" y="625"/>
                    </a:lnTo>
                    <a:lnTo>
                      <a:pt x="270" y="628"/>
                    </a:lnTo>
                    <a:lnTo>
                      <a:pt x="285" y="630"/>
                    </a:lnTo>
                    <a:lnTo>
                      <a:pt x="301" y="632"/>
                    </a:lnTo>
                    <a:lnTo>
                      <a:pt x="301" y="473"/>
                    </a:lnTo>
                    <a:lnTo>
                      <a:pt x="267" y="507"/>
                    </a:lnTo>
                    <a:lnTo>
                      <a:pt x="262" y="511"/>
                    </a:lnTo>
                    <a:lnTo>
                      <a:pt x="256" y="512"/>
                    </a:lnTo>
                    <a:lnTo>
                      <a:pt x="249" y="511"/>
                    </a:lnTo>
                    <a:lnTo>
                      <a:pt x="245" y="507"/>
                    </a:lnTo>
                    <a:lnTo>
                      <a:pt x="185" y="447"/>
                    </a:lnTo>
                    <a:lnTo>
                      <a:pt x="181" y="442"/>
                    </a:lnTo>
                    <a:lnTo>
                      <a:pt x="180" y="436"/>
                    </a:lnTo>
                    <a:lnTo>
                      <a:pt x="181" y="431"/>
                    </a:lnTo>
                    <a:lnTo>
                      <a:pt x="185" y="426"/>
                    </a:lnTo>
                    <a:lnTo>
                      <a:pt x="190" y="423"/>
                    </a:lnTo>
                    <a:lnTo>
                      <a:pt x="196" y="421"/>
                    </a:lnTo>
                    <a:lnTo>
                      <a:pt x="201" y="423"/>
                    </a:lnTo>
                    <a:lnTo>
                      <a:pt x="205" y="426"/>
                    </a:lnTo>
                    <a:lnTo>
                      <a:pt x="256" y="475"/>
                    </a:lnTo>
                    <a:lnTo>
                      <a:pt x="304" y="426"/>
                    </a:lnTo>
                    <a:lnTo>
                      <a:pt x="307" y="424"/>
                    </a:lnTo>
                    <a:lnTo>
                      <a:pt x="309" y="423"/>
                    </a:lnTo>
                    <a:lnTo>
                      <a:pt x="313" y="421"/>
                    </a:lnTo>
                    <a:lnTo>
                      <a:pt x="315" y="421"/>
                    </a:lnTo>
                    <a:lnTo>
                      <a:pt x="319" y="421"/>
                    </a:lnTo>
                    <a:lnTo>
                      <a:pt x="321" y="423"/>
                    </a:lnTo>
                    <a:lnTo>
                      <a:pt x="324" y="424"/>
                    </a:lnTo>
                    <a:lnTo>
                      <a:pt x="326" y="426"/>
                    </a:lnTo>
                    <a:lnTo>
                      <a:pt x="375" y="475"/>
                    </a:lnTo>
                    <a:lnTo>
                      <a:pt x="425" y="426"/>
                    </a:lnTo>
                    <a:lnTo>
                      <a:pt x="430" y="423"/>
                    </a:lnTo>
                    <a:lnTo>
                      <a:pt x="436" y="421"/>
                    </a:lnTo>
                    <a:lnTo>
                      <a:pt x="441" y="423"/>
                    </a:lnTo>
                    <a:lnTo>
                      <a:pt x="446" y="426"/>
                    </a:lnTo>
                    <a:lnTo>
                      <a:pt x="450" y="431"/>
                    </a:lnTo>
                    <a:lnTo>
                      <a:pt x="451" y="436"/>
                    </a:lnTo>
                    <a:lnTo>
                      <a:pt x="450" y="442"/>
                    </a:lnTo>
                    <a:lnTo>
                      <a:pt x="446" y="447"/>
                    </a:lnTo>
                    <a:lnTo>
                      <a:pt x="386" y="507"/>
                    </a:lnTo>
                    <a:lnTo>
                      <a:pt x="381" y="511"/>
                    </a:lnTo>
                    <a:lnTo>
                      <a:pt x="375" y="512"/>
                    </a:lnTo>
                    <a:lnTo>
                      <a:pt x="370" y="511"/>
                    </a:lnTo>
                    <a:lnTo>
                      <a:pt x="365" y="507"/>
                    </a:lnTo>
                    <a:lnTo>
                      <a:pt x="330" y="473"/>
                    </a:lnTo>
                    <a:lnTo>
                      <a:pt x="330" y="632"/>
                    </a:lnTo>
                    <a:lnTo>
                      <a:pt x="346" y="630"/>
                    </a:lnTo>
                    <a:lnTo>
                      <a:pt x="362" y="628"/>
                    </a:lnTo>
                    <a:lnTo>
                      <a:pt x="376" y="625"/>
                    </a:lnTo>
                    <a:lnTo>
                      <a:pt x="391" y="623"/>
                    </a:lnTo>
                    <a:lnTo>
                      <a:pt x="406" y="618"/>
                    </a:lnTo>
                    <a:lnTo>
                      <a:pt x="420" y="613"/>
                    </a:lnTo>
                    <a:lnTo>
                      <a:pt x="434" y="608"/>
                    </a:lnTo>
                    <a:lnTo>
                      <a:pt x="449" y="602"/>
                    </a:lnTo>
                    <a:lnTo>
                      <a:pt x="462" y="596"/>
                    </a:lnTo>
                    <a:lnTo>
                      <a:pt x="474" y="589"/>
                    </a:lnTo>
                    <a:lnTo>
                      <a:pt x="488" y="581"/>
                    </a:lnTo>
                    <a:lnTo>
                      <a:pt x="500" y="573"/>
                    </a:lnTo>
                    <a:lnTo>
                      <a:pt x="511" y="564"/>
                    </a:lnTo>
                    <a:lnTo>
                      <a:pt x="522" y="555"/>
                    </a:lnTo>
                    <a:lnTo>
                      <a:pt x="533" y="545"/>
                    </a:lnTo>
                    <a:lnTo>
                      <a:pt x="544" y="534"/>
                    </a:lnTo>
                    <a:lnTo>
                      <a:pt x="554" y="523"/>
                    </a:lnTo>
                    <a:lnTo>
                      <a:pt x="563" y="512"/>
                    </a:lnTo>
                    <a:lnTo>
                      <a:pt x="572" y="501"/>
                    </a:lnTo>
                    <a:lnTo>
                      <a:pt x="580" y="489"/>
                    </a:lnTo>
                    <a:lnTo>
                      <a:pt x="588" y="475"/>
                    </a:lnTo>
                    <a:lnTo>
                      <a:pt x="595" y="463"/>
                    </a:lnTo>
                    <a:lnTo>
                      <a:pt x="602" y="450"/>
                    </a:lnTo>
                    <a:lnTo>
                      <a:pt x="609" y="436"/>
                    </a:lnTo>
                    <a:lnTo>
                      <a:pt x="613" y="421"/>
                    </a:lnTo>
                    <a:lnTo>
                      <a:pt x="618" y="408"/>
                    </a:lnTo>
                    <a:lnTo>
                      <a:pt x="622" y="393"/>
                    </a:lnTo>
                    <a:lnTo>
                      <a:pt x="626" y="378"/>
                    </a:lnTo>
                    <a:lnTo>
                      <a:pt x="628" y="363"/>
                    </a:lnTo>
                    <a:lnTo>
                      <a:pt x="631" y="347"/>
                    </a:lnTo>
                    <a:lnTo>
                      <a:pt x="631" y="332"/>
                    </a:lnTo>
                    <a:lnTo>
                      <a:pt x="632" y="316"/>
                    </a:lnTo>
                    <a:lnTo>
                      <a:pt x="631" y="301"/>
                    </a:lnTo>
                    <a:lnTo>
                      <a:pt x="629" y="283"/>
                    </a:lnTo>
                    <a:lnTo>
                      <a:pt x="628" y="269"/>
                    </a:lnTo>
                    <a:lnTo>
                      <a:pt x="626" y="253"/>
                    </a:lnTo>
                    <a:lnTo>
                      <a:pt x="622" y="237"/>
                    </a:lnTo>
                    <a:lnTo>
                      <a:pt x="617" y="222"/>
                    </a:lnTo>
                    <a:lnTo>
                      <a:pt x="612" y="208"/>
                    </a:lnTo>
                    <a:lnTo>
                      <a:pt x="606" y="193"/>
                    </a:lnTo>
                    <a:lnTo>
                      <a:pt x="600" y="180"/>
                    </a:lnTo>
                    <a:lnTo>
                      <a:pt x="594" y="166"/>
                    </a:lnTo>
                    <a:lnTo>
                      <a:pt x="585" y="153"/>
                    </a:lnTo>
                    <a:lnTo>
                      <a:pt x="578" y="139"/>
                    </a:lnTo>
                    <a:lnTo>
                      <a:pt x="568" y="127"/>
                    </a:lnTo>
                    <a:lnTo>
                      <a:pt x="560" y="115"/>
                    </a:lnTo>
                    <a:lnTo>
                      <a:pt x="550" y="104"/>
                    </a:lnTo>
                    <a:lnTo>
                      <a:pt x="539" y="93"/>
                    </a:lnTo>
                    <a:lnTo>
                      <a:pt x="528" y="82"/>
                    </a:lnTo>
                    <a:lnTo>
                      <a:pt x="517" y="72"/>
                    </a:lnTo>
                    <a:lnTo>
                      <a:pt x="505" y="64"/>
                    </a:lnTo>
                    <a:lnTo>
                      <a:pt x="492" y="54"/>
                    </a:lnTo>
                    <a:lnTo>
                      <a:pt x="479" y="47"/>
                    </a:lnTo>
                    <a:lnTo>
                      <a:pt x="466" y="38"/>
                    </a:lnTo>
                    <a:lnTo>
                      <a:pt x="452" y="32"/>
                    </a:lnTo>
                    <a:lnTo>
                      <a:pt x="439" y="26"/>
                    </a:lnTo>
                    <a:lnTo>
                      <a:pt x="424" y="20"/>
                    </a:lnTo>
                    <a:lnTo>
                      <a:pt x="409" y="15"/>
                    </a:lnTo>
                    <a:lnTo>
                      <a:pt x="395" y="10"/>
                    </a:lnTo>
                    <a:lnTo>
                      <a:pt x="379" y="6"/>
                    </a:lnTo>
                    <a:lnTo>
                      <a:pt x="364" y="4"/>
                    </a:lnTo>
                    <a:lnTo>
                      <a:pt x="348" y="3"/>
                    </a:lnTo>
                    <a:lnTo>
                      <a:pt x="331" y="1"/>
                    </a:lnTo>
                    <a:lnTo>
                      <a:pt x="3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128">
                <a:extLst>
                  <a:ext uri="{FF2B5EF4-FFF2-40B4-BE49-F238E27FC236}">
                    <a16:creationId xmlns:a16="http://schemas.microsoft.com/office/drawing/2014/main" xmlns="" id="{7E96B1F6-F0BB-4676-806C-AA65D7A41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1036638"/>
                <a:ext cx="66675" cy="9525"/>
              </a:xfrm>
              <a:custGeom>
                <a:avLst/>
                <a:gdLst>
                  <a:gd name="T0" fmla="*/ 196 w 210"/>
                  <a:gd name="T1" fmla="*/ 0 h 29"/>
                  <a:gd name="T2" fmla="*/ 15 w 210"/>
                  <a:gd name="T3" fmla="*/ 0 h 29"/>
                  <a:gd name="T4" fmla="*/ 9 w 210"/>
                  <a:gd name="T5" fmla="*/ 1 h 29"/>
                  <a:gd name="T6" fmla="*/ 5 w 210"/>
                  <a:gd name="T7" fmla="*/ 3 h 29"/>
                  <a:gd name="T8" fmla="*/ 2 w 210"/>
                  <a:gd name="T9" fmla="*/ 8 h 29"/>
                  <a:gd name="T10" fmla="*/ 0 w 210"/>
                  <a:gd name="T11" fmla="*/ 14 h 29"/>
                  <a:gd name="T12" fmla="*/ 2 w 210"/>
                  <a:gd name="T13" fmla="*/ 20 h 29"/>
                  <a:gd name="T14" fmla="*/ 5 w 210"/>
                  <a:gd name="T15" fmla="*/ 25 h 29"/>
                  <a:gd name="T16" fmla="*/ 9 w 210"/>
                  <a:gd name="T17" fmla="*/ 28 h 29"/>
                  <a:gd name="T18" fmla="*/ 15 w 210"/>
                  <a:gd name="T19" fmla="*/ 29 h 29"/>
                  <a:gd name="T20" fmla="*/ 196 w 210"/>
                  <a:gd name="T21" fmla="*/ 29 h 29"/>
                  <a:gd name="T22" fmla="*/ 202 w 210"/>
                  <a:gd name="T23" fmla="*/ 28 h 29"/>
                  <a:gd name="T24" fmla="*/ 207 w 210"/>
                  <a:gd name="T25" fmla="*/ 25 h 29"/>
                  <a:gd name="T26" fmla="*/ 209 w 210"/>
                  <a:gd name="T27" fmla="*/ 20 h 29"/>
                  <a:gd name="T28" fmla="*/ 210 w 210"/>
                  <a:gd name="T29" fmla="*/ 14 h 29"/>
                  <a:gd name="T30" fmla="*/ 209 w 210"/>
                  <a:gd name="T31" fmla="*/ 8 h 29"/>
                  <a:gd name="T32" fmla="*/ 207 w 210"/>
                  <a:gd name="T33" fmla="*/ 3 h 29"/>
                  <a:gd name="T34" fmla="*/ 202 w 210"/>
                  <a:gd name="T35" fmla="*/ 1 h 29"/>
                  <a:gd name="T36" fmla="*/ 196 w 210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0" h="29">
                    <a:moveTo>
                      <a:pt x="196" y="0"/>
                    </a:moveTo>
                    <a:lnTo>
                      <a:pt x="15" y="0"/>
                    </a:lnTo>
                    <a:lnTo>
                      <a:pt x="9" y="1"/>
                    </a:lnTo>
                    <a:lnTo>
                      <a:pt x="5" y="3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5" y="25"/>
                    </a:lnTo>
                    <a:lnTo>
                      <a:pt x="9" y="28"/>
                    </a:lnTo>
                    <a:lnTo>
                      <a:pt x="15" y="29"/>
                    </a:lnTo>
                    <a:lnTo>
                      <a:pt x="196" y="29"/>
                    </a:lnTo>
                    <a:lnTo>
                      <a:pt x="202" y="28"/>
                    </a:lnTo>
                    <a:lnTo>
                      <a:pt x="207" y="25"/>
                    </a:lnTo>
                    <a:lnTo>
                      <a:pt x="209" y="20"/>
                    </a:lnTo>
                    <a:lnTo>
                      <a:pt x="210" y="14"/>
                    </a:lnTo>
                    <a:lnTo>
                      <a:pt x="209" y="8"/>
                    </a:lnTo>
                    <a:lnTo>
                      <a:pt x="207" y="3"/>
                    </a:lnTo>
                    <a:lnTo>
                      <a:pt x="202" y="1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129">
                <a:extLst>
                  <a:ext uri="{FF2B5EF4-FFF2-40B4-BE49-F238E27FC236}">
                    <a16:creationId xmlns:a16="http://schemas.microsoft.com/office/drawing/2014/main" xmlns="" id="{FCFC4644-D338-426C-B8B1-058961596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1055688"/>
                <a:ext cx="66675" cy="9525"/>
              </a:xfrm>
              <a:custGeom>
                <a:avLst/>
                <a:gdLst>
                  <a:gd name="T0" fmla="*/ 196 w 210"/>
                  <a:gd name="T1" fmla="*/ 0 h 31"/>
                  <a:gd name="T2" fmla="*/ 15 w 210"/>
                  <a:gd name="T3" fmla="*/ 0 h 31"/>
                  <a:gd name="T4" fmla="*/ 9 w 210"/>
                  <a:gd name="T5" fmla="*/ 2 h 31"/>
                  <a:gd name="T6" fmla="*/ 5 w 210"/>
                  <a:gd name="T7" fmla="*/ 5 h 31"/>
                  <a:gd name="T8" fmla="*/ 2 w 210"/>
                  <a:gd name="T9" fmla="*/ 10 h 31"/>
                  <a:gd name="T10" fmla="*/ 0 w 210"/>
                  <a:gd name="T11" fmla="*/ 15 h 31"/>
                  <a:gd name="T12" fmla="*/ 2 w 210"/>
                  <a:gd name="T13" fmla="*/ 21 h 31"/>
                  <a:gd name="T14" fmla="*/ 5 w 210"/>
                  <a:gd name="T15" fmla="*/ 26 h 31"/>
                  <a:gd name="T16" fmla="*/ 9 w 210"/>
                  <a:gd name="T17" fmla="*/ 30 h 31"/>
                  <a:gd name="T18" fmla="*/ 15 w 210"/>
                  <a:gd name="T19" fmla="*/ 31 h 31"/>
                  <a:gd name="T20" fmla="*/ 196 w 210"/>
                  <a:gd name="T21" fmla="*/ 31 h 31"/>
                  <a:gd name="T22" fmla="*/ 202 w 210"/>
                  <a:gd name="T23" fmla="*/ 30 h 31"/>
                  <a:gd name="T24" fmla="*/ 207 w 210"/>
                  <a:gd name="T25" fmla="*/ 26 h 31"/>
                  <a:gd name="T26" fmla="*/ 209 w 210"/>
                  <a:gd name="T27" fmla="*/ 21 h 31"/>
                  <a:gd name="T28" fmla="*/ 210 w 210"/>
                  <a:gd name="T29" fmla="*/ 15 h 31"/>
                  <a:gd name="T30" fmla="*/ 209 w 210"/>
                  <a:gd name="T31" fmla="*/ 10 h 31"/>
                  <a:gd name="T32" fmla="*/ 207 w 210"/>
                  <a:gd name="T33" fmla="*/ 5 h 31"/>
                  <a:gd name="T34" fmla="*/ 202 w 210"/>
                  <a:gd name="T35" fmla="*/ 2 h 31"/>
                  <a:gd name="T36" fmla="*/ 196 w 21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0" h="31">
                    <a:moveTo>
                      <a:pt x="196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196" y="31"/>
                    </a:lnTo>
                    <a:lnTo>
                      <a:pt x="202" y="30"/>
                    </a:lnTo>
                    <a:lnTo>
                      <a:pt x="207" y="26"/>
                    </a:lnTo>
                    <a:lnTo>
                      <a:pt x="209" y="21"/>
                    </a:lnTo>
                    <a:lnTo>
                      <a:pt x="210" y="15"/>
                    </a:lnTo>
                    <a:lnTo>
                      <a:pt x="209" y="10"/>
                    </a:lnTo>
                    <a:lnTo>
                      <a:pt x="207" y="5"/>
                    </a:lnTo>
                    <a:lnTo>
                      <a:pt x="202" y="2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130">
                <a:extLst>
                  <a:ext uri="{FF2B5EF4-FFF2-40B4-BE49-F238E27FC236}">
                    <a16:creationId xmlns:a16="http://schemas.microsoft.com/office/drawing/2014/main" xmlns="" id="{66C9A90F-111B-40D4-9141-DE1C4E111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1074738"/>
                <a:ext cx="66675" cy="28575"/>
              </a:xfrm>
              <a:custGeom>
                <a:avLst/>
                <a:gdLst>
                  <a:gd name="T0" fmla="*/ 196 w 210"/>
                  <a:gd name="T1" fmla="*/ 0 h 91"/>
                  <a:gd name="T2" fmla="*/ 15 w 210"/>
                  <a:gd name="T3" fmla="*/ 0 h 91"/>
                  <a:gd name="T4" fmla="*/ 9 w 210"/>
                  <a:gd name="T5" fmla="*/ 1 h 91"/>
                  <a:gd name="T6" fmla="*/ 5 w 210"/>
                  <a:gd name="T7" fmla="*/ 5 h 91"/>
                  <a:gd name="T8" fmla="*/ 2 w 210"/>
                  <a:gd name="T9" fmla="*/ 10 h 91"/>
                  <a:gd name="T10" fmla="*/ 0 w 210"/>
                  <a:gd name="T11" fmla="*/ 16 h 91"/>
                  <a:gd name="T12" fmla="*/ 2 w 210"/>
                  <a:gd name="T13" fmla="*/ 21 h 91"/>
                  <a:gd name="T14" fmla="*/ 5 w 210"/>
                  <a:gd name="T15" fmla="*/ 26 h 91"/>
                  <a:gd name="T16" fmla="*/ 9 w 210"/>
                  <a:gd name="T17" fmla="*/ 30 h 91"/>
                  <a:gd name="T18" fmla="*/ 15 w 210"/>
                  <a:gd name="T19" fmla="*/ 31 h 91"/>
                  <a:gd name="T20" fmla="*/ 91 w 210"/>
                  <a:gd name="T21" fmla="*/ 31 h 91"/>
                  <a:gd name="T22" fmla="*/ 91 w 210"/>
                  <a:gd name="T23" fmla="*/ 76 h 91"/>
                  <a:gd name="T24" fmla="*/ 92 w 210"/>
                  <a:gd name="T25" fmla="*/ 82 h 91"/>
                  <a:gd name="T26" fmla="*/ 94 w 210"/>
                  <a:gd name="T27" fmla="*/ 87 h 91"/>
                  <a:gd name="T28" fmla="*/ 99 w 210"/>
                  <a:gd name="T29" fmla="*/ 89 h 91"/>
                  <a:gd name="T30" fmla="*/ 105 w 210"/>
                  <a:gd name="T31" fmla="*/ 91 h 91"/>
                  <a:gd name="T32" fmla="*/ 111 w 210"/>
                  <a:gd name="T33" fmla="*/ 89 h 91"/>
                  <a:gd name="T34" fmla="*/ 116 w 210"/>
                  <a:gd name="T35" fmla="*/ 87 h 91"/>
                  <a:gd name="T36" fmla="*/ 120 w 210"/>
                  <a:gd name="T37" fmla="*/ 82 h 91"/>
                  <a:gd name="T38" fmla="*/ 120 w 210"/>
                  <a:gd name="T39" fmla="*/ 76 h 91"/>
                  <a:gd name="T40" fmla="*/ 120 w 210"/>
                  <a:gd name="T41" fmla="*/ 31 h 91"/>
                  <a:gd name="T42" fmla="*/ 196 w 210"/>
                  <a:gd name="T43" fmla="*/ 31 h 91"/>
                  <a:gd name="T44" fmla="*/ 202 w 210"/>
                  <a:gd name="T45" fmla="*/ 30 h 91"/>
                  <a:gd name="T46" fmla="*/ 207 w 210"/>
                  <a:gd name="T47" fmla="*/ 26 h 91"/>
                  <a:gd name="T48" fmla="*/ 209 w 210"/>
                  <a:gd name="T49" fmla="*/ 21 h 91"/>
                  <a:gd name="T50" fmla="*/ 210 w 210"/>
                  <a:gd name="T51" fmla="*/ 16 h 91"/>
                  <a:gd name="T52" fmla="*/ 209 w 210"/>
                  <a:gd name="T53" fmla="*/ 10 h 91"/>
                  <a:gd name="T54" fmla="*/ 207 w 210"/>
                  <a:gd name="T55" fmla="*/ 5 h 91"/>
                  <a:gd name="T56" fmla="*/ 202 w 210"/>
                  <a:gd name="T57" fmla="*/ 1 h 91"/>
                  <a:gd name="T58" fmla="*/ 196 w 210"/>
                  <a:gd name="T5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0" h="91">
                    <a:moveTo>
                      <a:pt x="196" y="0"/>
                    </a:move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91" y="31"/>
                    </a:lnTo>
                    <a:lnTo>
                      <a:pt x="91" y="76"/>
                    </a:lnTo>
                    <a:lnTo>
                      <a:pt x="92" y="82"/>
                    </a:lnTo>
                    <a:lnTo>
                      <a:pt x="94" y="87"/>
                    </a:lnTo>
                    <a:lnTo>
                      <a:pt x="99" y="89"/>
                    </a:lnTo>
                    <a:lnTo>
                      <a:pt x="105" y="91"/>
                    </a:lnTo>
                    <a:lnTo>
                      <a:pt x="111" y="89"/>
                    </a:lnTo>
                    <a:lnTo>
                      <a:pt x="116" y="87"/>
                    </a:lnTo>
                    <a:lnTo>
                      <a:pt x="120" y="82"/>
                    </a:lnTo>
                    <a:lnTo>
                      <a:pt x="120" y="76"/>
                    </a:lnTo>
                    <a:lnTo>
                      <a:pt x="120" y="31"/>
                    </a:lnTo>
                    <a:lnTo>
                      <a:pt x="196" y="31"/>
                    </a:lnTo>
                    <a:lnTo>
                      <a:pt x="202" y="30"/>
                    </a:lnTo>
                    <a:lnTo>
                      <a:pt x="207" y="26"/>
                    </a:lnTo>
                    <a:lnTo>
                      <a:pt x="209" y="21"/>
                    </a:lnTo>
                    <a:lnTo>
                      <a:pt x="210" y="16"/>
                    </a:lnTo>
                    <a:lnTo>
                      <a:pt x="209" y="10"/>
                    </a:lnTo>
                    <a:lnTo>
                      <a:pt x="207" y="5"/>
                    </a:lnTo>
                    <a:lnTo>
                      <a:pt x="202" y="1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xmlns="" id="{7560756D-FE95-4F72-A6B6-7B9CAB3175C1}"/>
                </a:ext>
              </a:extLst>
            </p:cNvPr>
            <p:cNvGrpSpPr/>
            <p:nvPr/>
          </p:nvGrpSpPr>
          <p:grpSpPr>
            <a:xfrm>
              <a:off x="2295526" y="3089275"/>
              <a:ext cx="287337" cy="285750"/>
              <a:chOff x="7018338" y="4656138"/>
              <a:chExt cx="287337" cy="285750"/>
            </a:xfrm>
            <a:solidFill>
              <a:schemeClr val="tx1"/>
            </a:solidFill>
          </p:grpSpPr>
          <p:sp>
            <p:nvSpPr>
              <p:cNvPr id="102" name="Freeform 4604">
                <a:extLst>
                  <a:ext uri="{FF2B5EF4-FFF2-40B4-BE49-F238E27FC236}">
                    <a16:creationId xmlns:a16="http://schemas.microsoft.com/office/drawing/2014/main" xmlns="" id="{D6DDE81B-3904-424D-B2F7-14357A3532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8338" y="4656138"/>
                <a:ext cx="230188" cy="285750"/>
              </a:xfrm>
              <a:custGeom>
                <a:avLst/>
                <a:gdLst>
                  <a:gd name="T0" fmla="*/ 351 w 723"/>
                  <a:gd name="T1" fmla="*/ 416 h 903"/>
                  <a:gd name="T2" fmla="*/ 348 w 723"/>
                  <a:gd name="T3" fmla="*/ 400 h 903"/>
                  <a:gd name="T4" fmla="*/ 362 w 723"/>
                  <a:gd name="T5" fmla="*/ 391 h 903"/>
                  <a:gd name="T6" fmla="*/ 525 w 723"/>
                  <a:gd name="T7" fmla="*/ 398 h 903"/>
                  <a:gd name="T8" fmla="*/ 525 w 723"/>
                  <a:gd name="T9" fmla="*/ 414 h 903"/>
                  <a:gd name="T10" fmla="*/ 513 w 723"/>
                  <a:gd name="T11" fmla="*/ 572 h 903"/>
                  <a:gd name="T12" fmla="*/ 349 w 723"/>
                  <a:gd name="T13" fmla="*/ 565 h 903"/>
                  <a:gd name="T14" fmla="*/ 349 w 723"/>
                  <a:gd name="T15" fmla="*/ 548 h 903"/>
                  <a:gd name="T16" fmla="*/ 513 w 723"/>
                  <a:gd name="T17" fmla="*/ 542 h 903"/>
                  <a:gd name="T18" fmla="*/ 526 w 723"/>
                  <a:gd name="T19" fmla="*/ 551 h 903"/>
                  <a:gd name="T20" fmla="*/ 523 w 723"/>
                  <a:gd name="T21" fmla="*/ 568 h 903"/>
                  <a:gd name="T22" fmla="*/ 362 w 723"/>
                  <a:gd name="T23" fmla="*/ 722 h 903"/>
                  <a:gd name="T24" fmla="*/ 348 w 723"/>
                  <a:gd name="T25" fmla="*/ 713 h 903"/>
                  <a:gd name="T26" fmla="*/ 351 w 723"/>
                  <a:gd name="T27" fmla="*/ 696 h 903"/>
                  <a:gd name="T28" fmla="*/ 515 w 723"/>
                  <a:gd name="T29" fmla="*/ 693 h 903"/>
                  <a:gd name="T30" fmla="*/ 528 w 723"/>
                  <a:gd name="T31" fmla="*/ 704 h 903"/>
                  <a:gd name="T32" fmla="*/ 521 w 723"/>
                  <a:gd name="T33" fmla="*/ 720 h 903"/>
                  <a:gd name="T34" fmla="*/ 232 w 723"/>
                  <a:gd name="T35" fmla="*/ 405 h 903"/>
                  <a:gd name="T36" fmla="*/ 198 w 723"/>
                  <a:gd name="T37" fmla="*/ 381 h 903"/>
                  <a:gd name="T38" fmla="*/ 200 w 723"/>
                  <a:gd name="T39" fmla="*/ 365 h 903"/>
                  <a:gd name="T40" fmla="*/ 217 w 723"/>
                  <a:gd name="T41" fmla="*/ 362 h 903"/>
                  <a:gd name="T42" fmla="*/ 296 w 723"/>
                  <a:gd name="T43" fmla="*/ 302 h 903"/>
                  <a:gd name="T44" fmla="*/ 312 w 723"/>
                  <a:gd name="T45" fmla="*/ 306 h 903"/>
                  <a:gd name="T46" fmla="*/ 315 w 723"/>
                  <a:gd name="T47" fmla="*/ 321 h 903"/>
                  <a:gd name="T48" fmla="*/ 226 w 723"/>
                  <a:gd name="T49" fmla="*/ 556 h 903"/>
                  <a:gd name="T50" fmla="*/ 197 w 723"/>
                  <a:gd name="T51" fmla="*/ 529 h 903"/>
                  <a:gd name="T52" fmla="*/ 203 w 723"/>
                  <a:gd name="T53" fmla="*/ 514 h 903"/>
                  <a:gd name="T54" fmla="*/ 219 w 723"/>
                  <a:gd name="T55" fmla="*/ 514 h 903"/>
                  <a:gd name="T56" fmla="*/ 298 w 723"/>
                  <a:gd name="T57" fmla="*/ 451 h 903"/>
                  <a:gd name="T58" fmla="*/ 314 w 723"/>
                  <a:gd name="T59" fmla="*/ 458 h 903"/>
                  <a:gd name="T60" fmla="*/ 314 w 723"/>
                  <a:gd name="T61" fmla="*/ 475 h 903"/>
                  <a:gd name="T62" fmla="*/ 155 w 723"/>
                  <a:gd name="T63" fmla="*/ 238 h 903"/>
                  <a:gd name="T64" fmla="*/ 208 w 723"/>
                  <a:gd name="T65" fmla="*/ 197 h 903"/>
                  <a:gd name="T66" fmla="*/ 164 w 723"/>
                  <a:gd name="T67" fmla="*/ 236 h 903"/>
                  <a:gd name="T68" fmla="*/ 31 w 723"/>
                  <a:gd name="T69" fmla="*/ 125 h 903"/>
                  <a:gd name="T70" fmla="*/ 53 w 723"/>
                  <a:gd name="T71" fmla="*/ 68 h 903"/>
                  <a:gd name="T72" fmla="*/ 101 w 723"/>
                  <a:gd name="T73" fmla="*/ 35 h 903"/>
                  <a:gd name="T74" fmla="*/ 150 w 723"/>
                  <a:gd name="T75" fmla="*/ 36 h 903"/>
                  <a:gd name="T76" fmla="*/ 210 w 723"/>
                  <a:gd name="T77" fmla="*/ 80 h 903"/>
                  <a:gd name="T78" fmla="*/ 226 w 723"/>
                  <a:gd name="T79" fmla="*/ 143 h 903"/>
                  <a:gd name="T80" fmla="*/ 125 w 723"/>
                  <a:gd name="T81" fmla="*/ 154 h 903"/>
                  <a:gd name="T82" fmla="*/ 136 w 723"/>
                  <a:gd name="T83" fmla="*/ 0 h 903"/>
                  <a:gd name="T84" fmla="*/ 104 w 723"/>
                  <a:gd name="T85" fmla="*/ 2 h 903"/>
                  <a:gd name="T86" fmla="*/ 39 w 723"/>
                  <a:gd name="T87" fmla="*/ 40 h 903"/>
                  <a:gd name="T88" fmla="*/ 4 w 723"/>
                  <a:gd name="T89" fmla="*/ 108 h 903"/>
                  <a:gd name="T90" fmla="*/ 4 w 723"/>
                  <a:gd name="T91" fmla="*/ 625 h 903"/>
                  <a:gd name="T92" fmla="*/ 121 w 723"/>
                  <a:gd name="T93" fmla="*/ 632 h 903"/>
                  <a:gd name="T94" fmla="*/ 128 w 723"/>
                  <a:gd name="T95" fmla="*/ 901 h 903"/>
                  <a:gd name="T96" fmla="*/ 593 w 723"/>
                  <a:gd name="T97" fmla="*/ 902 h 903"/>
                  <a:gd name="T98" fmla="*/ 603 w 723"/>
                  <a:gd name="T99" fmla="*/ 888 h 903"/>
                  <a:gd name="T100" fmla="*/ 660 w 723"/>
                  <a:gd name="T101" fmla="*/ 248 h 903"/>
                  <a:gd name="T102" fmla="*/ 708 w 723"/>
                  <a:gd name="T103" fmla="*/ 194 h 903"/>
                  <a:gd name="T104" fmla="*/ 723 w 723"/>
                  <a:gd name="T105" fmla="*/ 121 h 903"/>
                  <a:gd name="T106" fmla="*/ 691 w 723"/>
                  <a:gd name="T107" fmla="*/ 50 h 903"/>
                  <a:gd name="T108" fmla="*/ 627 w 723"/>
                  <a:gd name="T109" fmla="*/ 6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3" h="903">
                    <a:moveTo>
                      <a:pt x="513" y="421"/>
                    </a:moveTo>
                    <a:lnTo>
                      <a:pt x="362" y="421"/>
                    </a:lnTo>
                    <a:lnTo>
                      <a:pt x="359" y="421"/>
                    </a:lnTo>
                    <a:lnTo>
                      <a:pt x="356" y="420"/>
                    </a:lnTo>
                    <a:lnTo>
                      <a:pt x="354" y="418"/>
                    </a:lnTo>
                    <a:lnTo>
                      <a:pt x="351" y="416"/>
                    </a:lnTo>
                    <a:lnTo>
                      <a:pt x="349" y="414"/>
                    </a:lnTo>
                    <a:lnTo>
                      <a:pt x="348" y="412"/>
                    </a:lnTo>
                    <a:lnTo>
                      <a:pt x="347" y="409"/>
                    </a:lnTo>
                    <a:lnTo>
                      <a:pt x="347" y="406"/>
                    </a:lnTo>
                    <a:lnTo>
                      <a:pt x="347" y="403"/>
                    </a:lnTo>
                    <a:lnTo>
                      <a:pt x="348" y="400"/>
                    </a:lnTo>
                    <a:lnTo>
                      <a:pt x="349" y="398"/>
                    </a:lnTo>
                    <a:lnTo>
                      <a:pt x="351" y="396"/>
                    </a:lnTo>
                    <a:lnTo>
                      <a:pt x="354" y="394"/>
                    </a:lnTo>
                    <a:lnTo>
                      <a:pt x="356" y="393"/>
                    </a:lnTo>
                    <a:lnTo>
                      <a:pt x="359" y="391"/>
                    </a:lnTo>
                    <a:lnTo>
                      <a:pt x="362" y="391"/>
                    </a:lnTo>
                    <a:lnTo>
                      <a:pt x="513" y="391"/>
                    </a:lnTo>
                    <a:lnTo>
                      <a:pt x="515" y="391"/>
                    </a:lnTo>
                    <a:lnTo>
                      <a:pt x="519" y="393"/>
                    </a:lnTo>
                    <a:lnTo>
                      <a:pt x="521" y="394"/>
                    </a:lnTo>
                    <a:lnTo>
                      <a:pt x="523" y="396"/>
                    </a:lnTo>
                    <a:lnTo>
                      <a:pt x="525" y="398"/>
                    </a:lnTo>
                    <a:lnTo>
                      <a:pt x="526" y="400"/>
                    </a:lnTo>
                    <a:lnTo>
                      <a:pt x="528" y="403"/>
                    </a:lnTo>
                    <a:lnTo>
                      <a:pt x="528" y="406"/>
                    </a:lnTo>
                    <a:lnTo>
                      <a:pt x="528" y="409"/>
                    </a:lnTo>
                    <a:lnTo>
                      <a:pt x="526" y="412"/>
                    </a:lnTo>
                    <a:lnTo>
                      <a:pt x="525" y="414"/>
                    </a:lnTo>
                    <a:lnTo>
                      <a:pt x="523" y="416"/>
                    </a:lnTo>
                    <a:lnTo>
                      <a:pt x="521" y="418"/>
                    </a:lnTo>
                    <a:lnTo>
                      <a:pt x="519" y="420"/>
                    </a:lnTo>
                    <a:lnTo>
                      <a:pt x="515" y="421"/>
                    </a:lnTo>
                    <a:lnTo>
                      <a:pt x="513" y="421"/>
                    </a:lnTo>
                    <a:close/>
                    <a:moveTo>
                      <a:pt x="513" y="572"/>
                    </a:moveTo>
                    <a:lnTo>
                      <a:pt x="362" y="572"/>
                    </a:lnTo>
                    <a:lnTo>
                      <a:pt x="359" y="571"/>
                    </a:lnTo>
                    <a:lnTo>
                      <a:pt x="356" y="571"/>
                    </a:lnTo>
                    <a:lnTo>
                      <a:pt x="354" y="569"/>
                    </a:lnTo>
                    <a:lnTo>
                      <a:pt x="351" y="568"/>
                    </a:lnTo>
                    <a:lnTo>
                      <a:pt x="349" y="565"/>
                    </a:lnTo>
                    <a:lnTo>
                      <a:pt x="348" y="563"/>
                    </a:lnTo>
                    <a:lnTo>
                      <a:pt x="347" y="560"/>
                    </a:lnTo>
                    <a:lnTo>
                      <a:pt x="347" y="556"/>
                    </a:lnTo>
                    <a:lnTo>
                      <a:pt x="347" y="554"/>
                    </a:lnTo>
                    <a:lnTo>
                      <a:pt x="348" y="551"/>
                    </a:lnTo>
                    <a:lnTo>
                      <a:pt x="349" y="548"/>
                    </a:lnTo>
                    <a:lnTo>
                      <a:pt x="351" y="546"/>
                    </a:lnTo>
                    <a:lnTo>
                      <a:pt x="354" y="544"/>
                    </a:lnTo>
                    <a:lnTo>
                      <a:pt x="356" y="543"/>
                    </a:lnTo>
                    <a:lnTo>
                      <a:pt x="359" y="542"/>
                    </a:lnTo>
                    <a:lnTo>
                      <a:pt x="362" y="542"/>
                    </a:lnTo>
                    <a:lnTo>
                      <a:pt x="513" y="542"/>
                    </a:lnTo>
                    <a:lnTo>
                      <a:pt x="515" y="542"/>
                    </a:lnTo>
                    <a:lnTo>
                      <a:pt x="519" y="543"/>
                    </a:lnTo>
                    <a:lnTo>
                      <a:pt x="521" y="544"/>
                    </a:lnTo>
                    <a:lnTo>
                      <a:pt x="523" y="546"/>
                    </a:lnTo>
                    <a:lnTo>
                      <a:pt x="525" y="548"/>
                    </a:lnTo>
                    <a:lnTo>
                      <a:pt x="526" y="551"/>
                    </a:lnTo>
                    <a:lnTo>
                      <a:pt x="528" y="554"/>
                    </a:lnTo>
                    <a:lnTo>
                      <a:pt x="528" y="556"/>
                    </a:lnTo>
                    <a:lnTo>
                      <a:pt x="528" y="560"/>
                    </a:lnTo>
                    <a:lnTo>
                      <a:pt x="526" y="563"/>
                    </a:lnTo>
                    <a:lnTo>
                      <a:pt x="525" y="565"/>
                    </a:lnTo>
                    <a:lnTo>
                      <a:pt x="523" y="568"/>
                    </a:lnTo>
                    <a:lnTo>
                      <a:pt x="521" y="569"/>
                    </a:lnTo>
                    <a:lnTo>
                      <a:pt x="519" y="571"/>
                    </a:lnTo>
                    <a:lnTo>
                      <a:pt x="515" y="571"/>
                    </a:lnTo>
                    <a:lnTo>
                      <a:pt x="513" y="572"/>
                    </a:lnTo>
                    <a:close/>
                    <a:moveTo>
                      <a:pt x="513" y="722"/>
                    </a:moveTo>
                    <a:lnTo>
                      <a:pt x="362" y="722"/>
                    </a:lnTo>
                    <a:lnTo>
                      <a:pt x="359" y="722"/>
                    </a:lnTo>
                    <a:lnTo>
                      <a:pt x="356" y="721"/>
                    </a:lnTo>
                    <a:lnTo>
                      <a:pt x="354" y="720"/>
                    </a:lnTo>
                    <a:lnTo>
                      <a:pt x="351" y="718"/>
                    </a:lnTo>
                    <a:lnTo>
                      <a:pt x="349" y="716"/>
                    </a:lnTo>
                    <a:lnTo>
                      <a:pt x="348" y="713"/>
                    </a:lnTo>
                    <a:lnTo>
                      <a:pt x="347" y="710"/>
                    </a:lnTo>
                    <a:lnTo>
                      <a:pt x="347" y="708"/>
                    </a:lnTo>
                    <a:lnTo>
                      <a:pt x="347" y="704"/>
                    </a:lnTo>
                    <a:lnTo>
                      <a:pt x="348" y="702"/>
                    </a:lnTo>
                    <a:lnTo>
                      <a:pt x="349" y="699"/>
                    </a:lnTo>
                    <a:lnTo>
                      <a:pt x="351" y="696"/>
                    </a:lnTo>
                    <a:lnTo>
                      <a:pt x="354" y="695"/>
                    </a:lnTo>
                    <a:lnTo>
                      <a:pt x="356" y="693"/>
                    </a:lnTo>
                    <a:lnTo>
                      <a:pt x="359" y="693"/>
                    </a:lnTo>
                    <a:lnTo>
                      <a:pt x="362" y="692"/>
                    </a:lnTo>
                    <a:lnTo>
                      <a:pt x="513" y="692"/>
                    </a:lnTo>
                    <a:lnTo>
                      <a:pt x="515" y="693"/>
                    </a:lnTo>
                    <a:lnTo>
                      <a:pt x="519" y="693"/>
                    </a:lnTo>
                    <a:lnTo>
                      <a:pt x="521" y="695"/>
                    </a:lnTo>
                    <a:lnTo>
                      <a:pt x="523" y="696"/>
                    </a:lnTo>
                    <a:lnTo>
                      <a:pt x="525" y="699"/>
                    </a:lnTo>
                    <a:lnTo>
                      <a:pt x="526" y="702"/>
                    </a:lnTo>
                    <a:lnTo>
                      <a:pt x="528" y="704"/>
                    </a:lnTo>
                    <a:lnTo>
                      <a:pt x="528" y="708"/>
                    </a:lnTo>
                    <a:lnTo>
                      <a:pt x="528" y="710"/>
                    </a:lnTo>
                    <a:lnTo>
                      <a:pt x="526" y="713"/>
                    </a:lnTo>
                    <a:lnTo>
                      <a:pt x="525" y="716"/>
                    </a:lnTo>
                    <a:lnTo>
                      <a:pt x="523" y="718"/>
                    </a:lnTo>
                    <a:lnTo>
                      <a:pt x="521" y="720"/>
                    </a:lnTo>
                    <a:lnTo>
                      <a:pt x="519" y="721"/>
                    </a:lnTo>
                    <a:lnTo>
                      <a:pt x="515" y="722"/>
                    </a:lnTo>
                    <a:lnTo>
                      <a:pt x="513" y="722"/>
                    </a:lnTo>
                    <a:close/>
                    <a:moveTo>
                      <a:pt x="312" y="326"/>
                    </a:moveTo>
                    <a:lnTo>
                      <a:pt x="237" y="402"/>
                    </a:lnTo>
                    <a:lnTo>
                      <a:pt x="232" y="405"/>
                    </a:lnTo>
                    <a:lnTo>
                      <a:pt x="226" y="406"/>
                    </a:lnTo>
                    <a:lnTo>
                      <a:pt x="220" y="405"/>
                    </a:lnTo>
                    <a:lnTo>
                      <a:pt x="216" y="402"/>
                    </a:lnTo>
                    <a:lnTo>
                      <a:pt x="200" y="387"/>
                    </a:lnTo>
                    <a:lnTo>
                      <a:pt x="199" y="385"/>
                    </a:lnTo>
                    <a:lnTo>
                      <a:pt x="198" y="381"/>
                    </a:lnTo>
                    <a:lnTo>
                      <a:pt x="197" y="379"/>
                    </a:lnTo>
                    <a:lnTo>
                      <a:pt x="197" y="376"/>
                    </a:lnTo>
                    <a:lnTo>
                      <a:pt x="197" y="373"/>
                    </a:lnTo>
                    <a:lnTo>
                      <a:pt x="198" y="370"/>
                    </a:lnTo>
                    <a:lnTo>
                      <a:pt x="199" y="368"/>
                    </a:lnTo>
                    <a:lnTo>
                      <a:pt x="200" y="365"/>
                    </a:lnTo>
                    <a:lnTo>
                      <a:pt x="203" y="363"/>
                    </a:lnTo>
                    <a:lnTo>
                      <a:pt x="206" y="362"/>
                    </a:lnTo>
                    <a:lnTo>
                      <a:pt x="208" y="361"/>
                    </a:lnTo>
                    <a:lnTo>
                      <a:pt x="211" y="361"/>
                    </a:lnTo>
                    <a:lnTo>
                      <a:pt x="214" y="361"/>
                    </a:lnTo>
                    <a:lnTo>
                      <a:pt x="217" y="362"/>
                    </a:lnTo>
                    <a:lnTo>
                      <a:pt x="219" y="363"/>
                    </a:lnTo>
                    <a:lnTo>
                      <a:pt x="221" y="365"/>
                    </a:lnTo>
                    <a:lnTo>
                      <a:pt x="226" y="370"/>
                    </a:lnTo>
                    <a:lnTo>
                      <a:pt x="290" y="306"/>
                    </a:lnTo>
                    <a:lnTo>
                      <a:pt x="294" y="303"/>
                    </a:lnTo>
                    <a:lnTo>
                      <a:pt x="296" y="302"/>
                    </a:lnTo>
                    <a:lnTo>
                      <a:pt x="298" y="301"/>
                    </a:lnTo>
                    <a:lnTo>
                      <a:pt x="302" y="301"/>
                    </a:lnTo>
                    <a:lnTo>
                      <a:pt x="304" y="301"/>
                    </a:lnTo>
                    <a:lnTo>
                      <a:pt x="307" y="302"/>
                    </a:lnTo>
                    <a:lnTo>
                      <a:pt x="310" y="303"/>
                    </a:lnTo>
                    <a:lnTo>
                      <a:pt x="312" y="306"/>
                    </a:lnTo>
                    <a:lnTo>
                      <a:pt x="314" y="308"/>
                    </a:lnTo>
                    <a:lnTo>
                      <a:pt x="315" y="310"/>
                    </a:lnTo>
                    <a:lnTo>
                      <a:pt x="316" y="312"/>
                    </a:lnTo>
                    <a:lnTo>
                      <a:pt x="316" y="316"/>
                    </a:lnTo>
                    <a:lnTo>
                      <a:pt x="316" y="319"/>
                    </a:lnTo>
                    <a:lnTo>
                      <a:pt x="315" y="321"/>
                    </a:lnTo>
                    <a:lnTo>
                      <a:pt x="314" y="324"/>
                    </a:lnTo>
                    <a:lnTo>
                      <a:pt x="312" y="326"/>
                    </a:lnTo>
                    <a:close/>
                    <a:moveTo>
                      <a:pt x="312" y="477"/>
                    </a:moveTo>
                    <a:lnTo>
                      <a:pt x="237" y="552"/>
                    </a:lnTo>
                    <a:lnTo>
                      <a:pt x="232" y="555"/>
                    </a:lnTo>
                    <a:lnTo>
                      <a:pt x="226" y="556"/>
                    </a:lnTo>
                    <a:lnTo>
                      <a:pt x="220" y="555"/>
                    </a:lnTo>
                    <a:lnTo>
                      <a:pt x="216" y="552"/>
                    </a:lnTo>
                    <a:lnTo>
                      <a:pt x="200" y="537"/>
                    </a:lnTo>
                    <a:lnTo>
                      <a:pt x="199" y="535"/>
                    </a:lnTo>
                    <a:lnTo>
                      <a:pt x="198" y="533"/>
                    </a:lnTo>
                    <a:lnTo>
                      <a:pt x="197" y="529"/>
                    </a:lnTo>
                    <a:lnTo>
                      <a:pt x="197" y="527"/>
                    </a:lnTo>
                    <a:lnTo>
                      <a:pt x="197" y="524"/>
                    </a:lnTo>
                    <a:lnTo>
                      <a:pt x="198" y="521"/>
                    </a:lnTo>
                    <a:lnTo>
                      <a:pt x="199" y="518"/>
                    </a:lnTo>
                    <a:lnTo>
                      <a:pt x="200" y="516"/>
                    </a:lnTo>
                    <a:lnTo>
                      <a:pt x="203" y="514"/>
                    </a:lnTo>
                    <a:lnTo>
                      <a:pt x="206" y="512"/>
                    </a:lnTo>
                    <a:lnTo>
                      <a:pt x="208" y="512"/>
                    </a:lnTo>
                    <a:lnTo>
                      <a:pt x="211" y="511"/>
                    </a:lnTo>
                    <a:lnTo>
                      <a:pt x="214" y="512"/>
                    </a:lnTo>
                    <a:lnTo>
                      <a:pt x="217" y="512"/>
                    </a:lnTo>
                    <a:lnTo>
                      <a:pt x="219" y="514"/>
                    </a:lnTo>
                    <a:lnTo>
                      <a:pt x="221" y="516"/>
                    </a:lnTo>
                    <a:lnTo>
                      <a:pt x="226" y="520"/>
                    </a:lnTo>
                    <a:lnTo>
                      <a:pt x="290" y="456"/>
                    </a:lnTo>
                    <a:lnTo>
                      <a:pt x="294" y="454"/>
                    </a:lnTo>
                    <a:lnTo>
                      <a:pt x="296" y="452"/>
                    </a:lnTo>
                    <a:lnTo>
                      <a:pt x="298" y="451"/>
                    </a:lnTo>
                    <a:lnTo>
                      <a:pt x="302" y="451"/>
                    </a:lnTo>
                    <a:lnTo>
                      <a:pt x="304" y="451"/>
                    </a:lnTo>
                    <a:lnTo>
                      <a:pt x="307" y="452"/>
                    </a:lnTo>
                    <a:lnTo>
                      <a:pt x="310" y="454"/>
                    </a:lnTo>
                    <a:lnTo>
                      <a:pt x="312" y="456"/>
                    </a:lnTo>
                    <a:lnTo>
                      <a:pt x="314" y="458"/>
                    </a:lnTo>
                    <a:lnTo>
                      <a:pt x="315" y="460"/>
                    </a:lnTo>
                    <a:lnTo>
                      <a:pt x="316" y="464"/>
                    </a:lnTo>
                    <a:lnTo>
                      <a:pt x="316" y="466"/>
                    </a:lnTo>
                    <a:lnTo>
                      <a:pt x="316" y="469"/>
                    </a:lnTo>
                    <a:lnTo>
                      <a:pt x="315" y="472"/>
                    </a:lnTo>
                    <a:lnTo>
                      <a:pt x="314" y="475"/>
                    </a:lnTo>
                    <a:lnTo>
                      <a:pt x="312" y="477"/>
                    </a:lnTo>
                    <a:close/>
                    <a:moveTo>
                      <a:pt x="164" y="236"/>
                    </a:moveTo>
                    <a:lnTo>
                      <a:pt x="162" y="237"/>
                    </a:lnTo>
                    <a:lnTo>
                      <a:pt x="158" y="238"/>
                    </a:lnTo>
                    <a:lnTo>
                      <a:pt x="157" y="238"/>
                    </a:lnTo>
                    <a:lnTo>
                      <a:pt x="155" y="238"/>
                    </a:lnTo>
                    <a:lnTo>
                      <a:pt x="153" y="239"/>
                    </a:lnTo>
                    <a:lnTo>
                      <a:pt x="151" y="239"/>
                    </a:lnTo>
                    <a:lnTo>
                      <a:pt x="151" y="180"/>
                    </a:lnTo>
                    <a:lnTo>
                      <a:pt x="217" y="180"/>
                    </a:lnTo>
                    <a:lnTo>
                      <a:pt x="214" y="188"/>
                    </a:lnTo>
                    <a:lnTo>
                      <a:pt x="208" y="197"/>
                    </a:lnTo>
                    <a:lnTo>
                      <a:pt x="203" y="205"/>
                    </a:lnTo>
                    <a:lnTo>
                      <a:pt x="197" y="212"/>
                    </a:lnTo>
                    <a:lnTo>
                      <a:pt x="190" y="220"/>
                    </a:lnTo>
                    <a:lnTo>
                      <a:pt x="182" y="225"/>
                    </a:lnTo>
                    <a:lnTo>
                      <a:pt x="173" y="231"/>
                    </a:lnTo>
                    <a:lnTo>
                      <a:pt x="164" y="236"/>
                    </a:lnTo>
                    <a:close/>
                    <a:moveTo>
                      <a:pt x="121" y="166"/>
                    </a:moveTo>
                    <a:lnTo>
                      <a:pt x="121" y="256"/>
                    </a:lnTo>
                    <a:lnTo>
                      <a:pt x="121" y="601"/>
                    </a:lnTo>
                    <a:lnTo>
                      <a:pt x="31" y="601"/>
                    </a:lnTo>
                    <a:lnTo>
                      <a:pt x="31" y="135"/>
                    </a:lnTo>
                    <a:lnTo>
                      <a:pt x="31" y="125"/>
                    </a:lnTo>
                    <a:lnTo>
                      <a:pt x="33" y="115"/>
                    </a:lnTo>
                    <a:lnTo>
                      <a:pt x="35" y="105"/>
                    </a:lnTo>
                    <a:lnTo>
                      <a:pt x="39" y="94"/>
                    </a:lnTo>
                    <a:lnTo>
                      <a:pt x="43" y="85"/>
                    </a:lnTo>
                    <a:lnTo>
                      <a:pt x="48" y="77"/>
                    </a:lnTo>
                    <a:lnTo>
                      <a:pt x="53" y="68"/>
                    </a:lnTo>
                    <a:lnTo>
                      <a:pt x="60" y="62"/>
                    </a:lnTo>
                    <a:lnTo>
                      <a:pt x="67" y="55"/>
                    </a:lnTo>
                    <a:lnTo>
                      <a:pt x="75" y="48"/>
                    </a:lnTo>
                    <a:lnTo>
                      <a:pt x="83" y="42"/>
                    </a:lnTo>
                    <a:lnTo>
                      <a:pt x="92" y="38"/>
                    </a:lnTo>
                    <a:lnTo>
                      <a:pt x="101" y="35"/>
                    </a:lnTo>
                    <a:lnTo>
                      <a:pt x="110" y="32"/>
                    </a:lnTo>
                    <a:lnTo>
                      <a:pt x="120" y="30"/>
                    </a:lnTo>
                    <a:lnTo>
                      <a:pt x="129" y="30"/>
                    </a:lnTo>
                    <a:lnTo>
                      <a:pt x="132" y="30"/>
                    </a:lnTo>
                    <a:lnTo>
                      <a:pt x="135" y="30"/>
                    </a:lnTo>
                    <a:lnTo>
                      <a:pt x="150" y="36"/>
                    </a:lnTo>
                    <a:lnTo>
                      <a:pt x="164" y="41"/>
                    </a:lnTo>
                    <a:lnTo>
                      <a:pt x="176" y="48"/>
                    </a:lnTo>
                    <a:lnTo>
                      <a:pt x="188" y="56"/>
                    </a:lnTo>
                    <a:lnTo>
                      <a:pt x="197" y="63"/>
                    </a:lnTo>
                    <a:lnTo>
                      <a:pt x="205" y="71"/>
                    </a:lnTo>
                    <a:lnTo>
                      <a:pt x="210" y="80"/>
                    </a:lnTo>
                    <a:lnTo>
                      <a:pt x="216" y="88"/>
                    </a:lnTo>
                    <a:lnTo>
                      <a:pt x="220" y="99"/>
                    </a:lnTo>
                    <a:lnTo>
                      <a:pt x="224" y="110"/>
                    </a:lnTo>
                    <a:lnTo>
                      <a:pt x="226" y="123"/>
                    </a:lnTo>
                    <a:lnTo>
                      <a:pt x="226" y="135"/>
                    </a:lnTo>
                    <a:lnTo>
                      <a:pt x="226" y="143"/>
                    </a:lnTo>
                    <a:lnTo>
                      <a:pt x="225" y="150"/>
                    </a:lnTo>
                    <a:lnTo>
                      <a:pt x="136" y="150"/>
                    </a:lnTo>
                    <a:lnTo>
                      <a:pt x="133" y="151"/>
                    </a:lnTo>
                    <a:lnTo>
                      <a:pt x="130" y="151"/>
                    </a:lnTo>
                    <a:lnTo>
                      <a:pt x="128" y="153"/>
                    </a:lnTo>
                    <a:lnTo>
                      <a:pt x="125" y="154"/>
                    </a:lnTo>
                    <a:lnTo>
                      <a:pt x="123" y="156"/>
                    </a:lnTo>
                    <a:lnTo>
                      <a:pt x="122" y="160"/>
                    </a:lnTo>
                    <a:lnTo>
                      <a:pt x="121" y="162"/>
                    </a:lnTo>
                    <a:lnTo>
                      <a:pt x="121" y="166"/>
                    </a:lnTo>
                    <a:close/>
                    <a:moveTo>
                      <a:pt x="587" y="0"/>
                    </a:moveTo>
                    <a:lnTo>
                      <a:pt x="136" y="0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16" y="1"/>
                    </a:lnTo>
                    <a:lnTo>
                      <a:pt x="104" y="2"/>
                    </a:lnTo>
                    <a:lnTo>
                      <a:pt x="92" y="5"/>
                    </a:lnTo>
                    <a:lnTo>
                      <a:pt x="80" y="11"/>
                    </a:lnTo>
                    <a:lnTo>
                      <a:pt x="69" y="16"/>
                    </a:lnTo>
                    <a:lnTo>
                      <a:pt x="58" y="23"/>
                    </a:lnTo>
                    <a:lnTo>
                      <a:pt x="48" y="31"/>
                    </a:lnTo>
                    <a:lnTo>
                      <a:pt x="39" y="40"/>
                    </a:lnTo>
                    <a:lnTo>
                      <a:pt x="31" y="49"/>
                    </a:lnTo>
                    <a:lnTo>
                      <a:pt x="23" y="59"/>
                    </a:lnTo>
                    <a:lnTo>
                      <a:pt x="16" y="71"/>
                    </a:lnTo>
                    <a:lnTo>
                      <a:pt x="10" y="83"/>
                    </a:lnTo>
                    <a:lnTo>
                      <a:pt x="6" y="95"/>
                    </a:lnTo>
                    <a:lnTo>
                      <a:pt x="4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617"/>
                    </a:lnTo>
                    <a:lnTo>
                      <a:pt x="1" y="620"/>
                    </a:lnTo>
                    <a:lnTo>
                      <a:pt x="1" y="623"/>
                    </a:lnTo>
                    <a:lnTo>
                      <a:pt x="4" y="625"/>
                    </a:lnTo>
                    <a:lnTo>
                      <a:pt x="5" y="627"/>
                    </a:lnTo>
                    <a:lnTo>
                      <a:pt x="7" y="630"/>
                    </a:lnTo>
                    <a:lnTo>
                      <a:pt x="9" y="631"/>
                    </a:lnTo>
                    <a:lnTo>
                      <a:pt x="13" y="632"/>
                    </a:lnTo>
                    <a:lnTo>
                      <a:pt x="16" y="632"/>
                    </a:lnTo>
                    <a:lnTo>
                      <a:pt x="121" y="632"/>
                    </a:lnTo>
                    <a:lnTo>
                      <a:pt x="121" y="888"/>
                    </a:lnTo>
                    <a:lnTo>
                      <a:pt x="121" y="891"/>
                    </a:lnTo>
                    <a:lnTo>
                      <a:pt x="122" y="894"/>
                    </a:lnTo>
                    <a:lnTo>
                      <a:pt x="123" y="896"/>
                    </a:lnTo>
                    <a:lnTo>
                      <a:pt x="125" y="898"/>
                    </a:lnTo>
                    <a:lnTo>
                      <a:pt x="128" y="901"/>
                    </a:lnTo>
                    <a:lnTo>
                      <a:pt x="130" y="902"/>
                    </a:lnTo>
                    <a:lnTo>
                      <a:pt x="133" y="903"/>
                    </a:lnTo>
                    <a:lnTo>
                      <a:pt x="136" y="903"/>
                    </a:lnTo>
                    <a:lnTo>
                      <a:pt x="587" y="903"/>
                    </a:lnTo>
                    <a:lnTo>
                      <a:pt x="591" y="903"/>
                    </a:lnTo>
                    <a:lnTo>
                      <a:pt x="593" y="902"/>
                    </a:lnTo>
                    <a:lnTo>
                      <a:pt x="596" y="901"/>
                    </a:lnTo>
                    <a:lnTo>
                      <a:pt x="599" y="898"/>
                    </a:lnTo>
                    <a:lnTo>
                      <a:pt x="600" y="896"/>
                    </a:lnTo>
                    <a:lnTo>
                      <a:pt x="602" y="894"/>
                    </a:lnTo>
                    <a:lnTo>
                      <a:pt x="602" y="891"/>
                    </a:lnTo>
                    <a:lnTo>
                      <a:pt x="603" y="888"/>
                    </a:lnTo>
                    <a:lnTo>
                      <a:pt x="603" y="269"/>
                    </a:lnTo>
                    <a:lnTo>
                      <a:pt x="615" y="267"/>
                    </a:lnTo>
                    <a:lnTo>
                      <a:pt x="627" y="264"/>
                    </a:lnTo>
                    <a:lnTo>
                      <a:pt x="638" y="259"/>
                    </a:lnTo>
                    <a:lnTo>
                      <a:pt x="648" y="255"/>
                    </a:lnTo>
                    <a:lnTo>
                      <a:pt x="660" y="248"/>
                    </a:lnTo>
                    <a:lnTo>
                      <a:pt x="670" y="241"/>
                    </a:lnTo>
                    <a:lnTo>
                      <a:pt x="679" y="232"/>
                    </a:lnTo>
                    <a:lnTo>
                      <a:pt x="687" y="224"/>
                    </a:lnTo>
                    <a:lnTo>
                      <a:pt x="695" y="214"/>
                    </a:lnTo>
                    <a:lnTo>
                      <a:pt x="703" y="204"/>
                    </a:lnTo>
                    <a:lnTo>
                      <a:pt x="708" y="194"/>
                    </a:lnTo>
                    <a:lnTo>
                      <a:pt x="714" y="182"/>
                    </a:lnTo>
                    <a:lnTo>
                      <a:pt x="717" y="171"/>
                    </a:lnTo>
                    <a:lnTo>
                      <a:pt x="721" y="160"/>
                    </a:lnTo>
                    <a:lnTo>
                      <a:pt x="723" y="147"/>
                    </a:lnTo>
                    <a:lnTo>
                      <a:pt x="723" y="135"/>
                    </a:lnTo>
                    <a:lnTo>
                      <a:pt x="723" y="121"/>
                    </a:lnTo>
                    <a:lnTo>
                      <a:pt x="721" y="109"/>
                    </a:lnTo>
                    <a:lnTo>
                      <a:pt x="717" y="97"/>
                    </a:lnTo>
                    <a:lnTo>
                      <a:pt x="712" y="84"/>
                    </a:lnTo>
                    <a:lnTo>
                      <a:pt x="706" y="72"/>
                    </a:lnTo>
                    <a:lnTo>
                      <a:pt x="699" y="60"/>
                    </a:lnTo>
                    <a:lnTo>
                      <a:pt x="691" y="50"/>
                    </a:lnTo>
                    <a:lnTo>
                      <a:pt x="682" y="40"/>
                    </a:lnTo>
                    <a:lnTo>
                      <a:pt x="672" y="32"/>
                    </a:lnTo>
                    <a:lnTo>
                      <a:pt x="662" y="23"/>
                    </a:lnTo>
                    <a:lnTo>
                      <a:pt x="651" y="16"/>
                    </a:lnTo>
                    <a:lnTo>
                      <a:pt x="638" y="11"/>
                    </a:lnTo>
                    <a:lnTo>
                      <a:pt x="627" y="6"/>
                    </a:lnTo>
                    <a:lnTo>
                      <a:pt x="613" y="3"/>
                    </a:lnTo>
                    <a:lnTo>
                      <a:pt x="601" y="1"/>
                    </a:lnTo>
                    <a:lnTo>
                      <a:pt x="587" y="0"/>
                    </a:lnTo>
                    <a:lnTo>
                      <a:pt x="5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4605">
                <a:extLst>
                  <a:ext uri="{FF2B5EF4-FFF2-40B4-BE49-F238E27FC236}">
                    <a16:creationId xmlns:a16="http://schemas.microsoft.com/office/drawing/2014/main" xmlns="" id="{8F32C267-2BCA-473F-A7C8-AD6D7CB78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4722813"/>
                <a:ext cx="66675" cy="128588"/>
              </a:xfrm>
              <a:custGeom>
                <a:avLst/>
                <a:gdLst>
                  <a:gd name="T0" fmla="*/ 123 w 210"/>
                  <a:gd name="T1" fmla="*/ 1 h 407"/>
                  <a:gd name="T2" fmla="*/ 101 w 210"/>
                  <a:gd name="T3" fmla="*/ 8 h 407"/>
                  <a:gd name="T4" fmla="*/ 82 w 210"/>
                  <a:gd name="T5" fmla="*/ 21 h 407"/>
                  <a:gd name="T6" fmla="*/ 67 w 210"/>
                  <a:gd name="T7" fmla="*/ 37 h 407"/>
                  <a:gd name="T8" fmla="*/ 50 w 210"/>
                  <a:gd name="T9" fmla="*/ 47 h 407"/>
                  <a:gd name="T10" fmla="*/ 33 w 210"/>
                  <a:gd name="T11" fmla="*/ 54 h 407"/>
                  <a:gd name="T12" fmla="*/ 23 w 210"/>
                  <a:gd name="T13" fmla="*/ 61 h 407"/>
                  <a:gd name="T14" fmla="*/ 14 w 210"/>
                  <a:gd name="T15" fmla="*/ 70 h 407"/>
                  <a:gd name="T16" fmla="*/ 7 w 210"/>
                  <a:gd name="T17" fmla="*/ 81 h 407"/>
                  <a:gd name="T18" fmla="*/ 2 w 210"/>
                  <a:gd name="T19" fmla="*/ 95 h 407"/>
                  <a:gd name="T20" fmla="*/ 0 w 210"/>
                  <a:gd name="T21" fmla="*/ 110 h 407"/>
                  <a:gd name="T22" fmla="*/ 0 w 210"/>
                  <a:gd name="T23" fmla="*/ 393 h 407"/>
                  <a:gd name="T24" fmla="*/ 1 w 210"/>
                  <a:gd name="T25" fmla="*/ 398 h 407"/>
                  <a:gd name="T26" fmla="*/ 3 w 210"/>
                  <a:gd name="T27" fmla="*/ 403 h 407"/>
                  <a:gd name="T28" fmla="*/ 9 w 210"/>
                  <a:gd name="T29" fmla="*/ 406 h 407"/>
                  <a:gd name="T30" fmla="*/ 14 w 210"/>
                  <a:gd name="T31" fmla="*/ 407 h 407"/>
                  <a:gd name="T32" fmla="*/ 20 w 210"/>
                  <a:gd name="T33" fmla="*/ 406 h 407"/>
                  <a:gd name="T34" fmla="*/ 24 w 210"/>
                  <a:gd name="T35" fmla="*/ 403 h 407"/>
                  <a:gd name="T36" fmla="*/ 28 w 210"/>
                  <a:gd name="T37" fmla="*/ 398 h 407"/>
                  <a:gd name="T38" fmla="*/ 29 w 210"/>
                  <a:gd name="T39" fmla="*/ 393 h 407"/>
                  <a:gd name="T40" fmla="*/ 30 w 210"/>
                  <a:gd name="T41" fmla="*/ 110 h 407"/>
                  <a:gd name="T42" fmla="*/ 35 w 210"/>
                  <a:gd name="T43" fmla="*/ 95 h 407"/>
                  <a:gd name="T44" fmla="*/ 42 w 210"/>
                  <a:gd name="T45" fmla="*/ 84 h 407"/>
                  <a:gd name="T46" fmla="*/ 54 w 210"/>
                  <a:gd name="T47" fmla="*/ 78 h 407"/>
                  <a:gd name="T48" fmla="*/ 59 w 210"/>
                  <a:gd name="T49" fmla="*/ 331 h 407"/>
                  <a:gd name="T50" fmla="*/ 210 w 210"/>
                  <a:gd name="T51" fmla="*/ 60 h 407"/>
                  <a:gd name="T52" fmla="*/ 209 w 210"/>
                  <a:gd name="T53" fmla="*/ 49 h 407"/>
                  <a:gd name="T54" fmla="*/ 203 w 210"/>
                  <a:gd name="T55" fmla="*/ 39 h 407"/>
                  <a:gd name="T56" fmla="*/ 186 w 210"/>
                  <a:gd name="T57" fmla="*/ 20 h 407"/>
                  <a:gd name="T58" fmla="*/ 162 w 210"/>
                  <a:gd name="T59" fmla="*/ 5 h 407"/>
                  <a:gd name="T60" fmla="*/ 149 w 210"/>
                  <a:gd name="T61" fmla="*/ 1 h 407"/>
                  <a:gd name="T62" fmla="*/ 135 w 210"/>
                  <a:gd name="T63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0" h="407">
                    <a:moveTo>
                      <a:pt x="135" y="0"/>
                    </a:moveTo>
                    <a:lnTo>
                      <a:pt x="123" y="1"/>
                    </a:lnTo>
                    <a:lnTo>
                      <a:pt x="111" y="3"/>
                    </a:lnTo>
                    <a:lnTo>
                      <a:pt x="101" y="8"/>
                    </a:lnTo>
                    <a:lnTo>
                      <a:pt x="91" y="14"/>
                    </a:lnTo>
                    <a:lnTo>
                      <a:pt x="82" y="21"/>
                    </a:lnTo>
                    <a:lnTo>
                      <a:pt x="74" y="29"/>
                    </a:lnTo>
                    <a:lnTo>
                      <a:pt x="67" y="37"/>
                    </a:lnTo>
                    <a:lnTo>
                      <a:pt x="63" y="45"/>
                    </a:lnTo>
                    <a:lnTo>
                      <a:pt x="50" y="47"/>
                    </a:lnTo>
                    <a:lnTo>
                      <a:pt x="39" y="52"/>
                    </a:lnTo>
                    <a:lnTo>
                      <a:pt x="33" y="54"/>
                    </a:lnTo>
                    <a:lnTo>
                      <a:pt x="28" y="57"/>
                    </a:lnTo>
                    <a:lnTo>
                      <a:pt x="23" y="61"/>
                    </a:lnTo>
                    <a:lnTo>
                      <a:pt x="19" y="65"/>
                    </a:lnTo>
                    <a:lnTo>
                      <a:pt x="14" y="70"/>
                    </a:lnTo>
                    <a:lnTo>
                      <a:pt x="11" y="75"/>
                    </a:lnTo>
                    <a:lnTo>
                      <a:pt x="7" y="81"/>
                    </a:lnTo>
                    <a:lnTo>
                      <a:pt x="4" y="88"/>
                    </a:lnTo>
                    <a:lnTo>
                      <a:pt x="2" y="95"/>
                    </a:lnTo>
                    <a:lnTo>
                      <a:pt x="1" y="102"/>
                    </a:lnTo>
                    <a:lnTo>
                      <a:pt x="0" y="110"/>
                    </a:lnTo>
                    <a:lnTo>
                      <a:pt x="0" y="119"/>
                    </a:lnTo>
                    <a:lnTo>
                      <a:pt x="0" y="393"/>
                    </a:lnTo>
                    <a:lnTo>
                      <a:pt x="0" y="395"/>
                    </a:lnTo>
                    <a:lnTo>
                      <a:pt x="1" y="398"/>
                    </a:lnTo>
                    <a:lnTo>
                      <a:pt x="2" y="401"/>
                    </a:lnTo>
                    <a:lnTo>
                      <a:pt x="3" y="403"/>
                    </a:lnTo>
                    <a:lnTo>
                      <a:pt x="5" y="405"/>
                    </a:lnTo>
                    <a:lnTo>
                      <a:pt x="9" y="406"/>
                    </a:lnTo>
                    <a:lnTo>
                      <a:pt x="11" y="407"/>
                    </a:lnTo>
                    <a:lnTo>
                      <a:pt x="14" y="407"/>
                    </a:lnTo>
                    <a:lnTo>
                      <a:pt x="18" y="407"/>
                    </a:lnTo>
                    <a:lnTo>
                      <a:pt x="20" y="406"/>
                    </a:lnTo>
                    <a:lnTo>
                      <a:pt x="22" y="405"/>
                    </a:lnTo>
                    <a:lnTo>
                      <a:pt x="24" y="403"/>
                    </a:lnTo>
                    <a:lnTo>
                      <a:pt x="27" y="401"/>
                    </a:lnTo>
                    <a:lnTo>
                      <a:pt x="28" y="398"/>
                    </a:lnTo>
                    <a:lnTo>
                      <a:pt x="29" y="395"/>
                    </a:lnTo>
                    <a:lnTo>
                      <a:pt x="29" y="393"/>
                    </a:lnTo>
                    <a:lnTo>
                      <a:pt x="29" y="119"/>
                    </a:lnTo>
                    <a:lnTo>
                      <a:pt x="30" y="110"/>
                    </a:lnTo>
                    <a:lnTo>
                      <a:pt x="31" y="101"/>
                    </a:lnTo>
                    <a:lnTo>
                      <a:pt x="35" y="95"/>
                    </a:lnTo>
                    <a:lnTo>
                      <a:pt x="38" y="89"/>
                    </a:lnTo>
                    <a:lnTo>
                      <a:pt x="42" y="84"/>
                    </a:lnTo>
                    <a:lnTo>
                      <a:pt x="48" y="81"/>
                    </a:lnTo>
                    <a:lnTo>
                      <a:pt x="54" y="78"/>
                    </a:lnTo>
                    <a:lnTo>
                      <a:pt x="59" y="76"/>
                    </a:lnTo>
                    <a:lnTo>
                      <a:pt x="59" y="331"/>
                    </a:lnTo>
                    <a:lnTo>
                      <a:pt x="210" y="331"/>
                    </a:lnTo>
                    <a:lnTo>
                      <a:pt x="210" y="60"/>
                    </a:lnTo>
                    <a:lnTo>
                      <a:pt x="210" y="55"/>
                    </a:lnTo>
                    <a:lnTo>
                      <a:pt x="209" y="49"/>
                    </a:lnTo>
                    <a:lnTo>
                      <a:pt x="206" y="45"/>
                    </a:lnTo>
                    <a:lnTo>
                      <a:pt x="203" y="39"/>
                    </a:lnTo>
                    <a:lnTo>
                      <a:pt x="196" y="29"/>
                    </a:lnTo>
                    <a:lnTo>
                      <a:pt x="186" y="20"/>
                    </a:lnTo>
                    <a:lnTo>
                      <a:pt x="175" y="12"/>
                    </a:lnTo>
                    <a:lnTo>
                      <a:pt x="162" y="5"/>
                    </a:lnTo>
                    <a:lnTo>
                      <a:pt x="155" y="3"/>
                    </a:lnTo>
                    <a:lnTo>
                      <a:pt x="149" y="1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606">
                <a:extLst>
                  <a:ext uri="{FF2B5EF4-FFF2-40B4-BE49-F238E27FC236}">
                    <a16:creationId xmlns:a16="http://schemas.microsoft.com/office/drawing/2014/main" xmlns="" id="{EF28A282-CCD4-447F-BA77-887452686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8050" y="4913313"/>
                <a:ext cx="47625" cy="28575"/>
              </a:xfrm>
              <a:custGeom>
                <a:avLst/>
                <a:gdLst>
                  <a:gd name="T0" fmla="*/ 0 w 151"/>
                  <a:gd name="T1" fmla="*/ 14 h 90"/>
                  <a:gd name="T2" fmla="*/ 0 w 151"/>
                  <a:gd name="T3" fmla="*/ 22 h 90"/>
                  <a:gd name="T4" fmla="*/ 2 w 151"/>
                  <a:gd name="T5" fmla="*/ 29 h 90"/>
                  <a:gd name="T6" fmla="*/ 4 w 151"/>
                  <a:gd name="T7" fmla="*/ 37 h 90"/>
                  <a:gd name="T8" fmla="*/ 6 w 151"/>
                  <a:gd name="T9" fmla="*/ 44 h 90"/>
                  <a:gd name="T10" fmla="*/ 9 w 151"/>
                  <a:gd name="T11" fmla="*/ 50 h 90"/>
                  <a:gd name="T12" fmla="*/ 14 w 151"/>
                  <a:gd name="T13" fmla="*/ 56 h 90"/>
                  <a:gd name="T14" fmla="*/ 18 w 151"/>
                  <a:gd name="T15" fmla="*/ 62 h 90"/>
                  <a:gd name="T16" fmla="*/ 23 w 151"/>
                  <a:gd name="T17" fmla="*/ 67 h 90"/>
                  <a:gd name="T18" fmla="*/ 29 w 151"/>
                  <a:gd name="T19" fmla="*/ 72 h 90"/>
                  <a:gd name="T20" fmla="*/ 34 w 151"/>
                  <a:gd name="T21" fmla="*/ 76 h 90"/>
                  <a:gd name="T22" fmla="*/ 40 w 151"/>
                  <a:gd name="T23" fmla="*/ 81 h 90"/>
                  <a:gd name="T24" fmla="*/ 47 w 151"/>
                  <a:gd name="T25" fmla="*/ 84 h 90"/>
                  <a:gd name="T26" fmla="*/ 54 w 151"/>
                  <a:gd name="T27" fmla="*/ 87 h 90"/>
                  <a:gd name="T28" fmla="*/ 61 w 151"/>
                  <a:gd name="T29" fmla="*/ 89 h 90"/>
                  <a:gd name="T30" fmla="*/ 68 w 151"/>
                  <a:gd name="T31" fmla="*/ 90 h 90"/>
                  <a:gd name="T32" fmla="*/ 76 w 151"/>
                  <a:gd name="T33" fmla="*/ 90 h 90"/>
                  <a:gd name="T34" fmla="*/ 83 w 151"/>
                  <a:gd name="T35" fmla="*/ 90 h 90"/>
                  <a:gd name="T36" fmla="*/ 90 w 151"/>
                  <a:gd name="T37" fmla="*/ 89 h 90"/>
                  <a:gd name="T38" fmla="*/ 96 w 151"/>
                  <a:gd name="T39" fmla="*/ 87 h 90"/>
                  <a:gd name="T40" fmla="*/ 103 w 151"/>
                  <a:gd name="T41" fmla="*/ 83 h 90"/>
                  <a:gd name="T42" fmla="*/ 109 w 151"/>
                  <a:gd name="T43" fmla="*/ 80 h 90"/>
                  <a:gd name="T44" fmla="*/ 116 w 151"/>
                  <a:gd name="T45" fmla="*/ 76 h 90"/>
                  <a:gd name="T46" fmla="*/ 121 w 151"/>
                  <a:gd name="T47" fmla="*/ 71 h 90"/>
                  <a:gd name="T48" fmla="*/ 127 w 151"/>
                  <a:gd name="T49" fmla="*/ 65 h 90"/>
                  <a:gd name="T50" fmla="*/ 131 w 151"/>
                  <a:gd name="T51" fmla="*/ 60 h 90"/>
                  <a:gd name="T52" fmla="*/ 137 w 151"/>
                  <a:gd name="T53" fmla="*/ 53 h 90"/>
                  <a:gd name="T54" fmla="*/ 140 w 151"/>
                  <a:gd name="T55" fmla="*/ 45 h 90"/>
                  <a:gd name="T56" fmla="*/ 144 w 151"/>
                  <a:gd name="T57" fmla="*/ 37 h 90"/>
                  <a:gd name="T58" fmla="*/ 147 w 151"/>
                  <a:gd name="T59" fmla="*/ 29 h 90"/>
                  <a:gd name="T60" fmla="*/ 150 w 151"/>
                  <a:gd name="T61" fmla="*/ 20 h 90"/>
                  <a:gd name="T62" fmla="*/ 151 w 151"/>
                  <a:gd name="T63" fmla="*/ 10 h 90"/>
                  <a:gd name="T64" fmla="*/ 151 w 151"/>
                  <a:gd name="T65" fmla="*/ 0 h 90"/>
                  <a:gd name="T66" fmla="*/ 0 w 151"/>
                  <a:gd name="T67" fmla="*/ 0 h 90"/>
                  <a:gd name="T68" fmla="*/ 0 w 151"/>
                  <a:gd name="T69" fmla="*/ 1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90">
                    <a:moveTo>
                      <a:pt x="0" y="14"/>
                    </a:moveTo>
                    <a:lnTo>
                      <a:pt x="0" y="22"/>
                    </a:lnTo>
                    <a:lnTo>
                      <a:pt x="2" y="29"/>
                    </a:lnTo>
                    <a:lnTo>
                      <a:pt x="4" y="37"/>
                    </a:lnTo>
                    <a:lnTo>
                      <a:pt x="6" y="44"/>
                    </a:lnTo>
                    <a:lnTo>
                      <a:pt x="9" y="50"/>
                    </a:lnTo>
                    <a:lnTo>
                      <a:pt x="14" y="56"/>
                    </a:lnTo>
                    <a:lnTo>
                      <a:pt x="18" y="62"/>
                    </a:lnTo>
                    <a:lnTo>
                      <a:pt x="23" y="67"/>
                    </a:lnTo>
                    <a:lnTo>
                      <a:pt x="29" y="72"/>
                    </a:lnTo>
                    <a:lnTo>
                      <a:pt x="34" y="76"/>
                    </a:lnTo>
                    <a:lnTo>
                      <a:pt x="40" y="81"/>
                    </a:lnTo>
                    <a:lnTo>
                      <a:pt x="47" y="84"/>
                    </a:lnTo>
                    <a:lnTo>
                      <a:pt x="54" y="87"/>
                    </a:lnTo>
                    <a:lnTo>
                      <a:pt x="61" y="89"/>
                    </a:lnTo>
                    <a:lnTo>
                      <a:pt x="68" y="90"/>
                    </a:lnTo>
                    <a:lnTo>
                      <a:pt x="76" y="90"/>
                    </a:lnTo>
                    <a:lnTo>
                      <a:pt x="83" y="90"/>
                    </a:lnTo>
                    <a:lnTo>
                      <a:pt x="90" y="89"/>
                    </a:lnTo>
                    <a:lnTo>
                      <a:pt x="96" y="87"/>
                    </a:lnTo>
                    <a:lnTo>
                      <a:pt x="103" y="83"/>
                    </a:lnTo>
                    <a:lnTo>
                      <a:pt x="109" y="80"/>
                    </a:lnTo>
                    <a:lnTo>
                      <a:pt x="116" y="76"/>
                    </a:lnTo>
                    <a:lnTo>
                      <a:pt x="121" y="71"/>
                    </a:lnTo>
                    <a:lnTo>
                      <a:pt x="127" y="65"/>
                    </a:lnTo>
                    <a:lnTo>
                      <a:pt x="131" y="60"/>
                    </a:lnTo>
                    <a:lnTo>
                      <a:pt x="137" y="53"/>
                    </a:lnTo>
                    <a:lnTo>
                      <a:pt x="140" y="45"/>
                    </a:lnTo>
                    <a:lnTo>
                      <a:pt x="144" y="37"/>
                    </a:lnTo>
                    <a:lnTo>
                      <a:pt x="147" y="29"/>
                    </a:lnTo>
                    <a:lnTo>
                      <a:pt x="150" y="20"/>
                    </a:lnTo>
                    <a:lnTo>
                      <a:pt x="151" y="10"/>
                    </a:lnTo>
                    <a:lnTo>
                      <a:pt x="151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4607">
                <a:extLst>
                  <a:ext uri="{FF2B5EF4-FFF2-40B4-BE49-F238E27FC236}">
                    <a16:creationId xmlns:a16="http://schemas.microsoft.com/office/drawing/2014/main" xmlns="" id="{200B01C0-ABE1-4046-8853-A30A279B5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50" y="4837113"/>
                <a:ext cx="4762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8BDEF3A5-025D-4FAE-9EC7-1BFF42EF151E}"/>
                </a:ext>
              </a:extLst>
            </p:cNvPr>
            <p:cNvGrpSpPr/>
            <p:nvPr/>
          </p:nvGrpSpPr>
          <p:grpSpPr>
            <a:xfrm>
              <a:off x="1173956" y="4329680"/>
              <a:ext cx="284163" cy="284163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107" name="Freeform 4359">
                <a:extLst>
                  <a:ext uri="{FF2B5EF4-FFF2-40B4-BE49-F238E27FC236}">
                    <a16:creationId xmlns:a16="http://schemas.microsoft.com/office/drawing/2014/main" xmlns="" id="{31C0875A-207D-4339-B02F-A9BCCE4D5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4360">
                <a:extLst>
                  <a:ext uri="{FF2B5EF4-FFF2-40B4-BE49-F238E27FC236}">
                    <a16:creationId xmlns:a16="http://schemas.microsoft.com/office/drawing/2014/main" xmlns="" id="{A32A479C-04BF-4E20-9FD2-6D5A570456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E763EDD6-2B52-46D9-8005-4D327489D5BC}"/>
                </a:ext>
              </a:extLst>
            </p:cNvPr>
            <p:cNvGrpSpPr/>
            <p:nvPr/>
          </p:nvGrpSpPr>
          <p:grpSpPr>
            <a:xfrm>
              <a:off x="2303463" y="5576661"/>
              <a:ext cx="271462" cy="266700"/>
              <a:chOff x="903288" y="6518275"/>
              <a:chExt cx="271462" cy="266700"/>
            </a:xfrm>
            <a:solidFill>
              <a:schemeClr val="tx1"/>
            </a:solidFill>
          </p:grpSpPr>
          <p:sp>
            <p:nvSpPr>
              <p:cNvPr id="110" name="Freeform 1840">
                <a:extLst>
                  <a:ext uri="{FF2B5EF4-FFF2-40B4-BE49-F238E27FC236}">
                    <a16:creationId xmlns:a16="http://schemas.microsoft.com/office/drawing/2014/main" xmlns="" id="{5138BEAB-39BE-4B48-A225-8D3EA6EF2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150" y="6518275"/>
                <a:ext cx="228600" cy="204788"/>
              </a:xfrm>
              <a:custGeom>
                <a:avLst/>
                <a:gdLst>
                  <a:gd name="T0" fmla="*/ 566 w 574"/>
                  <a:gd name="T1" fmla="*/ 6 h 515"/>
                  <a:gd name="T2" fmla="*/ 562 w 574"/>
                  <a:gd name="T3" fmla="*/ 3 h 515"/>
                  <a:gd name="T4" fmla="*/ 557 w 574"/>
                  <a:gd name="T5" fmla="*/ 1 h 515"/>
                  <a:gd name="T6" fmla="*/ 553 w 574"/>
                  <a:gd name="T7" fmla="*/ 0 h 515"/>
                  <a:gd name="T8" fmla="*/ 549 w 574"/>
                  <a:gd name="T9" fmla="*/ 0 h 515"/>
                  <a:gd name="T10" fmla="*/ 544 w 574"/>
                  <a:gd name="T11" fmla="*/ 1 h 515"/>
                  <a:gd name="T12" fmla="*/ 540 w 574"/>
                  <a:gd name="T13" fmla="*/ 3 h 515"/>
                  <a:gd name="T14" fmla="*/ 535 w 574"/>
                  <a:gd name="T15" fmla="*/ 6 h 515"/>
                  <a:gd name="T16" fmla="*/ 532 w 574"/>
                  <a:gd name="T17" fmla="*/ 10 h 515"/>
                  <a:gd name="T18" fmla="*/ 165 w 574"/>
                  <a:gd name="T19" fmla="*/ 456 h 515"/>
                  <a:gd name="T20" fmla="*/ 41 w 574"/>
                  <a:gd name="T21" fmla="*/ 330 h 515"/>
                  <a:gd name="T22" fmla="*/ 36 w 574"/>
                  <a:gd name="T23" fmla="*/ 327 h 515"/>
                  <a:gd name="T24" fmla="*/ 33 w 574"/>
                  <a:gd name="T25" fmla="*/ 325 h 515"/>
                  <a:gd name="T26" fmla="*/ 28 w 574"/>
                  <a:gd name="T27" fmla="*/ 324 h 515"/>
                  <a:gd name="T28" fmla="*/ 23 w 574"/>
                  <a:gd name="T29" fmla="*/ 324 h 515"/>
                  <a:gd name="T30" fmla="*/ 18 w 574"/>
                  <a:gd name="T31" fmla="*/ 324 h 515"/>
                  <a:gd name="T32" fmla="*/ 14 w 574"/>
                  <a:gd name="T33" fmla="*/ 325 h 515"/>
                  <a:gd name="T34" fmla="*/ 11 w 574"/>
                  <a:gd name="T35" fmla="*/ 327 h 515"/>
                  <a:gd name="T36" fmla="*/ 6 w 574"/>
                  <a:gd name="T37" fmla="*/ 330 h 515"/>
                  <a:gd name="T38" fmla="*/ 3 w 574"/>
                  <a:gd name="T39" fmla="*/ 335 h 515"/>
                  <a:gd name="T40" fmla="*/ 1 w 574"/>
                  <a:gd name="T41" fmla="*/ 339 h 515"/>
                  <a:gd name="T42" fmla="*/ 0 w 574"/>
                  <a:gd name="T43" fmla="*/ 343 h 515"/>
                  <a:gd name="T44" fmla="*/ 0 w 574"/>
                  <a:gd name="T45" fmla="*/ 348 h 515"/>
                  <a:gd name="T46" fmla="*/ 0 w 574"/>
                  <a:gd name="T47" fmla="*/ 352 h 515"/>
                  <a:gd name="T48" fmla="*/ 1 w 574"/>
                  <a:gd name="T49" fmla="*/ 357 h 515"/>
                  <a:gd name="T50" fmla="*/ 3 w 574"/>
                  <a:gd name="T51" fmla="*/ 361 h 515"/>
                  <a:gd name="T52" fmla="*/ 6 w 574"/>
                  <a:gd name="T53" fmla="*/ 365 h 515"/>
                  <a:gd name="T54" fmla="*/ 150 w 574"/>
                  <a:gd name="T55" fmla="*/ 509 h 515"/>
                  <a:gd name="T56" fmla="*/ 154 w 574"/>
                  <a:gd name="T57" fmla="*/ 511 h 515"/>
                  <a:gd name="T58" fmla="*/ 158 w 574"/>
                  <a:gd name="T59" fmla="*/ 513 h 515"/>
                  <a:gd name="T60" fmla="*/ 162 w 574"/>
                  <a:gd name="T61" fmla="*/ 515 h 515"/>
                  <a:gd name="T62" fmla="*/ 168 w 574"/>
                  <a:gd name="T63" fmla="*/ 515 h 515"/>
                  <a:gd name="T64" fmla="*/ 168 w 574"/>
                  <a:gd name="T65" fmla="*/ 515 h 515"/>
                  <a:gd name="T66" fmla="*/ 169 w 574"/>
                  <a:gd name="T67" fmla="*/ 515 h 515"/>
                  <a:gd name="T68" fmla="*/ 173 w 574"/>
                  <a:gd name="T69" fmla="*/ 515 h 515"/>
                  <a:gd name="T70" fmla="*/ 178 w 574"/>
                  <a:gd name="T71" fmla="*/ 512 h 515"/>
                  <a:gd name="T72" fmla="*/ 182 w 574"/>
                  <a:gd name="T73" fmla="*/ 510 h 515"/>
                  <a:gd name="T74" fmla="*/ 185 w 574"/>
                  <a:gd name="T75" fmla="*/ 507 h 515"/>
                  <a:gd name="T76" fmla="*/ 570 w 574"/>
                  <a:gd name="T77" fmla="*/ 40 h 515"/>
                  <a:gd name="T78" fmla="*/ 572 w 574"/>
                  <a:gd name="T79" fmla="*/ 35 h 515"/>
                  <a:gd name="T80" fmla="*/ 574 w 574"/>
                  <a:gd name="T81" fmla="*/ 31 h 515"/>
                  <a:gd name="T82" fmla="*/ 574 w 574"/>
                  <a:gd name="T83" fmla="*/ 26 h 515"/>
                  <a:gd name="T84" fmla="*/ 574 w 574"/>
                  <a:gd name="T85" fmla="*/ 22 h 515"/>
                  <a:gd name="T86" fmla="*/ 574 w 574"/>
                  <a:gd name="T87" fmla="*/ 18 h 515"/>
                  <a:gd name="T88" fmla="*/ 572 w 574"/>
                  <a:gd name="T89" fmla="*/ 13 h 515"/>
                  <a:gd name="T90" fmla="*/ 570 w 574"/>
                  <a:gd name="T91" fmla="*/ 9 h 515"/>
                  <a:gd name="T92" fmla="*/ 566 w 574"/>
                  <a:gd name="T93" fmla="*/ 6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74" h="515">
                    <a:moveTo>
                      <a:pt x="566" y="6"/>
                    </a:moveTo>
                    <a:lnTo>
                      <a:pt x="562" y="3"/>
                    </a:lnTo>
                    <a:lnTo>
                      <a:pt x="557" y="1"/>
                    </a:lnTo>
                    <a:lnTo>
                      <a:pt x="553" y="0"/>
                    </a:lnTo>
                    <a:lnTo>
                      <a:pt x="549" y="0"/>
                    </a:lnTo>
                    <a:lnTo>
                      <a:pt x="544" y="1"/>
                    </a:lnTo>
                    <a:lnTo>
                      <a:pt x="540" y="3"/>
                    </a:lnTo>
                    <a:lnTo>
                      <a:pt x="535" y="6"/>
                    </a:lnTo>
                    <a:lnTo>
                      <a:pt x="532" y="10"/>
                    </a:lnTo>
                    <a:lnTo>
                      <a:pt x="165" y="456"/>
                    </a:lnTo>
                    <a:lnTo>
                      <a:pt x="41" y="330"/>
                    </a:lnTo>
                    <a:lnTo>
                      <a:pt x="36" y="327"/>
                    </a:lnTo>
                    <a:lnTo>
                      <a:pt x="33" y="325"/>
                    </a:lnTo>
                    <a:lnTo>
                      <a:pt x="28" y="324"/>
                    </a:lnTo>
                    <a:lnTo>
                      <a:pt x="23" y="324"/>
                    </a:lnTo>
                    <a:lnTo>
                      <a:pt x="18" y="324"/>
                    </a:lnTo>
                    <a:lnTo>
                      <a:pt x="14" y="325"/>
                    </a:lnTo>
                    <a:lnTo>
                      <a:pt x="11" y="327"/>
                    </a:lnTo>
                    <a:lnTo>
                      <a:pt x="6" y="330"/>
                    </a:lnTo>
                    <a:lnTo>
                      <a:pt x="3" y="335"/>
                    </a:lnTo>
                    <a:lnTo>
                      <a:pt x="1" y="339"/>
                    </a:lnTo>
                    <a:lnTo>
                      <a:pt x="0" y="343"/>
                    </a:lnTo>
                    <a:lnTo>
                      <a:pt x="0" y="348"/>
                    </a:lnTo>
                    <a:lnTo>
                      <a:pt x="0" y="352"/>
                    </a:lnTo>
                    <a:lnTo>
                      <a:pt x="1" y="357"/>
                    </a:lnTo>
                    <a:lnTo>
                      <a:pt x="3" y="361"/>
                    </a:lnTo>
                    <a:lnTo>
                      <a:pt x="6" y="365"/>
                    </a:lnTo>
                    <a:lnTo>
                      <a:pt x="150" y="509"/>
                    </a:lnTo>
                    <a:lnTo>
                      <a:pt x="154" y="511"/>
                    </a:lnTo>
                    <a:lnTo>
                      <a:pt x="158" y="513"/>
                    </a:lnTo>
                    <a:lnTo>
                      <a:pt x="162" y="515"/>
                    </a:lnTo>
                    <a:lnTo>
                      <a:pt x="168" y="515"/>
                    </a:lnTo>
                    <a:lnTo>
                      <a:pt x="168" y="515"/>
                    </a:lnTo>
                    <a:lnTo>
                      <a:pt x="169" y="515"/>
                    </a:lnTo>
                    <a:lnTo>
                      <a:pt x="173" y="515"/>
                    </a:lnTo>
                    <a:lnTo>
                      <a:pt x="178" y="512"/>
                    </a:lnTo>
                    <a:lnTo>
                      <a:pt x="182" y="510"/>
                    </a:lnTo>
                    <a:lnTo>
                      <a:pt x="185" y="507"/>
                    </a:lnTo>
                    <a:lnTo>
                      <a:pt x="570" y="40"/>
                    </a:lnTo>
                    <a:lnTo>
                      <a:pt x="572" y="35"/>
                    </a:lnTo>
                    <a:lnTo>
                      <a:pt x="574" y="31"/>
                    </a:lnTo>
                    <a:lnTo>
                      <a:pt x="574" y="26"/>
                    </a:lnTo>
                    <a:lnTo>
                      <a:pt x="574" y="22"/>
                    </a:lnTo>
                    <a:lnTo>
                      <a:pt x="574" y="18"/>
                    </a:lnTo>
                    <a:lnTo>
                      <a:pt x="572" y="13"/>
                    </a:lnTo>
                    <a:lnTo>
                      <a:pt x="570" y="9"/>
                    </a:lnTo>
                    <a:lnTo>
                      <a:pt x="56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841">
                <a:extLst>
                  <a:ext uri="{FF2B5EF4-FFF2-40B4-BE49-F238E27FC236}">
                    <a16:creationId xmlns:a16="http://schemas.microsoft.com/office/drawing/2014/main" xmlns="" id="{9FE1CE98-7D6D-4BBD-952F-E4BF2C360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288" y="6546850"/>
                <a:ext cx="238125" cy="238125"/>
              </a:xfrm>
              <a:custGeom>
                <a:avLst/>
                <a:gdLst>
                  <a:gd name="T0" fmla="*/ 569 w 599"/>
                  <a:gd name="T1" fmla="*/ 220 h 598"/>
                  <a:gd name="T2" fmla="*/ 562 w 599"/>
                  <a:gd name="T3" fmla="*/ 223 h 598"/>
                  <a:gd name="T4" fmla="*/ 555 w 599"/>
                  <a:gd name="T5" fmla="*/ 229 h 598"/>
                  <a:gd name="T6" fmla="*/ 552 w 599"/>
                  <a:gd name="T7" fmla="*/ 238 h 598"/>
                  <a:gd name="T8" fmla="*/ 551 w 599"/>
                  <a:gd name="T9" fmla="*/ 551 h 598"/>
                  <a:gd name="T10" fmla="*/ 48 w 599"/>
                  <a:gd name="T11" fmla="*/ 47 h 598"/>
                  <a:gd name="T12" fmla="*/ 421 w 599"/>
                  <a:gd name="T13" fmla="*/ 47 h 598"/>
                  <a:gd name="T14" fmla="*/ 430 w 599"/>
                  <a:gd name="T15" fmla="*/ 44 h 598"/>
                  <a:gd name="T16" fmla="*/ 436 w 599"/>
                  <a:gd name="T17" fmla="*/ 37 h 598"/>
                  <a:gd name="T18" fmla="*/ 440 w 599"/>
                  <a:gd name="T19" fmla="*/ 28 h 598"/>
                  <a:gd name="T20" fmla="*/ 440 w 599"/>
                  <a:gd name="T21" fmla="*/ 19 h 598"/>
                  <a:gd name="T22" fmla="*/ 436 w 599"/>
                  <a:gd name="T23" fmla="*/ 11 h 598"/>
                  <a:gd name="T24" fmla="*/ 430 w 599"/>
                  <a:gd name="T25" fmla="*/ 4 h 598"/>
                  <a:gd name="T26" fmla="*/ 421 w 599"/>
                  <a:gd name="T27" fmla="*/ 0 h 598"/>
                  <a:gd name="T28" fmla="*/ 24 w 599"/>
                  <a:gd name="T29" fmla="*/ 0 h 598"/>
                  <a:gd name="T30" fmla="*/ 14 w 599"/>
                  <a:gd name="T31" fmla="*/ 2 h 598"/>
                  <a:gd name="T32" fmla="*/ 6 w 599"/>
                  <a:gd name="T33" fmla="*/ 6 h 598"/>
                  <a:gd name="T34" fmla="*/ 2 w 599"/>
                  <a:gd name="T35" fmla="*/ 14 h 598"/>
                  <a:gd name="T36" fmla="*/ 0 w 599"/>
                  <a:gd name="T37" fmla="*/ 24 h 598"/>
                  <a:gd name="T38" fmla="*/ 1 w 599"/>
                  <a:gd name="T39" fmla="*/ 579 h 598"/>
                  <a:gd name="T40" fmla="*/ 4 w 599"/>
                  <a:gd name="T41" fmla="*/ 588 h 598"/>
                  <a:gd name="T42" fmla="*/ 11 w 599"/>
                  <a:gd name="T43" fmla="*/ 595 h 598"/>
                  <a:gd name="T44" fmla="*/ 18 w 599"/>
                  <a:gd name="T45" fmla="*/ 598 h 598"/>
                  <a:gd name="T46" fmla="*/ 575 w 599"/>
                  <a:gd name="T47" fmla="*/ 598 h 598"/>
                  <a:gd name="T48" fmla="*/ 584 w 599"/>
                  <a:gd name="T49" fmla="*/ 597 h 598"/>
                  <a:gd name="T50" fmla="*/ 591 w 599"/>
                  <a:gd name="T51" fmla="*/ 592 h 598"/>
                  <a:gd name="T52" fmla="*/ 597 w 599"/>
                  <a:gd name="T53" fmla="*/ 584 h 598"/>
                  <a:gd name="T54" fmla="*/ 599 w 599"/>
                  <a:gd name="T55" fmla="*/ 575 h 598"/>
                  <a:gd name="T56" fmla="*/ 598 w 599"/>
                  <a:gd name="T57" fmla="*/ 238 h 598"/>
                  <a:gd name="T58" fmla="*/ 595 w 599"/>
                  <a:gd name="T59" fmla="*/ 229 h 598"/>
                  <a:gd name="T60" fmla="*/ 588 w 599"/>
                  <a:gd name="T61" fmla="*/ 223 h 598"/>
                  <a:gd name="T62" fmla="*/ 579 w 599"/>
                  <a:gd name="T63" fmla="*/ 22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9" h="598">
                    <a:moveTo>
                      <a:pt x="575" y="218"/>
                    </a:moveTo>
                    <a:lnTo>
                      <a:pt x="569" y="220"/>
                    </a:lnTo>
                    <a:lnTo>
                      <a:pt x="565" y="221"/>
                    </a:lnTo>
                    <a:lnTo>
                      <a:pt x="562" y="223"/>
                    </a:lnTo>
                    <a:lnTo>
                      <a:pt x="557" y="226"/>
                    </a:lnTo>
                    <a:lnTo>
                      <a:pt x="555" y="229"/>
                    </a:lnTo>
                    <a:lnTo>
                      <a:pt x="553" y="234"/>
                    </a:lnTo>
                    <a:lnTo>
                      <a:pt x="552" y="238"/>
                    </a:lnTo>
                    <a:lnTo>
                      <a:pt x="551" y="243"/>
                    </a:lnTo>
                    <a:lnTo>
                      <a:pt x="551" y="551"/>
                    </a:lnTo>
                    <a:lnTo>
                      <a:pt x="48" y="551"/>
                    </a:lnTo>
                    <a:lnTo>
                      <a:pt x="48" y="47"/>
                    </a:lnTo>
                    <a:lnTo>
                      <a:pt x="416" y="47"/>
                    </a:lnTo>
                    <a:lnTo>
                      <a:pt x="421" y="47"/>
                    </a:lnTo>
                    <a:lnTo>
                      <a:pt x="426" y="46"/>
                    </a:lnTo>
                    <a:lnTo>
                      <a:pt x="430" y="44"/>
                    </a:lnTo>
                    <a:lnTo>
                      <a:pt x="433" y="41"/>
                    </a:lnTo>
                    <a:lnTo>
                      <a:pt x="436" y="37"/>
                    </a:lnTo>
                    <a:lnTo>
                      <a:pt x="438" y="33"/>
                    </a:lnTo>
                    <a:lnTo>
                      <a:pt x="440" y="28"/>
                    </a:lnTo>
                    <a:lnTo>
                      <a:pt x="440" y="24"/>
                    </a:lnTo>
                    <a:lnTo>
                      <a:pt x="440" y="19"/>
                    </a:lnTo>
                    <a:lnTo>
                      <a:pt x="438" y="14"/>
                    </a:lnTo>
                    <a:lnTo>
                      <a:pt x="436" y="11"/>
                    </a:lnTo>
                    <a:lnTo>
                      <a:pt x="433" y="6"/>
                    </a:lnTo>
                    <a:lnTo>
                      <a:pt x="430" y="4"/>
                    </a:lnTo>
                    <a:lnTo>
                      <a:pt x="426" y="2"/>
                    </a:lnTo>
                    <a:lnTo>
                      <a:pt x="421" y="0"/>
                    </a:lnTo>
                    <a:lnTo>
                      <a:pt x="416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4" y="11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0" y="575"/>
                    </a:lnTo>
                    <a:lnTo>
                      <a:pt x="1" y="579"/>
                    </a:lnTo>
                    <a:lnTo>
                      <a:pt x="2" y="584"/>
                    </a:lnTo>
                    <a:lnTo>
                      <a:pt x="4" y="588"/>
                    </a:lnTo>
                    <a:lnTo>
                      <a:pt x="6" y="592"/>
                    </a:lnTo>
                    <a:lnTo>
                      <a:pt x="11" y="595"/>
                    </a:lnTo>
                    <a:lnTo>
                      <a:pt x="14" y="597"/>
                    </a:lnTo>
                    <a:lnTo>
                      <a:pt x="18" y="598"/>
                    </a:lnTo>
                    <a:lnTo>
                      <a:pt x="24" y="598"/>
                    </a:lnTo>
                    <a:lnTo>
                      <a:pt x="575" y="598"/>
                    </a:lnTo>
                    <a:lnTo>
                      <a:pt x="579" y="598"/>
                    </a:lnTo>
                    <a:lnTo>
                      <a:pt x="584" y="597"/>
                    </a:lnTo>
                    <a:lnTo>
                      <a:pt x="588" y="595"/>
                    </a:lnTo>
                    <a:lnTo>
                      <a:pt x="591" y="592"/>
                    </a:lnTo>
                    <a:lnTo>
                      <a:pt x="595" y="588"/>
                    </a:lnTo>
                    <a:lnTo>
                      <a:pt x="597" y="584"/>
                    </a:lnTo>
                    <a:lnTo>
                      <a:pt x="598" y="579"/>
                    </a:lnTo>
                    <a:lnTo>
                      <a:pt x="599" y="575"/>
                    </a:lnTo>
                    <a:lnTo>
                      <a:pt x="599" y="243"/>
                    </a:lnTo>
                    <a:lnTo>
                      <a:pt x="598" y="238"/>
                    </a:lnTo>
                    <a:lnTo>
                      <a:pt x="597" y="234"/>
                    </a:lnTo>
                    <a:lnTo>
                      <a:pt x="595" y="229"/>
                    </a:lnTo>
                    <a:lnTo>
                      <a:pt x="591" y="226"/>
                    </a:lnTo>
                    <a:lnTo>
                      <a:pt x="588" y="223"/>
                    </a:lnTo>
                    <a:lnTo>
                      <a:pt x="584" y="221"/>
                    </a:lnTo>
                    <a:lnTo>
                      <a:pt x="579" y="220"/>
                    </a:lnTo>
                    <a:lnTo>
                      <a:pt x="575" y="2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447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1">
            <a:extLst>
              <a:ext uri="{FF2B5EF4-FFF2-40B4-BE49-F238E27FC236}">
                <a16:creationId xmlns:a16="http://schemas.microsoft.com/office/drawing/2014/main" xmlns="" id="{623C3258-2942-4718-A871-0F82611A7112}"/>
              </a:ext>
            </a:extLst>
          </p:cNvPr>
          <p:cNvSpPr txBox="1">
            <a:spLocks/>
          </p:cNvSpPr>
          <p:nvPr/>
        </p:nvSpPr>
        <p:spPr>
          <a:xfrm>
            <a:off x="723900" y="722163"/>
            <a:ext cx="4556040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600" b="1" dirty="0">
                <a:solidFill>
                  <a:srgbClr val="357DEA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26D171D1-5833-4B86-BE6B-B03785596577}"/>
              </a:ext>
            </a:extLst>
          </p:cNvPr>
          <p:cNvSpPr>
            <a:spLocks/>
          </p:cNvSpPr>
          <p:nvPr/>
        </p:nvSpPr>
        <p:spPr bwMode="auto">
          <a:xfrm>
            <a:off x="3623007" y="0"/>
            <a:ext cx="8568994" cy="6858000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rgbClr val="357D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5">
            <a:extLst>
              <a:ext uri="{FF2B5EF4-FFF2-40B4-BE49-F238E27FC236}">
                <a16:creationId xmlns:a16="http://schemas.microsoft.com/office/drawing/2014/main" xmlns="" id="{98E68EB9-32E1-44C6-B0DF-48952BC61895}"/>
              </a:ext>
            </a:extLst>
          </p:cNvPr>
          <p:cNvSpPr>
            <a:spLocks/>
          </p:cNvSpPr>
          <p:nvPr/>
        </p:nvSpPr>
        <p:spPr bwMode="auto">
          <a:xfrm rot="5929019">
            <a:off x="5490128" y="548207"/>
            <a:ext cx="489857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xmlns="" id="{5B685F98-AEB8-47FB-9CDE-70B0ECCFCC44}"/>
              </a:ext>
            </a:extLst>
          </p:cNvPr>
          <p:cNvSpPr>
            <a:spLocks/>
          </p:cNvSpPr>
          <p:nvPr/>
        </p:nvSpPr>
        <p:spPr bwMode="auto">
          <a:xfrm rot="6289252">
            <a:off x="4783630" y="120851"/>
            <a:ext cx="667445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5049CBBE-908D-4BC6-AFA1-80CF706E655B}"/>
              </a:ext>
            </a:extLst>
          </p:cNvPr>
          <p:cNvGrpSpPr/>
          <p:nvPr/>
        </p:nvGrpSpPr>
        <p:grpSpPr>
          <a:xfrm>
            <a:off x="856065" y="5025225"/>
            <a:ext cx="667172" cy="549001"/>
            <a:chOff x="856065" y="5025225"/>
            <a:chExt cx="667172" cy="549001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1F78B172-221B-4864-96F7-CC761E14385C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xmlns="" id="{2ACB1269-14F8-47DC-825C-1594C1E0381D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xmlns="" id="{15D49195-286B-4A6A-BD69-1522AF76F867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xmlns="" id="{56E15BB6-A6B0-4EA4-B045-E09E9EB8E47B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7" name="Group 2126">
            <a:extLst>
              <a:ext uri="{FF2B5EF4-FFF2-40B4-BE49-F238E27FC236}">
                <a16:creationId xmlns:a16="http://schemas.microsoft.com/office/drawing/2014/main" xmlns="" id="{48174A73-2DD8-4D1A-ABDB-0BFC1FDADA7B}"/>
              </a:ext>
            </a:extLst>
          </p:cNvPr>
          <p:cNvGrpSpPr/>
          <p:nvPr/>
        </p:nvGrpSpPr>
        <p:grpSpPr>
          <a:xfrm>
            <a:off x="8610600" y="2501900"/>
            <a:ext cx="2456204" cy="3539822"/>
            <a:chOff x="1728788" y="1143001"/>
            <a:chExt cx="3022600" cy="435610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xmlns="" id="{E7C150CB-8A27-474B-8D8D-5FBC50DC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388" y="5180013"/>
              <a:ext cx="274637" cy="198438"/>
            </a:xfrm>
            <a:custGeom>
              <a:avLst/>
              <a:gdLst>
                <a:gd name="T0" fmla="*/ 0 w 173"/>
                <a:gd name="T1" fmla="*/ 0 h 125"/>
                <a:gd name="T2" fmla="*/ 7 w 173"/>
                <a:gd name="T3" fmla="*/ 93 h 125"/>
                <a:gd name="T4" fmla="*/ 173 w 173"/>
                <a:gd name="T5" fmla="*/ 125 h 125"/>
                <a:gd name="T6" fmla="*/ 155 w 173"/>
                <a:gd name="T7" fmla="*/ 21 h 125"/>
                <a:gd name="T8" fmla="*/ 0 w 17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25">
                  <a:moveTo>
                    <a:pt x="0" y="0"/>
                  </a:moveTo>
                  <a:lnTo>
                    <a:pt x="7" y="93"/>
                  </a:lnTo>
                  <a:lnTo>
                    <a:pt x="173" y="125"/>
                  </a:lnTo>
                  <a:lnTo>
                    <a:pt x="15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2252C499-FB16-4E38-860E-935DC4A8D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788" y="5322888"/>
              <a:ext cx="652462" cy="141288"/>
            </a:xfrm>
            <a:custGeom>
              <a:avLst/>
              <a:gdLst>
                <a:gd name="T0" fmla="*/ 64 w 114"/>
                <a:gd name="T1" fmla="*/ 1 h 25"/>
                <a:gd name="T2" fmla="*/ 5 w 114"/>
                <a:gd name="T3" fmla="*/ 5 h 25"/>
                <a:gd name="T4" fmla="*/ 114 w 114"/>
                <a:gd name="T5" fmla="*/ 25 h 25"/>
                <a:gd name="T6" fmla="*/ 110 w 114"/>
                <a:gd name="T7" fmla="*/ 10 h 25"/>
                <a:gd name="T8" fmla="*/ 64 w 114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5">
                  <a:moveTo>
                    <a:pt x="64" y="1"/>
                  </a:moveTo>
                  <a:cubicBezTo>
                    <a:pt x="64" y="1"/>
                    <a:pt x="0" y="0"/>
                    <a:pt x="5" y="5"/>
                  </a:cubicBezTo>
                  <a:cubicBezTo>
                    <a:pt x="9" y="10"/>
                    <a:pt x="114" y="25"/>
                    <a:pt x="114" y="25"/>
                  </a:cubicBezTo>
                  <a:cubicBezTo>
                    <a:pt x="110" y="10"/>
                    <a:pt x="110" y="10"/>
                    <a:pt x="110" y="10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2045997F-1BD4-4CAC-93C9-80E20A102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5322888"/>
              <a:ext cx="17462" cy="55563"/>
            </a:xfrm>
            <a:custGeom>
              <a:avLst/>
              <a:gdLst>
                <a:gd name="T0" fmla="*/ 2 w 3"/>
                <a:gd name="T1" fmla="*/ 10 h 10"/>
                <a:gd name="T2" fmla="*/ 1 w 3"/>
                <a:gd name="T3" fmla="*/ 5 h 10"/>
                <a:gd name="T4" fmla="*/ 0 w 3"/>
                <a:gd name="T5" fmla="*/ 0 h 10"/>
                <a:gd name="T6" fmla="*/ 2 w 3"/>
                <a:gd name="T7" fmla="*/ 5 h 10"/>
                <a:gd name="T8" fmla="*/ 2 w 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2" y="10"/>
                  </a:moveTo>
                  <a:cubicBezTo>
                    <a:pt x="2" y="10"/>
                    <a:pt x="1" y="8"/>
                    <a:pt x="1" y="5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2"/>
                    <a:pt x="2" y="5"/>
                  </a:cubicBezTo>
                  <a:cubicBezTo>
                    <a:pt x="3" y="7"/>
                    <a:pt x="3" y="10"/>
                    <a:pt x="2" y="1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BC4505ED-D9CB-42A5-8876-B2F61878E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5327651"/>
              <a:ext cx="11112" cy="50800"/>
            </a:xfrm>
            <a:custGeom>
              <a:avLst/>
              <a:gdLst>
                <a:gd name="T0" fmla="*/ 2 w 2"/>
                <a:gd name="T1" fmla="*/ 9 h 9"/>
                <a:gd name="T2" fmla="*/ 0 w 2"/>
                <a:gd name="T3" fmla="*/ 4 h 9"/>
                <a:gd name="T4" fmla="*/ 0 w 2"/>
                <a:gd name="T5" fmla="*/ 0 h 9"/>
                <a:gd name="T6" fmla="*/ 2 w 2"/>
                <a:gd name="T7" fmla="*/ 4 h 9"/>
                <a:gd name="T8" fmla="*/ 2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cubicBezTo>
                    <a:pt x="1" y="9"/>
                    <a:pt x="1" y="7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1" y="0"/>
                    <a:pt x="1" y="2"/>
                    <a:pt x="2" y="4"/>
                  </a:cubicBezTo>
                  <a:cubicBezTo>
                    <a:pt x="2" y="7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B29705B2-8864-4A72-A652-45B04F7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5327651"/>
              <a:ext cx="28575" cy="57150"/>
            </a:xfrm>
            <a:custGeom>
              <a:avLst/>
              <a:gdLst>
                <a:gd name="T0" fmla="*/ 4 w 5"/>
                <a:gd name="T1" fmla="*/ 10 h 10"/>
                <a:gd name="T2" fmla="*/ 1 w 5"/>
                <a:gd name="T3" fmla="*/ 5 h 10"/>
                <a:gd name="T4" fmla="*/ 1 w 5"/>
                <a:gd name="T5" fmla="*/ 0 h 10"/>
                <a:gd name="T6" fmla="*/ 3 w 5"/>
                <a:gd name="T7" fmla="*/ 5 h 10"/>
                <a:gd name="T8" fmla="*/ 4 w 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4" y="10"/>
                    <a:pt x="2" y="8"/>
                    <a:pt x="1" y="5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0"/>
                    <a:pt x="2" y="2"/>
                    <a:pt x="3" y="5"/>
                  </a:cubicBezTo>
                  <a:cubicBezTo>
                    <a:pt x="4" y="7"/>
                    <a:pt x="5" y="10"/>
                    <a:pt x="4" y="1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53837CEA-4DDB-4713-B019-2A6FCCC10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5270501"/>
              <a:ext cx="61912" cy="68263"/>
            </a:xfrm>
            <a:custGeom>
              <a:avLst/>
              <a:gdLst>
                <a:gd name="T0" fmla="*/ 7 w 11"/>
                <a:gd name="T1" fmla="*/ 12 h 12"/>
                <a:gd name="T2" fmla="*/ 6 w 11"/>
                <a:gd name="T3" fmla="*/ 10 h 12"/>
                <a:gd name="T4" fmla="*/ 5 w 11"/>
                <a:gd name="T5" fmla="*/ 5 h 12"/>
                <a:gd name="T6" fmla="*/ 6 w 11"/>
                <a:gd name="T7" fmla="*/ 2 h 12"/>
                <a:gd name="T8" fmla="*/ 8 w 11"/>
                <a:gd name="T9" fmla="*/ 0 h 12"/>
                <a:gd name="T10" fmla="*/ 9 w 11"/>
                <a:gd name="T11" fmla="*/ 0 h 12"/>
                <a:gd name="T12" fmla="*/ 11 w 11"/>
                <a:gd name="T13" fmla="*/ 0 h 12"/>
                <a:gd name="T14" fmla="*/ 11 w 11"/>
                <a:gd name="T15" fmla="*/ 3 h 12"/>
                <a:gd name="T16" fmla="*/ 10 w 11"/>
                <a:gd name="T17" fmla="*/ 5 h 12"/>
                <a:gd name="T18" fmla="*/ 8 w 11"/>
                <a:gd name="T19" fmla="*/ 9 h 12"/>
                <a:gd name="T20" fmla="*/ 7 w 11"/>
                <a:gd name="T21" fmla="*/ 10 h 12"/>
                <a:gd name="T22" fmla="*/ 5 w 11"/>
                <a:gd name="T23" fmla="*/ 11 h 12"/>
                <a:gd name="T24" fmla="*/ 3 w 11"/>
                <a:gd name="T25" fmla="*/ 9 h 12"/>
                <a:gd name="T26" fmla="*/ 1 w 11"/>
                <a:gd name="T27" fmla="*/ 5 h 12"/>
                <a:gd name="T28" fmla="*/ 0 w 11"/>
                <a:gd name="T29" fmla="*/ 3 h 12"/>
                <a:gd name="T30" fmla="*/ 1 w 11"/>
                <a:gd name="T31" fmla="*/ 1 h 12"/>
                <a:gd name="T32" fmla="*/ 3 w 11"/>
                <a:gd name="T33" fmla="*/ 1 h 12"/>
                <a:gd name="T34" fmla="*/ 4 w 11"/>
                <a:gd name="T35" fmla="*/ 3 h 12"/>
                <a:gd name="T36" fmla="*/ 5 w 11"/>
                <a:gd name="T37" fmla="*/ 9 h 12"/>
                <a:gd name="T38" fmla="*/ 3 w 11"/>
                <a:gd name="T39" fmla="*/ 3 h 12"/>
                <a:gd name="T40" fmla="*/ 2 w 11"/>
                <a:gd name="T41" fmla="*/ 2 h 12"/>
                <a:gd name="T42" fmla="*/ 2 w 11"/>
                <a:gd name="T43" fmla="*/ 3 h 12"/>
                <a:gd name="T44" fmla="*/ 2 w 11"/>
                <a:gd name="T45" fmla="*/ 4 h 12"/>
                <a:gd name="T46" fmla="*/ 4 w 11"/>
                <a:gd name="T47" fmla="*/ 8 h 12"/>
                <a:gd name="T48" fmla="*/ 6 w 11"/>
                <a:gd name="T49" fmla="*/ 9 h 12"/>
                <a:gd name="T50" fmla="*/ 6 w 11"/>
                <a:gd name="T51" fmla="*/ 8 h 12"/>
                <a:gd name="T52" fmla="*/ 9 w 11"/>
                <a:gd name="T53" fmla="*/ 5 h 12"/>
                <a:gd name="T54" fmla="*/ 9 w 11"/>
                <a:gd name="T55" fmla="*/ 3 h 12"/>
                <a:gd name="T56" fmla="*/ 9 w 11"/>
                <a:gd name="T57" fmla="*/ 1 h 12"/>
                <a:gd name="T58" fmla="*/ 9 w 11"/>
                <a:gd name="T59" fmla="*/ 2 h 12"/>
                <a:gd name="T60" fmla="*/ 8 w 11"/>
                <a:gd name="T61" fmla="*/ 3 h 12"/>
                <a:gd name="T62" fmla="*/ 6 w 11"/>
                <a:gd name="T63" fmla="*/ 6 h 12"/>
                <a:gd name="T64" fmla="*/ 6 w 11"/>
                <a:gd name="T65" fmla="*/ 10 h 12"/>
                <a:gd name="T66" fmla="*/ 7 w 11"/>
                <a:gd name="T6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" h="12">
                  <a:moveTo>
                    <a:pt x="7" y="12"/>
                  </a:moveTo>
                  <a:cubicBezTo>
                    <a:pt x="7" y="12"/>
                    <a:pt x="6" y="11"/>
                    <a:pt x="6" y="10"/>
                  </a:cubicBezTo>
                  <a:cubicBezTo>
                    <a:pt x="5" y="9"/>
                    <a:pt x="5" y="7"/>
                    <a:pt x="5" y="5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7" y="1"/>
                    <a:pt x="7" y="1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4"/>
                    <a:pt x="10" y="4"/>
                    <a:pt x="10" y="5"/>
                  </a:cubicBezTo>
                  <a:cubicBezTo>
                    <a:pt x="9" y="7"/>
                    <a:pt x="9" y="8"/>
                    <a:pt x="8" y="9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4" y="10"/>
                    <a:pt x="4" y="9"/>
                    <a:pt x="3" y="9"/>
                  </a:cubicBezTo>
                  <a:cubicBezTo>
                    <a:pt x="2" y="8"/>
                    <a:pt x="1" y="6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6" y="7"/>
                    <a:pt x="6" y="9"/>
                    <a:pt x="5" y="9"/>
                  </a:cubicBezTo>
                  <a:cubicBezTo>
                    <a:pt x="5" y="9"/>
                    <a:pt x="5" y="7"/>
                    <a:pt x="3" y="3"/>
                  </a:cubicBezTo>
                  <a:cubicBezTo>
                    <a:pt x="3" y="3"/>
                    <a:pt x="2" y="1"/>
                    <a:pt x="2" y="2"/>
                  </a:cubicBezTo>
                  <a:cubicBezTo>
                    <a:pt x="2" y="2"/>
                    <a:pt x="1" y="2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3" y="6"/>
                    <a:pt x="3" y="7"/>
                    <a:pt x="4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7" y="7"/>
                    <a:pt x="8" y="6"/>
                    <a:pt x="9" y="5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10" y="1"/>
                    <a:pt x="9" y="1"/>
                    <a:pt x="9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cubicBezTo>
                    <a:pt x="6" y="7"/>
                    <a:pt x="6" y="9"/>
                    <a:pt x="6" y="10"/>
                  </a:cubicBezTo>
                  <a:cubicBezTo>
                    <a:pt x="7" y="11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4930335E-A7EB-4150-B3FF-3129C226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5345113"/>
              <a:ext cx="612775" cy="96838"/>
            </a:xfrm>
            <a:custGeom>
              <a:avLst/>
              <a:gdLst>
                <a:gd name="T0" fmla="*/ 107 w 107"/>
                <a:gd name="T1" fmla="*/ 17 h 17"/>
                <a:gd name="T2" fmla="*/ 106 w 107"/>
                <a:gd name="T3" fmla="*/ 17 h 17"/>
                <a:gd name="T4" fmla="*/ 103 w 107"/>
                <a:gd name="T5" fmla="*/ 17 h 17"/>
                <a:gd name="T6" fmla="*/ 91 w 107"/>
                <a:gd name="T7" fmla="*/ 16 h 17"/>
                <a:gd name="T8" fmla="*/ 53 w 107"/>
                <a:gd name="T9" fmla="*/ 11 h 17"/>
                <a:gd name="T10" fmla="*/ 15 w 107"/>
                <a:gd name="T11" fmla="*/ 4 h 17"/>
                <a:gd name="T12" fmla="*/ 4 w 107"/>
                <a:gd name="T13" fmla="*/ 1 h 17"/>
                <a:gd name="T14" fmla="*/ 1 w 107"/>
                <a:gd name="T15" fmla="*/ 1 h 17"/>
                <a:gd name="T16" fmla="*/ 0 w 107"/>
                <a:gd name="T17" fmla="*/ 0 h 17"/>
                <a:gd name="T18" fmla="*/ 1 w 107"/>
                <a:gd name="T19" fmla="*/ 1 h 17"/>
                <a:gd name="T20" fmla="*/ 4 w 107"/>
                <a:gd name="T21" fmla="*/ 1 h 17"/>
                <a:gd name="T22" fmla="*/ 15 w 107"/>
                <a:gd name="T23" fmla="*/ 3 h 17"/>
                <a:gd name="T24" fmla="*/ 53 w 107"/>
                <a:gd name="T25" fmla="*/ 10 h 17"/>
                <a:gd name="T26" fmla="*/ 91 w 107"/>
                <a:gd name="T27" fmla="*/ 15 h 17"/>
                <a:gd name="T28" fmla="*/ 103 w 107"/>
                <a:gd name="T29" fmla="*/ 17 h 17"/>
                <a:gd name="T30" fmla="*/ 106 w 107"/>
                <a:gd name="T31" fmla="*/ 17 h 17"/>
                <a:gd name="T32" fmla="*/ 107 w 107"/>
                <a:gd name="T3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7">
                  <a:moveTo>
                    <a:pt x="107" y="17"/>
                  </a:moveTo>
                  <a:cubicBezTo>
                    <a:pt x="107" y="17"/>
                    <a:pt x="107" y="17"/>
                    <a:pt x="106" y="17"/>
                  </a:cubicBezTo>
                  <a:cubicBezTo>
                    <a:pt x="105" y="17"/>
                    <a:pt x="104" y="17"/>
                    <a:pt x="103" y="17"/>
                  </a:cubicBezTo>
                  <a:cubicBezTo>
                    <a:pt x="100" y="17"/>
                    <a:pt x="96" y="16"/>
                    <a:pt x="91" y="16"/>
                  </a:cubicBezTo>
                  <a:cubicBezTo>
                    <a:pt x="81" y="15"/>
                    <a:pt x="68" y="13"/>
                    <a:pt x="53" y="11"/>
                  </a:cubicBezTo>
                  <a:cubicBezTo>
                    <a:pt x="38" y="8"/>
                    <a:pt x="25" y="6"/>
                    <a:pt x="15" y="4"/>
                  </a:cubicBezTo>
                  <a:cubicBezTo>
                    <a:pt x="11" y="3"/>
                    <a:pt x="7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2"/>
                    <a:pt x="11" y="3"/>
                    <a:pt x="15" y="3"/>
                  </a:cubicBezTo>
                  <a:cubicBezTo>
                    <a:pt x="25" y="5"/>
                    <a:pt x="38" y="8"/>
                    <a:pt x="53" y="10"/>
                  </a:cubicBezTo>
                  <a:cubicBezTo>
                    <a:pt x="68" y="12"/>
                    <a:pt x="82" y="14"/>
                    <a:pt x="91" y="15"/>
                  </a:cubicBezTo>
                  <a:cubicBezTo>
                    <a:pt x="96" y="16"/>
                    <a:pt x="100" y="16"/>
                    <a:pt x="103" y="17"/>
                  </a:cubicBezTo>
                  <a:cubicBezTo>
                    <a:pt x="104" y="17"/>
                    <a:pt x="105" y="17"/>
                    <a:pt x="106" y="17"/>
                  </a:cubicBezTo>
                  <a:cubicBezTo>
                    <a:pt x="107" y="17"/>
                    <a:pt x="107" y="17"/>
                    <a:pt x="107" y="17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849DA98F-C618-4599-989F-90A1F322A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5391151"/>
              <a:ext cx="87312" cy="44450"/>
            </a:xfrm>
            <a:custGeom>
              <a:avLst/>
              <a:gdLst>
                <a:gd name="T0" fmla="*/ 0 w 15"/>
                <a:gd name="T1" fmla="*/ 8 h 8"/>
                <a:gd name="T2" fmla="*/ 6 w 15"/>
                <a:gd name="T3" fmla="*/ 2 h 8"/>
                <a:gd name="T4" fmla="*/ 15 w 15"/>
                <a:gd name="T5" fmla="*/ 1 h 8"/>
                <a:gd name="T6" fmla="*/ 6 w 15"/>
                <a:gd name="T7" fmla="*/ 3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cubicBezTo>
                    <a:pt x="0" y="8"/>
                    <a:pt x="2" y="4"/>
                    <a:pt x="6" y="2"/>
                  </a:cubicBezTo>
                  <a:cubicBezTo>
                    <a:pt x="11" y="0"/>
                    <a:pt x="15" y="1"/>
                    <a:pt x="15" y="1"/>
                  </a:cubicBezTo>
                  <a:cubicBezTo>
                    <a:pt x="15" y="2"/>
                    <a:pt x="11" y="1"/>
                    <a:pt x="6" y="3"/>
                  </a:cubicBezTo>
                  <a:cubicBezTo>
                    <a:pt x="2" y="5"/>
                    <a:pt x="1" y="8"/>
                    <a:pt x="0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xmlns="" id="{F48DF095-8DBE-424F-8294-FD9A18BC0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384801"/>
              <a:ext cx="90487" cy="22225"/>
            </a:xfrm>
            <a:custGeom>
              <a:avLst/>
              <a:gdLst>
                <a:gd name="T0" fmla="*/ 16 w 16"/>
                <a:gd name="T1" fmla="*/ 4 h 4"/>
                <a:gd name="T2" fmla="*/ 8 w 16"/>
                <a:gd name="T3" fmla="*/ 3 h 4"/>
                <a:gd name="T4" fmla="*/ 0 w 16"/>
                <a:gd name="T5" fmla="*/ 1 h 4"/>
                <a:gd name="T6" fmla="*/ 8 w 16"/>
                <a:gd name="T7" fmla="*/ 2 h 4"/>
                <a:gd name="T8" fmla="*/ 16 w 1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16" y="4"/>
                  </a:moveTo>
                  <a:cubicBezTo>
                    <a:pt x="16" y="4"/>
                    <a:pt x="12" y="4"/>
                    <a:pt x="8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8" y="2"/>
                  </a:cubicBezTo>
                  <a:cubicBezTo>
                    <a:pt x="12" y="3"/>
                    <a:pt x="16" y="4"/>
                    <a:pt x="16" y="4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xmlns="" id="{34195295-81AE-41E1-B3C0-1FA0BC9D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5294313"/>
              <a:ext cx="263525" cy="84138"/>
            </a:xfrm>
            <a:custGeom>
              <a:avLst/>
              <a:gdLst>
                <a:gd name="T0" fmla="*/ 0 w 166"/>
                <a:gd name="T1" fmla="*/ 21 h 53"/>
                <a:gd name="T2" fmla="*/ 0 w 166"/>
                <a:gd name="T3" fmla="*/ 0 h 53"/>
                <a:gd name="T4" fmla="*/ 159 w 166"/>
                <a:gd name="T5" fmla="*/ 14 h 53"/>
                <a:gd name="T6" fmla="*/ 166 w 166"/>
                <a:gd name="T7" fmla="*/ 53 h 53"/>
                <a:gd name="T8" fmla="*/ 0 w 166"/>
                <a:gd name="T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3">
                  <a:moveTo>
                    <a:pt x="0" y="21"/>
                  </a:moveTo>
                  <a:lnTo>
                    <a:pt x="0" y="0"/>
                  </a:lnTo>
                  <a:lnTo>
                    <a:pt x="159" y="14"/>
                  </a:lnTo>
                  <a:lnTo>
                    <a:pt x="166" y="5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xmlns="" id="{276526DC-4664-449F-A73D-06732A24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5" y="5191126"/>
              <a:ext cx="320675" cy="171450"/>
            </a:xfrm>
            <a:custGeom>
              <a:avLst/>
              <a:gdLst>
                <a:gd name="T0" fmla="*/ 0 w 202"/>
                <a:gd name="T1" fmla="*/ 21 h 108"/>
                <a:gd name="T2" fmla="*/ 33 w 202"/>
                <a:gd name="T3" fmla="*/ 108 h 108"/>
                <a:gd name="T4" fmla="*/ 202 w 202"/>
                <a:gd name="T5" fmla="*/ 97 h 108"/>
                <a:gd name="T6" fmla="*/ 156 w 202"/>
                <a:gd name="T7" fmla="*/ 0 h 108"/>
                <a:gd name="T8" fmla="*/ 0 w 202"/>
                <a:gd name="T9" fmla="*/ 2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08">
                  <a:moveTo>
                    <a:pt x="0" y="21"/>
                  </a:moveTo>
                  <a:lnTo>
                    <a:pt x="33" y="108"/>
                  </a:lnTo>
                  <a:lnTo>
                    <a:pt x="202" y="97"/>
                  </a:lnTo>
                  <a:lnTo>
                    <a:pt x="15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xmlns="" id="{4378B2AD-8B7D-4904-95C0-89B4C02E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5345113"/>
              <a:ext cx="658812" cy="153988"/>
            </a:xfrm>
            <a:custGeom>
              <a:avLst/>
              <a:gdLst>
                <a:gd name="T0" fmla="*/ 61 w 115"/>
                <a:gd name="T1" fmla="*/ 3 h 27"/>
                <a:gd name="T2" fmla="*/ 5 w 115"/>
                <a:gd name="T3" fmla="*/ 24 h 27"/>
                <a:gd name="T4" fmla="*/ 115 w 115"/>
                <a:gd name="T5" fmla="*/ 13 h 27"/>
                <a:gd name="T6" fmla="*/ 108 w 115"/>
                <a:gd name="T7" fmla="*/ 0 h 27"/>
                <a:gd name="T8" fmla="*/ 61 w 115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7">
                  <a:moveTo>
                    <a:pt x="61" y="3"/>
                  </a:moveTo>
                  <a:cubicBezTo>
                    <a:pt x="61" y="3"/>
                    <a:pt x="0" y="21"/>
                    <a:pt x="5" y="24"/>
                  </a:cubicBezTo>
                  <a:cubicBezTo>
                    <a:pt x="11" y="27"/>
                    <a:pt x="115" y="13"/>
                    <a:pt x="115" y="13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61" y="3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9AE65189-CBC7-402C-AFD4-4C6F62413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5395913"/>
              <a:ext cx="28575" cy="52388"/>
            </a:xfrm>
            <a:custGeom>
              <a:avLst/>
              <a:gdLst>
                <a:gd name="T0" fmla="*/ 5 w 5"/>
                <a:gd name="T1" fmla="*/ 8 h 9"/>
                <a:gd name="T2" fmla="*/ 2 w 5"/>
                <a:gd name="T3" fmla="*/ 5 h 9"/>
                <a:gd name="T4" fmla="*/ 0 w 5"/>
                <a:gd name="T5" fmla="*/ 0 h 9"/>
                <a:gd name="T6" fmla="*/ 3 w 5"/>
                <a:gd name="T7" fmla="*/ 4 h 9"/>
                <a:gd name="T8" fmla="*/ 5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8"/>
                  </a:moveTo>
                  <a:cubicBezTo>
                    <a:pt x="4" y="9"/>
                    <a:pt x="3" y="7"/>
                    <a:pt x="2" y="5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1"/>
                    <a:pt x="3" y="4"/>
                  </a:cubicBezTo>
                  <a:cubicBezTo>
                    <a:pt x="4" y="6"/>
                    <a:pt x="5" y="8"/>
                    <a:pt x="5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xmlns="" id="{10515871-BE08-4A25-9493-8CE20DEAB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988" y="5391151"/>
              <a:ext cx="23812" cy="44450"/>
            </a:xfrm>
            <a:custGeom>
              <a:avLst/>
              <a:gdLst>
                <a:gd name="T0" fmla="*/ 4 w 4"/>
                <a:gd name="T1" fmla="*/ 8 h 8"/>
                <a:gd name="T2" fmla="*/ 1 w 4"/>
                <a:gd name="T3" fmla="*/ 4 h 8"/>
                <a:gd name="T4" fmla="*/ 0 w 4"/>
                <a:gd name="T5" fmla="*/ 0 h 8"/>
                <a:gd name="T6" fmla="*/ 3 w 4"/>
                <a:gd name="T7" fmla="*/ 4 h 8"/>
                <a:gd name="T8" fmla="*/ 4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3" y="8"/>
                    <a:pt x="2" y="6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1"/>
                    <a:pt x="3" y="4"/>
                  </a:cubicBezTo>
                  <a:cubicBezTo>
                    <a:pt x="4" y="6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xmlns="" id="{DBBA7979-768C-4B9C-829A-1A6B11FE0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378451"/>
              <a:ext cx="39687" cy="57150"/>
            </a:xfrm>
            <a:custGeom>
              <a:avLst/>
              <a:gdLst>
                <a:gd name="T0" fmla="*/ 6 w 7"/>
                <a:gd name="T1" fmla="*/ 9 h 10"/>
                <a:gd name="T2" fmla="*/ 2 w 7"/>
                <a:gd name="T3" fmla="*/ 6 h 10"/>
                <a:gd name="T4" fmla="*/ 0 w 7"/>
                <a:gd name="T5" fmla="*/ 0 h 10"/>
                <a:gd name="T6" fmla="*/ 4 w 7"/>
                <a:gd name="T7" fmla="*/ 5 h 10"/>
                <a:gd name="T8" fmla="*/ 6 w 7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6" y="9"/>
                  </a:moveTo>
                  <a:cubicBezTo>
                    <a:pt x="6" y="10"/>
                    <a:pt x="4" y="8"/>
                    <a:pt x="2" y="6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2" y="2"/>
                    <a:pt x="4" y="5"/>
                  </a:cubicBezTo>
                  <a:cubicBezTo>
                    <a:pt x="5" y="7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xmlns="" id="{B7C1D216-2239-4C6D-B0E1-8032E5809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988" y="5316538"/>
              <a:ext cx="63500" cy="68263"/>
            </a:xfrm>
            <a:custGeom>
              <a:avLst/>
              <a:gdLst>
                <a:gd name="T0" fmla="*/ 10 w 11"/>
                <a:gd name="T1" fmla="*/ 12 h 12"/>
                <a:gd name="T2" fmla="*/ 8 w 11"/>
                <a:gd name="T3" fmla="*/ 11 h 12"/>
                <a:gd name="T4" fmla="*/ 6 w 11"/>
                <a:gd name="T5" fmla="*/ 6 h 12"/>
                <a:gd name="T6" fmla="*/ 7 w 11"/>
                <a:gd name="T7" fmla="*/ 3 h 12"/>
                <a:gd name="T8" fmla="*/ 8 w 11"/>
                <a:gd name="T9" fmla="*/ 1 h 12"/>
                <a:gd name="T10" fmla="*/ 8 w 11"/>
                <a:gd name="T11" fmla="*/ 0 h 12"/>
                <a:gd name="T12" fmla="*/ 10 w 11"/>
                <a:gd name="T13" fmla="*/ 0 h 12"/>
                <a:gd name="T14" fmla="*/ 11 w 11"/>
                <a:gd name="T15" fmla="*/ 3 h 12"/>
                <a:gd name="T16" fmla="*/ 11 w 11"/>
                <a:gd name="T17" fmla="*/ 5 h 12"/>
                <a:gd name="T18" fmla="*/ 10 w 11"/>
                <a:gd name="T19" fmla="*/ 9 h 12"/>
                <a:gd name="T20" fmla="*/ 9 w 11"/>
                <a:gd name="T21" fmla="*/ 11 h 12"/>
                <a:gd name="T22" fmla="*/ 8 w 11"/>
                <a:gd name="T23" fmla="*/ 11 h 12"/>
                <a:gd name="T24" fmla="*/ 5 w 11"/>
                <a:gd name="T25" fmla="*/ 10 h 12"/>
                <a:gd name="T26" fmla="*/ 2 w 11"/>
                <a:gd name="T27" fmla="*/ 7 h 12"/>
                <a:gd name="T28" fmla="*/ 1 w 11"/>
                <a:gd name="T29" fmla="*/ 5 h 12"/>
                <a:gd name="T30" fmla="*/ 1 w 11"/>
                <a:gd name="T31" fmla="*/ 3 h 12"/>
                <a:gd name="T32" fmla="*/ 4 w 11"/>
                <a:gd name="T33" fmla="*/ 3 h 12"/>
                <a:gd name="T34" fmla="*/ 5 w 11"/>
                <a:gd name="T35" fmla="*/ 4 h 12"/>
                <a:gd name="T36" fmla="*/ 8 w 11"/>
                <a:gd name="T37" fmla="*/ 10 h 12"/>
                <a:gd name="T38" fmla="*/ 4 w 11"/>
                <a:gd name="T39" fmla="*/ 5 h 12"/>
                <a:gd name="T40" fmla="*/ 2 w 11"/>
                <a:gd name="T41" fmla="*/ 4 h 12"/>
                <a:gd name="T42" fmla="*/ 2 w 11"/>
                <a:gd name="T43" fmla="*/ 5 h 12"/>
                <a:gd name="T44" fmla="*/ 3 w 11"/>
                <a:gd name="T45" fmla="*/ 6 h 12"/>
                <a:gd name="T46" fmla="*/ 6 w 11"/>
                <a:gd name="T47" fmla="*/ 9 h 12"/>
                <a:gd name="T48" fmla="*/ 8 w 11"/>
                <a:gd name="T49" fmla="*/ 10 h 12"/>
                <a:gd name="T50" fmla="*/ 8 w 11"/>
                <a:gd name="T51" fmla="*/ 9 h 12"/>
                <a:gd name="T52" fmla="*/ 9 w 11"/>
                <a:gd name="T53" fmla="*/ 5 h 12"/>
                <a:gd name="T54" fmla="*/ 9 w 11"/>
                <a:gd name="T55" fmla="*/ 3 h 12"/>
                <a:gd name="T56" fmla="*/ 9 w 11"/>
                <a:gd name="T57" fmla="*/ 1 h 12"/>
                <a:gd name="T58" fmla="*/ 9 w 11"/>
                <a:gd name="T59" fmla="*/ 2 h 12"/>
                <a:gd name="T60" fmla="*/ 8 w 11"/>
                <a:gd name="T61" fmla="*/ 3 h 12"/>
                <a:gd name="T62" fmla="*/ 7 w 11"/>
                <a:gd name="T63" fmla="*/ 6 h 12"/>
                <a:gd name="T64" fmla="*/ 9 w 11"/>
                <a:gd name="T65" fmla="*/ 11 h 12"/>
                <a:gd name="T66" fmla="*/ 10 w 11"/>
                <a:gd name="T6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" h="12">
                  <a:moveTo>
                    <a:pt x="10" y="12"/>
                  </a:moveTo>
                  <a:cubicBezTo>
                    <a:pt x="10" y="12"/>
                    <a:pt x="9" y="12"/>
                    <a:pt x="8" y="11"/>
                  </a:cubicBezTo>
                  <a:cubicBezTo>
                    <a:pt x="8" y="10"/>
                    <a:pt x="7" y="9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7" y="2"/>
                    <a:pt x="7" y="2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11" y="6"/>
                    <a:pt x="11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9" y="11"/>
                    <a:pt x="8" y="12"/>
                    <a:pt x="8" y="11"/>
                  </a:cubicBezTo>
                  <a:cubicBezTo>
                    <a:pt x="6" y="11"/>
                    <a:pt x="6" y="11"/>
                    <a:pt x="5" y="10"/>
                  </a:cubicBezTo>
                  <a:cubicBezTo>
                    <a:pt x="4" y="9"/>
                    <a:pt x="3" y="8"/>
                    <a:pt x="2" y="7"/>
                  </a:cubicBezTo>
                  <a:cubicBezTo>
                    <a:pt x="2" y="7"/>
                    <a:pt x="1" y="6"/>
                    <a:pt x="1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8" y="7"/>
                    <a:pt x="8" y="10"/>
                    <a:pt x="8" y="10"/>
                  </a:cubicBezTo>
                  <a:cubicBezTo>
                    <a:pt x="7" y="10"/>
                    <a:pt x="7" y="8"/>
                    <a:pt x="4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5" y="8"/>
                    <a:pt x="6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9" y="8"/>
                    <a:pt x="9" y="6"/>
                    <a:pt x="9" y="5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7" y="5"/>
                    <a:pt x="7" y="6"/>
                  </a:cubicBezTo>
                  <a:cubicBezTo>
                    <a:pt x="7" y="8"/>
                    <a:pt x="8" y="10"/>
                    <a:pt x="9" y="11"/>
                  </a:cubicBezTo>
                  <a:cubicBezTo>
                    <a:pt x="9" y="11"/>
                    <a:pt x="10" y="12"/>
                    <a:pt x="10" y="12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DFEA4ABF-72AF-45CB-BFA4-3C43A0460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388" y="5402263"/>
              <a:ext cx="617537" cy="74613"/>
            </a:xfrm>
            <a:custGeom>
              <a:avLst/>
              <a:gdLst>
                <a:gd name="T0" fmla="*/ 108 w 108"/>
                <a:gd name="T1" fmla="*/ 0 h 13"/>
                <a:gd name="T2" fmla="*/ 107 w 108"/>
                <a:gd name="T3" fmla="*/ 0 h 13"/>
                <a:gd name="T4" fmla="*/ 104 w 108"/>
                <a:gd name="T5" fmla="*/ 1 h 13"/>
                <a:gd name="T6" fmla="*/ 92 w 108"/>
                <a:gd name="T7" fmla="*/ 3 h 13"/>
                <a:gd name="T8" fmla="*/ 54 w 108"/>
                <a:gd name="T9" fmla="*/ 8 h 13"/>
                <a:gd name="T10" fmla="*/ 16 w 108"/>
                <a:gd name="T11" fmla="*/ 12 h 13"/>
                <a:gd name="T12" fmla="*/ 4 w 108"/>
                <a:gd name="T13" fmla="*/ 13 h 13"/>
                <a:gd name="T14" fmla="*/ 1 w 108"/>
                <a:gd name="T15" fmla="*/ 13 h 13"/>
                <a:gd name="T16" fmla="*/ 0 w 108"/>
                <a:gd name="T17" fmla="*/ 13 h 13"/>
                <a:gd name="T18" fmla="*/ 1 w 108"/>
                <a:gd name="T19" fmla="*/ 13 h 13"/>
                <a:gd name="T20" fmla="*/ 4 w 108"/>
                <a:gd name="T21" fmla="*/ 13 h 13"/>
                <a:gd name="T22" fmla="*/ 16 w 108"/>
                <a:gd name="T23" fmla="*/ 12 h 13"/>
                <a:gd name="T24" fmla="*/ 54 w 108"/>
                <a:gd name="T25" fmla="*/ 8 h 13"/>
                <a:gd name="T26" fmla="*/ 92 w 108"/>
                <a:gd name="T27" fmla="*/ 2 h 13"/>
                <a:gd name="T28" fmla="*/ 104 w 108"/>
                <a:gd name="T29" fmla="*/ 0 h 13"/>
                <a:gd name="T30" fmla="*/ 107 w 108"/>
                <a:gd name="T31" fmla="*/ 0 h 13"/>
                <a:gd name="T32" fmla="*/ 108 w 108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">
                  <a:moveTo>
                    <a:pt x="108" y="0"/>
                  </a:moveTo>
                  <a:cubicBezTo>
                    <a:pt x="108" y="0"/>
                    <a:pt x="108" y="0"/>
                    <a:pt x="107" y="0"/>
                  </a:cubicBezTo>
                  <a:cubicBezTo>
                    <a:pt x="106" y="0"/>
                    <a:pt x="105" y="0"/>
                    <a:pt x="104" y="1"/>
                  </a:cubicBezTo>
                  <a:cubicBezTo>
                    <a:pt x="101" y="1"/>
                    <a:pt x="97" y="2"/>
                    <a:pt x="92" y="3"/>
                  </a:cubicBezTo>
                  <a:cubicBezTo>
                    <a:pt x="83" y="4"/>
                    <a:pt x="69" y="6"/>
                    <a:pt x="54" y="8"/>
                  </a:cubicBezTo>
                  <a:cubicBezTo>
                    <a:pt x="39" y="10"/>
                    <a:pt x="26" y="11"/>
                    <a:pt x="16" y="12"/>
                  </a:cubicBezTo>
                  <a:cubicBezTo>
                    <a:pt x="11" y="12"/>
                    <a:pt x="7" y="13"/>
                    <a:pt x="4" y="13"/>
                  </a:cubicBezTo>
                  <a:cubicBezTo>
                    <a:pt x="3" y="13"/>
                    <a:pt x="2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7" y="12"/>
                    <a:pt x="11" y="12"/>
                    <a:pt x="16" y="12"/>
                  </a:cubicBezTo>
                  <a:cubicBezTo>
                    <a:pt x="26" y="11"/>
                    <a:pt x="39" y="9"/>
                    <a:pt x="54" y="8"/>
                  </a:cubicBezTo>
                  <a:cubicBezTo>
                    <a:pt x="69" y="6"/>
                    <a:pt x="82" y="4"/>
                    <a:pt x="92" y="2"/>
                  </a:cubicBezTo>
                  <a:cubicBezTo>
                    <a:pt x="97" y="1"/>
                    <a:pt x="101" y="1"/>
                    <a:pt x="104" y="0"/>
                  </a:cubicBezTo>
                  <a:cubicBezTo>
                    <a:pt x="105" y="0"/>
                    <a:pt x="106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xmlns="" id="{F200F237-2F8C-498F-81DF-56085F1C4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5356226"/>
              <a:ext cx="68262" cy="63500"/>
            </a:xfrm>
            <a:custGeom>
              <a:avLst/>
              <a:gdLst>
                <a:gd name="T0" fmla="*/ 1 w 12"/>
                <a:gd name="T1" fmla="*/ 11 h 11"/>
                <a:gd name="T2" fmla="*/ 4 w 12"/>
                <a:gd name="T3" fmla="*/ 3 h 11"/>
                <a:gd name="T4" fmla="*/ 12 w 12"/>
                <a:gd name="T5" fmla="*/ 1 h 11"/>
                <a:gd name="T6" fmla="*/ 5 w 12"/>
                <a:gd name="T7" fmla="*/ 4 h 11"/>
                <a:gd name="T8" fmla="*/ 1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0" y="11"/>
                    <a:pt x="1" y="7"/>
                    <a:pt x="4" y="3"/>
                  </a:cubicBezTo>
                  <a:cubicBezTo>
                    <a:pt x="8" y="0"/>
                    <a:pt x="12" y="0"/>
                    <a:pt x="12" y="1"/>
                  </a:cubicBezTo>
                  <a:cubicBezTo>
                    <a:pt x="12" y="1"/>
                    <a:pt x="8" y="1"/>
                    <a:pt x="5" y="4"/>
                  </a:cubicBezTo>
                  <a:cubicBezTo>
                    <a:pt x="1" y="7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xmlns="" id="{0AB0BCA5-2D01-4496-BD60-16445558D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5402263"/>
              <a:ext cx="92075" cy="4763"/>
            </a:xfrm>
            <a:custGeom>
              <a:avLst/>
              <a:gdLst>
                <a:gd name="T0" fmla="*/ 16 w 16"/>
                <a:gd name="T1" fmla="*/ 0 h 1"/>
                <a:gd name="T2" fmla="*/ 8 w 16"/>
                <a:gd name="T3" fmla="*/ 1 h 1"/>
                <a:gd name="T4" fmla="*/ 0 w 16"/>
                <a:gd name="T5" fmla="*/ 1 h 1"/>
                <a:gd name="T6" fmla="*/ 8 w 16"/>
                <a:gd name="T7" fmla="*/ 0 h 1"/>
                <a:gd name="T8" fmla="*/ 16 w 1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16" y="0"/>
                    <a:pt x="12" y="1"/>
                    <a:pt x="8" y="1"/>
                  </a:cubicBezTo>
                  <a:cubicBezTo>
                    <a:pt x="3" y="1"/>
                    <a:pt x="0" y="1"/>
                    <a:pt x="0" y="1"/>
                  </a:cubicBezTo>
                  <a:cubicBezTo>
                    <a:pt x="0" y="1"/>
                    <a:pt x="3" y="1"/>
                    <a:pt x="8" y="0"/>
                  </a:cubicBezTo>
                  <a:cubicBezTo>
                    <a:pt x="12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xmlns="" id="{422AF0D1-1D75-4185-A0DB-8E350156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950" y="5287963"/>
              <a:ext cx="279400" cy="74613"/>
            </a:xfrm>
            <a:custGeom>
              <a:avLst/>
              <a:gdLst>
                <a:gd name="T0" fmla="*/ 7 w 176"/>
                <a:gd name="T1" fmla="*/ 47 h 47"/>
                <a:gd name="T2" fmla="*/ 0 w 176"/>
                <a:gd name="T3" fmla="*/ 29 h 47"/>
                <a:gd name="T4" fmla="*/ 158 w 176"/>
                <a:gd name="T5" fmla="*/ 0 h 47"/>
                <a:gd name="T6" fmla="*/ 176 w 176"/>
                <a:gd name="T7" fmla="*/ 36 h 47"/>
                <a:gd name="T8" fmla="*/ 7 w 17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7">
                  <a:moveTo>
                    <a:pt x="7" y="47"/>
                  </a:moveTo>
                  <a:lnTo>
                    <a:pt x="0" y="29"/>
                  </a:lnTo>
                  <a:lnTo>
                    <a:pt x="158" y="0"/>
                  </a:lnTo>
                  <a:lnTo>
                    <a:pt x="176" y="36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xmlns="" id="{2DAE09B1-D1B6-4C26-9085-1F6BB7A39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1160463"/>
              <a:ext cx="1196975" cy="1214438"/>
            </a:xfrm>
            <a:custGeom>
              <a:avLst/>
              <a:gdLst>
                <a:gd name="T0" fmla="*/ 30 w 209"/>
                <a:gd name="T1" fmla="*/ 12 h 213"/>
                <a:gd name="T2" fmla="*/ 50 w 209"/>
                <a:gd name="T3" fmla="*/ 1 h 213"/>
                <a:gd name="T4" fmla="*/ 73 w 209"/>
                <a:gd name="T5" fmla="*/ 1 h 213"/>
                <a:gd name="T6" fmla="*/ 94 w 209"/>
                <a:gd name="T7" fmla="*/ 6 h 213"/>
                <a:gd name="T8" fmla="*/ 110 w 209"/>
                <a:gd name="T9" fmla="*/ 20 h 213"/>
                <a:gd name="T10" fmla="*/ 113 w 209"/>
                <a:gd name="T11" fmla="*/ 39 h 213"/>
                <a:gd name="T12" fmla="*/ 121 w 209"/>
                <a:gd name="T13" fmla="*/ 55 h 213"/>
                <a:gd name="T14" fmla="*/ 139 w 209"/>
                <a:gd name="T15" fmla="*/ 60 h 213"/>
                <a:gd name="T16" fmla="*/ 152 w 209"/>
                <a:gd name="T17" fmla="*/ 82 h 213"/>
                <a:gd name="T18" fmla="*/ 146 w 209"/>
                <a:gd name="T19" fmla="*/ 107 h 213"/>
                <a:gd name="T20" fmla="*/ 175 w 209"/>
                <a:gd name="T21" fmla="*/ 113 h 213"/>
                <a:gd name="T22" fmla="*/ 191 w 209"/>
                <a:gd name="T23" fmla="*/ 136 h 213"/>
                <a:gd name="T24" fmla="*/ 181 w 209"/>
                <a:gd name="T25" fmla="*/ 161 h 213"/>
                <a:gd name="T26" fmla="*/ 205 w 209"/>
                <a:gd name="T27" fmla="*/ 169 h 213"/>
                <a:gd name="T28" fmla="*/ 202 w 209"/>
                <a:gd name="T29" fmla="*/ 196 h 213"/>
                <a:gd name="T30" fmla="*/ 179 w 209"/>
                <a:gd name="T31" fmla="*/ 210 h 213"/>
                <a:gd name="T32" fmla="*/ 151 w 209"/>
                <a:gd name="T33" fmla="*/ 212 h 213"/>
                <a:gd name="T34" fmla="*/ 88 w 209"/>
                <a:gd name="T35" fmla="*/ 209 h 213"/>
                <a:gd name="T36" fmla="*/ 29 w 209"/>
                <a:gd name="T37" fmla="*/ 186 h 213"/>
                <a:gd name="T38" fmla="*/ 10 w 209"/>
                <a:gd name="T39" fmla="*/ 163 h 213"/>
                <a:gd name="T40" fmla="*/ 16 w 209"/>
                <a:gd name="T41" fmla="*/ 135 h 213"/>
                <a:gd name="T42" fmla="*/ 21 w 209"/>
                <a:gd name="T43" fmla="*/ 130 h 213"/>
                <a:gd name="T44" fmla="*/ 15 w 209"/>
                <a:gd name="T45" fmla="*/ 119 h 213"/>
                <a:gd name="T46" fmla="*/ 4 w 209"/>
                <a:gd name="T47" fmla="*/ 111 h 213"/>
                <a:gd name="T48" fmla="*/ 6 w 209"/>
                <a:gd name="T49" fmla="*/ 95 h 213"/>
                <a:gd name="T50" fmla="*/ 18 w 209"/>
                <a:gd name="T51" fmla="*/ 82 h 213"/>
                <a:gd name="T52" fmla="*/ 25 w 209"/>
                <a:gd name="T53" fmla="*/ 46 h 213"/>
                <a:gd name="T54" fmla="*/ 30 w 209"/>
                <a:gd name="T55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9" h="213">
                  <a:moveTo>
                    <a:pt x="30" y="12"/>
                  </a:moveTo>
                  <a:cubicBezTo>
                    <a:pt x="36" y="6"/>
                    <a:pt x="42" y="3"/>
                    <a:pt x="50" y="1"/>
                  </a:cubicBezTo>
                  <a:cubicBezTo>
                    <a:pt x="57" y="0"/>
                    <a:pt x="65" y="0"/>
                    <a:pt x="73" y="1"/>
                  </a:cubicBezTo>
                  <a:cubicBezTo>
                    <a:pt x="80" y="2"/>
                    <a:pt x="87" y="3"/>
                    <a:pt x="94" y="6"/>
                  </a:cubicBezTo>
                  <a:cubicBezTo>
                    <a:pt x="101" y="9"/>
                    <a:pt x="107" y="14"/>
                    <a:pt x="110" y="20"/>
                  </a:cubicBezTo>
                  <a:cubicBezTo>
                    <a:pt x="112" y="26"/>
                    <a:pt x="112" y="32"/>
                    <a:pt x="113" y="39"/>
                  </a:cubicBezTo>
                  <a:cubicBezTo>
                    <a:pt x="114" y="45"/>
                    <a:pt x="116" y="51"/>
                    <a:pt x="121" y="55"/>
                  </a:cubicBezTo>
                  <a:cubicBezTo>
                    <a:pt x="126" y="58"/>
                    <a:pt x="133" y="58"/>
                    <a:pt x="139" y="60"/>
                  </a:cubicBezTo>
                  <a:cubicBezTo>
                    <a:pt x="147" y="64"/>
                    <a:pt x="151" y="73"/>
                    <a:pt x="152" y="82"/>
                  </a:cubicBezTo>
                  <a:cubicBezTo>
                    <a:pt x="152" y="91"/>
                    <a:pt x="149" y="99"/>
                    <a:pt x="146" y="107"/>
                  </a:cubicBezTo>
                  <a:cubicBezTo>
                    <a:pt x="156" y="108"/>
                    <a:pt x="166" y="109"/>
                    <a:pt x="175" y="113"/>
                  </a:cubicBezTo>
                  <a:cubicBezTo>
                    <a:pt x="183" y="118"/>
                    <a:pt x="191" y="126"/>
                    <a:pt x="191" y="136"/>
                  </a:cubicBezTo>
                  <a:cubicBezTo>
                    <a:pt x="192" y="145"/>
                    <a:pt x="186" y="153"/>
                    <a:pt x="181" y="161"/>
                  </a:cubicBezTo>
                  <a:cubicBezTo>
                    <a:pt x="190" y="157"/>
                    <a:pt x="201" y="161"/>
                    <a:pt x="205" y="169"/>
                  </a:cubicBezTo>
                  <a:cubicBezTo>
                    <a:pt x="209" y="178"/>
                    <a:pt x="207" y="188"/>
                    <a:pt x="202" y="196"/>
                  </a:cubicBezTo>
                  <a:cubicBezTo>
                    <a:pt x="196" y="203"/>
                    <a:pt x="188" y="208"/>
                    <a:pt x="179" y="210"/>
                  </a:cubicBezTo>
                  <a:cubicBezTo>
                    <a:pt x="170" y="212"/>
                    <a:pt x="160" y="212"/>
                    <a:pt x="151" y="212"/>
                  </a:cubicBezTo>
                  <a:cubicBezTo>
                    <a:pt x="130" y="213"/>
                    <a:pt x="109" y="212"/>
                    <a:pt x="88" y="209"/>
                  </a:cubicBezTo>
                  <a:cubicBezTo>
                    <a:pt x="67" y="205"/>
                    <a:pt x="46" y="198"/>
                    <a:pt x="29" y="186"/>
                  </a:cubicBezTo>
                  <a:cubicBezTo>
                    <a:pt x="21" y="180"/>
                    <a:pt x="13" y="172"/>
                    <a:pt x="10" y="163"/>
                  </a:cubicBezTo>
                  <a:cubicBezTo>
                    <a:pt x="6" y="153"/>
                    <a:pt x="8" y="141"/>
                    <a:pt x="16" y="135"/>
                  </a:cubicBezTo>
                  <a:cubicBezTo>
                    <a:pt x="18" y="133"/>
                    <a:pt x="20" y="132"/>
                    <a:pt x="21" y="130"/>
                  </a:cubicBezTo>
                  <a:cubicBezTo>
                    <a:pt x="23" y="125"/>
                    <a:pt x="19" y="121"/>
                    <a:pt x="15" y="119"/>
                  </a:cubicBezTo>
                  <a:cubicBezTo>
                    <a:pt x="11" y="116"/>
                    <a:pt x="6" y="115"/>
                    <a:pt x="4" y="111"/>
                  </a:cubicBezTo>
                  <a:cubicBezTo>
                    <a:pt x="0" y="106"/>
                    <a:pt x="2" y="100"/>
                    <a:pt x="6" y="95"/>
                  </a:cubicBezTo>
                  <a:cubicBezTo>
                    <a:pt x="9" y="90"/>
                    <a:pt x="14" y="87"/>
                    <a:pt x="18" y="82"/>
                  </a:cubicBezTo>
                  <a:cubicBezTo>
                    <a:pt x="25" y="72"/>
                    <a:pt x="25" y="59"/>
                    <a:pt x="25" y="46"/>
                  </a:cubicBezTo>
                  <a:cubicBezTo>
                    <a:pt x="25" y="34"/>
                    <a:pt x="20" y="20"/>
                    <a:pt x="30" y="12"/>
                  </a:cubicBezTo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xmlns="" id="{7F9CD5E4-7B12-4476-97EC-940288EF3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7163" y="1928813"/>
              <a:ext cx="2054225" cy="1539875"/>
            </a:xfrm>
            <a:custGeom>
              <a:avLst/>
              <a:gdLst>
                <a:gd name="T0" fmla="*/ 288 w 359"/>
                <a:gd name="T1" fmla="*/ 59 h 270"/>
                <a:gd name="T2" fmla="*/ 260 w 359"/>
                <a:gd name="T3" fmla="*/ 24 h 270"/>
                <a:gd name="T4" fmla="*/ 168 w 359"/>
                <a:gd name="T5" fmla="*/ 0 h 270"/>
                <a:gd name="T6" fmla="*/ 127 w 359"/>
                <a:gd name="T7" fmla="*/ 15 h 270"/>
                <a:gd name="T8" fmla="*/ 127 w 359"/>
                <a:gd name="T9" fmla="*/ 15 h 270"/>
                <a:gd name="T10" fmla="*/ 127 w 359"/>
                <a:gd name="T11" fmla="*/ 15 h 270"/>
                <a:gd name="T12" fmla="*/ 0 w 359"/>
                <a:gd name="T13" fmla="*/ 130 h 270"/>
                <a:gd name="T14" fmla="*/ 15 w 359"/>
                <a:gd name="T15" fmla="*/ 198 h 270"/>
                <a:gd name="T16" fmla="*/ 119 w 359"/>
                <a:gd name="T17" fmla="*/ 114 h 270"/>
                <a:gd name="T18" fmla="*/ 124 w 359"/>
                <a:gd name="T19" fmla="*/ 161 h 270"/>
                <a:gd name="T20" fmla="*/ 103 w 359"/>
                <a:gd name="T21" fmla="*/ 267 h 270"/>
                <a:gd name="T22" fmla="*/ 257 w 359"/>
                <a:gd name="T23" fmla="*/ 270 h 270"/>
                <a:gd name="T24" fmla="*/ 257 w 359"/>
                <a:gd name="T25" fmla="*/ 233 h 270"/>
                <a:gd name="T26" fmla="*/ 337 w 359"/>
                <a:gd name="T27" fmla="*/ 221 h 270"/>
                <a:gd name="T28" fmla="*/ 288 w 359"/>
                <a:gd name="T29" fmla="*/ 59 h 270"/>
                <a:gd name="T30" fmla="*/ 259 w 359"/>
                <a:gd name="T31" fmla="*/ 177 h 270"/>
                <a:gd name="T32" fmla="*/ 252 w 359"/>
                <a:gd name="T33" fmla="*/ 108 h 270"/>
                <a:gd name="T34" fmla="*/ 277 w 359"/>
                <a:gd name="T35" fmla="*/ 173 h 270"/>
                <a:gd name="T36" fmla="*/ 259 w 359"/>
                <a:gd name="T37" fmla="*/ 17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9" h="270">
                  <a:moveTo>
                    <a:pt x="288" y="59"/>
                  </a:moveTo>
                  <a:cubicBezTo>
                    <a:pt x="278" y="42"/>
                    <a:pt x="268" y="29"/>
                    <a:pt x="260" y="24"/>
                  </a:cubicBezTo>
                  <a:cubicBezTo>
                    <a:pt x="260" y="24"/>
                    <a:pt x="237" y="0"/>
                    <a:pt x="168" y="0"/>
                  </a:cubicBezTo>
                  <a:cubicBezTo>
                    <a:pt x="151" y="0"/>
                    <a:pt x="137" y="6"/>
                    <a:pt x="127" y="15"/>
                  </a:cubicBezTo>
                  <a:cubicBezTo>
                    <a:pt x="126" y="15"/>
                    <a:pt x="126" y="15"/>
                    <a:pt x="127" y="15"/>
                  </a:cubicBezTo>
                  <a:cubicBezTo>
                    <a:pt x="127" y="15"/>
                    <a:pt x="127" y="14"/>
                    <a:pt x="127" y="1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5" y="198"/>
                    <a:pt x="15" y="198"/>
                    <a:pt x="15" y="198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4" y="161"/>
                    <a:pt x="124" y="161"/>
                    <a:pt x="124" y="161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70"/>
                    <a:pt x="257" y="255"/>
                    <a:pt x="257" y="233"/>
                  </a:cubicBezTo>
                  <a:cubicBezTo>
                    <a:pt x="292" y="232"/>
                    <a:pt x="327" y="228"/>
                    <a:pt x="337" y="221"/>
                  </a:cubicBezTo>
                  <a:cubicBezTo>
                    <a:pt x="359" y="203"/>
                    <a:pt x="300" y="80"/>
                    <a:pt x="288" y="59"/>
                  </a:cubicBezTo>
                  <a:moveTo>
                    <a:pt x="259" y="177"/>
                  </a:moveTo>
                  <a:cubicBezTo>
                    <a:pt x="259" y="164"/>
                    <a:pt x="252" y="122"/>
                    <a:pt x="252" y="108"/>
                  </a:cubicBezTo>
                  <a:cubicBezTo>
                    <a:pt x="277" y="173"/>
                    <a:pt x="277" y="173"/>
                    <a:pt x="277" y="173"/>
                  </a:cubicBezTo>
                  <a:cubicBezTo>
                    <a:pt x="259" y="177"/>
                    <a:pt x="259" y="177"/>
                    <a:pt x="259" y="177"/>
                  </a:cubicBezTo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xmlns="" id="{ADBF1F81-7E38-45C1-A495-CBF0AAA2E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3451226"/>
              <a:ext cx="788987" cy="1773238"/>
            </a:xfrm>
            <a:custGeom>
              <a:avLst/>
              <a:gdLst>
                <a:gd name="T0" fmla="*/ 116 w 138"/>
                <a:gd name="T1" fmla="*/ 0 h 311"/>
                <a:gd name="T2" fmla="*/ 33 w 138"/>
                <a:gd name="T3" fmla="*/ 0 h 311"/>
                <a:gd name="T4" fmla="*/ 1 w 138"/>
                <a:gd name="T5" fmla="*/ 41 h 311"/>
                <a:gd name="T6" fmla="*/ 1 w 138"/>
                <a:gd name="T7" fmla="*/ 311 h 311"/>
                <a:gd name="T8" fmla="*/ 86 w 138"/>
                <a:gd name="T9" fmla="*/ 311 h 311"/>
                <a:gd name="T10" fmla="*/ 82 w 138"/>
                <a:gd name="T11" fmla="*/ 76 h 311"/>
                <a:gd name="T12" fmla="*/ 138 w 138"/>
                <a:gd name="T13" fmla="*/ 73 h 311"/>
                <a:gd name="T14" fmla="*/ 116 w 138"/>
                <a:gd name="T1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11">
                  <a:moveTo>
                    <a:pt x="11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0" y="8"/>
                    <a:pt x="1" y="41"/>
                  </a:cubicBezTo>
                  <a:cubicBezTo>
                    <a:pt x="2" y="75"/>
                    <a:pt x="1" y="311"/>
                    <a:pt x="1" y="311"/>
                  </a:cubicBezTo>
                  <a:cubicBezTo>
                    <a:pt x="86" y="311"/>
                    <a:pt x="86" y="311"/>
                    <a:pt x="86" y="311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138" y="73"/>
                    <a:pt x="138" y="73"/>
                    <a:pt x="138" y="73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145A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xmlns="" id="{15F1E6E4-CB23-4269-BCDB-AC903087E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3451226"/>
              <a:ext cx="1841500" cy="1808163"/>
            </a:xfrm>
            <a:custGeom>
              <a:avLst/>
              <a:gdLst>
                <a:gd name="T0" fmla="*/ 41 w 322"/>
                <a:gd name="T1" fmla="*/ 0 h 317"/>
                <a:gd name="T2" fmla="*/ 8 w 322"/>
                <a:gd name="T3" fmla="*/ 57 h 317"/>
                <a:gd name="T4" fmla="*/ 85 w 322"/>
                <a:gd name="T5" fmla="*/ 317 h 317"/>
                <a:gd name="T6" fmla="*/ 184 w 322"/>
                <a:gd name="T7" fmla="*/ 310 h 317"/>
                <a:gd name="T8" fmla="*/ 114 w 322"/>
                <a:gd name="T9" fmla="*/ 92 h 317"/>
                <a:gd name="T10" fmla="*/ 254 w 322"/>
                <a:gd name="T11" fmla="*/ 92 h 317"/>
                <a:gd name="T12" fmla="*/ 319 w 322"/>
                <a:gd name="T13" fmla="*/ 38 h 317"/>
                <a:gd name="T14" fmla="*/ 320 w 322"/>
                <a:gd name="T15" fmla="*/ 0 h 317"/>
                <a:gd name="T16" fmla="*/ 41 w 322"/>
                <a:gd name="T1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17">
                  <a:moveTo>
                    <a:pt x="41" y="0"/>
                  </a:moveTo>
                  <a:cubicBezTo>
                    <a:pt x="41" y="0"/>
                    <a:pt x="0" y="11"/>
                    <a:pt x="8" y="57"/>
                  </a:cubicBezTo>
                  <a:cubicBezTo>
                    <a:pt x="16" y="104"/>
                    <a:pt x="85" y="317"/>
                    <a:pt x="85" y="317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254" y="92"/>
                    <a:pt x="254" y="92"/>
                    <a:pt x="254" y="92"/>
                  </a:cubicBezTo>
                  <a:cubicBezTo>
                    <a:pt x="286" y="92"/>
                    <a:pt x="314" y="69"/>
                    <a:pt x="319" y="38"/>
                  </a:cubicBezTo>
                  <a:cubicBezTo>
                    <a:pt x="321" y="27"/>
                    <a:pt x="322" y="15"/>
                    <a:pt x="320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176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xmlns="" id="{C4508DC0-0514-43A2-9B9B-981D78E9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0" y="1193801"/>
              <a:ext cx="577850" cy="730250"/>
            </a:xfrm>
            <a:custGeom>
              <a:avLst/>
              <a:gdLst>
                <a:gd name="T0" fmla="*/ 85 w 101"/>
                <a:gd name="T1" fmla="*/ 37 h 128"/>
                <a:gd name="T2" fmla="*/ 83 w 101"/>
                <a:gd name="T3" fmla="*/ 59 h 128"/>
                <a:gd name="T4" fmla="*/ 96 w 101"/>
                <a:gd name="T5" fmla="*/ 78 h 128"/>
                <a:gd name="T6" fmla="*/ 78 w 101"/>
                <a:gd name="T7" fmla="*/ 87 h 128"/>
                <a:gd name="T8" fmla="*/ 33 w 101"/>
                <a:gd name="T9" fmla="*/ 115 h 128"/>
                <a:gd name="T10" fmla="*/ 6 w 101"/>
                <a:gd name="T11" fmla="*/ 23 h 128"/>
                <a:gd name="T12" fmla="*/ 35 w 101"/>
                <a:gd name="T13" fmla="*/ 2 h 128"/>
                <a:gd name="T14" fmla="*/ 63 w 101"/>
                <a:gd name="T15" fmla="*/ 8 h 128"/>
                <a:gd name="T16" fmla="*/ 85 w 101"/>
                <a:gd name="T1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28">
                  <a:moveTo>
                    <a:pt x="85" y="37"/>
                  </a:move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101" y="62"/>
                    <a:pt x="96" y="78"/>
                  </a:cubicBezTo>
                  <a:cubicBezTo>
                    <a:pt x="91" y="94"/>
                    <a:pt x="78" y="87"/>
                    <a:pt x="78" y="87"/>
                  </a:cubicBezTo>
                  <a:cubicBezTo>
                    <a:pt x="78" y="87"/>
                    <a:pt x="75" y="128"/>
                    <a:pt x="33" y="115"/>
                  </a:cubicBezTo>
                  <a:cubicBezTo>
                    <a:pt x="0" y="105"/>
                    <a:pt x="2" y="60"/>
                    <a:pt x="6" y="23"/>
                  </a:cubicBezTo>
                  <a:cubicBezTo>
                    <a:pt x="8" y="9"/>
                    <a:pt x="21" y="0"/>
                    <a:pt x="35" y="2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76" y="11"/>
                    <a:pt x="86" y="23"/>
                    <a:pt x="85" y="37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xmlns="" id="{D7F0B024-26AC-49A4-A27E-5432A0FBA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3" y="1633538"/>
              <a:ext cx="349250" cy="473075"/>
            </a:xfrm>
            <a:custGeom>
              <a:avLst/>
              <a:gdLst>
                <a:gd name="T0" fmla="*/ 61 w 61"/>
                <a:gd name="T1" fmla="*/ 0 h 83"/>
                <a:gd name="T2" fmla="*/ 50 w 61"/>
                <a:gd name="T3" fmla="*/ 60 h 83"/>
                <a:gd name="T4" fmla="*/ 20 w 61"/>
                <a:gd name="T5" fmla="*/ 79 h 83"/>
                <a:gd name="T6" fmla="*/ 2 w 61"/>
                <a:gd name="T7" fmla="*/ 51 h 83"/>
                <a:gd name="T8" fmla="*/ 8 w 61"/>
                <a:gd name="T9" fmla="*/ 17 h 83"/>
                <a:gd name="T10" fmla="*/ 61 w 61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3">
                  <a:moveTo>
                    <a:pt x="61" y="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47" y="74"/>
                    <a:pt x="34" y="83"/>
                    <a:pt x="20" y="79"/>
                  </a:cubicBezTo>
                  <a:cubicBezTo>
                    <a:pt x="8" y="76"/>
                    <a:pt x="0" y="64"/>
                    <a:pt x="2" y="5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xmlns="" id="{FAD2A154-6B3C-4AEB-AB47-D1E9FFE84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816101"/>
              <a:ext cx="230187" cy="44450"/>
            </a:xfrm>
            <a:custGeom>
              <a:avLst/>
              <a:gdLst>
                <a:gd name="T0" fmla="*/ 0 w 40"/>
                <a:gd name="T1" fmla="*/ 0 h 8"/>
                <a:gd name="T2" fmla="*/ 5 w 40"/>
                <a:gd name="T3" fmla="*/ 4 h 8"/>
                <a:gd name="T4" fmla="*/ 20 w 40"/>
                <a:gd name="T5" fmla="*/ 8 h 8"/>
                <a:gd name="T6" fmla="*/ 35 w 40"/>
                <a:gd name="T7" fmla="*/ 5 h 8"/>
                <a:gd name="T8" fmla="*/ 40 w 40"/>
                <a:gd name="T9" fmla="*/ 1 h 8"/>
                <a:gd name="T10" fmla="*/ 34 w 40"/>
                <a:gd name="T11" fmla="*/ 4 h 8"/>
                <a:gd name="T12" fmla="*/ 20 w 40"/>
                <a:gd name="T13" fmla="*/ 7 h 8"/>
                <a:gd name="T14" fmla="*/ 6 w 40"/>
                <a:gd name="T15" fmla="*/ 3 h 8"/>
                <a:gd name="T16" fmla="*/ 0 w 4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cubicBezTo>
                    <a:pt x="0" y="1"/>
                    <a:pt x="2" y="2"/>
                    <a:pt x="5" y="4"/>
                  </a:cubicBezTo>
                  <a:cubicBezTo>
                    <a:pt x="9" y="6"/>
                    <a:pt x="14" y="8"/>
                    <a:pt x="20" y="8"/>
                  </a:cubicBezTo>
                  <a:cubicBezTo>
                    <a:pt x="26" y="8"/>
                    <a:pt x="31" y="7"/>
                    <a:pt x="35" y="5"/>
                  </a:cubicBezTo>
                  <a:cubicBezTo>
                    <a:pt x="38" y="3"/>
                    <a:pt x="40" y="1"/>
                    <a:pt x="40" y="1"/>
                  </a:cubicBezTo>
                  <a:cubicBezTo>
                    <a:pt x="40" y="1"/>
                    <a:pt x="38" y="2"/>
                    <a:pt x="34" y="4"/>
                  </a:cubicBezTo>
                  <a:cubicBezTo>
                    <a:pt x="31" y="5"/>
                    <a:pt x="26" y="7"/>
                    <a:pt x="20" y="7"/>
                  </a:cubicBezTo>
                  <a:cubicBezTo>
                    <a:pt x="14" y="6"/>
                    <a:pt x="9" y="5"/>
                    <a:pt x="6" y="3"/>
                  </a:cubicBezTo>
                  <a:cubicBezTo>
                    <a:pt x="2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xmlns="" id="{3D423F00-7E1A-4DA1-ADD9-88C6FDD25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587501"/>
              <a:ext cx="33337" cy="61913"/>
            </a:xfrm>
            <a:custGeom>
              <a:avLst/>
              <a:gdLst>
                <a:gd name="T0" fmla="*/ 0 w 6"/>
                <a:gd name="T1" fmla="*/ 11 h 11"/>
                <a:gd name="T2" fmla="*/ 3 w 6"/>
                <a:gd name="T3" fmla="*/ 11 h 11"/>
                <a:gd name="T4" fmla="*/ 5 w 6"/>
                <a:gd name="T5" fmla="*/ 9 h 11"/>
                <a:gd name="T6" fmla="*/ 5 w 6"/>
                <a:gd name="T7" fmla="*/ 6 h 11"/>
                <a:gd name="T8" fmla="*/ 4 w 6"/>
                <a:gd name="T9" fmla="*/ 5 h 11"/>
                <a:gd name="T10" fmla="*/ 1 w 6"/>
                <a:gd name="T11" fmla="*/ 6 h 11"/>
                <a:gd name="T12" fmla="*/ 2 w 6"/>
                <a:gd name="T13" fmla="*/ 6 h 11"/>
                <a:gd name="T14" fmla="*/ 4 w 6"/>
                <a:gd name="T15" fmla="*/ 0 h 11"/>
                <a:gd name="T16" fmla="*/ 1 w 6"/>
                <a:gd name="T17" fmla="*/ 6 h 11"/>
                <a:gd name="T18" fmla="*/ 2 w 6"/>
                <a:gd name="T19" fmla="*/ 6 h 11"/>
                <a:gd name="T20" fmla="*/ 3 w 6"/>
                <a:gd name="T21" fmla="*/ 6 h 11"/>
                <a:gd name="T22" fmla="*/ 4 w 6"/>
                <a:gd name="T23" fmla="*/ 8 h 11"/>
                <a:gd name="T24" fmla="*/ 3 w 6"/>
                <a:gd name="T25" fmla="*/ 10 h 11"/>
                <a:gd name="T26" fmla="*/ 0 w 6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1">
                  <a:moveTo>
                    <a:pt x="0" y="11"/>
                  </a:moveTo>
                  <a:cubicBezTo>
                    <a:pt x="0" y="11"/>
                    <a:pt x="1" y="11"/>
                    <a:pt x="3" y="11"/>
                  </a:cubicBezTo>
                  <a:cubicBezTo>
                    <a:pt x="4" y="11"/>
                    <a:pt x="5" y="10"/>
                    <a:pt x="5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3" y="4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4" y="0"/>
                    <a:pt x="4" y="0"/>
                  </a:cubicBezTo>
                  <a:cubicBezTo>
                    <a:pt x="3" y="0"/>
                    <a:pt x="2" y="2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4" y="9"/>
                    <a:pt x="3" y="9"/>
                    <a:pt x="3" y="10"/>
                  </a:cubicBezTo>
                  <a:cubicBezTo>
                    <a:pt x="1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xmlns="" id="{738A4C43-8052-4868-880F-503BDA47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3098801"/>
              <a:ext cx="509587" cy="250825"/>
            </a:xfrm>
            <a:custGeom>
              <a:avLst/>
              <a:gdLst>
                <a:gd name="T0" fmla="*/ 83 w 89"/>
                <a:gd name="T1" fmla="*/ 0 h 44"/>
                <a:gd name="T2" fmla="*/ 32 w 89"/>
                <a:gd name="T3" fmla="*/ 0 h 44"/>
                <a:gd name="T4" fmla="*/ 6 w 89"/>
                <a:gd name="T5" fmla="*/ 29 h 44"/>
                <a:gd name="T6" fmla="*/ 30 w 89"/>
                <a:gd name="T7" fmla="*/ 12 h 44"/>
                <a:gd name="T8" fmla="*/ 16 w 89"/>
                <a:gd name="T9" fmla="*/ 44 h 44"/>
                <a:gd name="T10" fmla="*/ 45 w 89"/>
                <a:gd name="T11" fmla="*/ 35 h 44"/>
                <a:gd name="T12" fmla="*/ 60 w 89"/>
                <a:gd name="T13" fmla="*/ 24 h 44"/>
                <a:gd name="T14" fmla="*/ 89 w 89"/>
                <a:gd name="T15" fmla="*/ 27 h 44"/>
                <a:gd name="T16" fmla="*/ 83 w 89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4">
                  <a:moveTo>
                    <a:pt x="8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28"/>
                    <a:pt x="6" y="29"/>
                  </a:cubicBezTo>
                  <a:cubicBezTo>
                    <a:pt x="11" y="31"/>
                    <a:pt x="30" y="12"/>
                    <a:pt x="30" y="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38" y="41"/>
                    <a:pt x="45" y="35"/>
                  </a:cubicBezTo>
                  <a:cubicBezTo>
                    <a:pt x="53" y="29"/>
                    <a:pt x="60" y="24"/>
                    <a:pt x="60" y="24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xmlns="" id="{C98D7567-1509-4659-B01D-8FB4FA76A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9288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B3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xmlns="" id="{15DCCB6E-8C13-4E82-8090-0E4AC09DC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928813"/>
              <a:ext cx="230187" cy="166688"/>
            </a:xfrm>
            <a:custGeom>
              <a:avLst/>
              <a:gdLst>
                <a:gd name="T0" fmla="*/ 1 w 40"/>
                <a:gd name="T1" fmla="*/ 0 h 29"/>
                <a:gd name="T2" fmla="*/ 0 w 40"/>
                <a:gd name="T3" fmla="*/ 0 h 29"/>
                <a:gd name="T4" fmla="*/ 0 w 40"/>
                <a:gd name="T5" fmla="*/ 3 h 29"/>
                <a:gd name="T6" fmla="*/ 2 w 40"/>
                <a:gd name="T7" fmla="*/ 12 h 29"/>
                <a:gd name="T8" fmla="*/ 9 w 40"/>
                <a:gd name="T9" fmla="*/ 23 h 29"/>
                <a:gd name="T10" fmla="*/ 24 w 40"/>
                <a:gd name="T11" fmla="*/ 29 h 29"/>
                <a:gd name="T12" fmla="*/ 25 w 40"/>
                <a:gd name="T13" fmla="*/ 29 h 29"/>
                <a:gd name="T14" fmla="*/ 39 w 40"/>
                <a:gd name="T15" fmla="*/ 24 h 29"/>
                <a:gd name="T16" fmla="*/ 40 w 40"/>
                <a:gd name="T17" fmla="*/ 24 h 29"/>
                <a:gd name="T18" fmla="*/ 27 w 40"/>
                <a:gd name="T19" fmla="*/ 28 h 29"/>
                <a:gd name="T20" fmla="*/ 21 w 40"/>
                <a:gd name="T21" fmla="*/ 27 h 29"/>
                <a:gd name="T22" fmla="*/ 14 w 40"/>
                <a:gd name="T23" fmla="*/ 24 h 29"/>
                <a:gd name="T24" fmla="*/ 10 w 40"/>
                <a:gd name="T25" fmla="*/ 22 h 29"/>
                <a:gd name="T26" fmla="*/ 3 w 40"/>
                <a:gd name="T27" fmla="*/ 12 h 29"/>
                <a:gd name="T28" fmla="*/ 1 w 40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9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6"/>
                    <a:pt x="0" y="9"/>
                    <a:pt x="2" y="12"/>
                  </a:cubicBezTo>
                  <a:cubicBezTo>
                    <a:pt x="3" y="16"/>
                    <a:pt x="5" y="20"/>
                    <a:pt x="9" y="23"/>
                  </a:cubicBezTo>
                  <a:cubicBezTo>
                    <a:pt x="13" y="26"/>
                    <a:pt x="18" y="28"/>
                    <a:pt x="24" y="29"/>
                  </a:cubicBezTo>
                  <a:cubicBezTo>
                    <a:pt x="24" y="29"/>
                    <a:pt x="25" y="29"/>
                    <a:pt x="25" y="29"/>
                  </a:cubicBezTo>
                  <a:cubicBezTo>
                    <a:pt x="31" y="29"/>
                    <a:pt x="36" y="27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6" y="27"/>
                    <a:pt x="32" y="28"/>
                    <a:pt x="27" y="28"/>
                  </a:cubicBezTo>
                  <a:cubicBezTo>
                    <a:pt x="25" y="28"/>
                    <a:pt x="23" y="28"/>
                    <a:pt x="21" y="27"/>
                  </a:cubicBezTo>
                  <a:cubicBezTo>
                    <a:pt x="18" y="27"/>
                    <a:pt x="16" y="26"/>
                    <a:pt x="14" y="24"/>
                  </a:cubicBezTo>
                  <a:cubicBezTo>
                    <a:pt x="12" y="23"/>
                    <a:pt x="11" y="23"/>
                    <a:pt x="10" y="22"/>
                  </a:cubicBezTo>
                  <a:cubicBezTo>
                    <a:pt x="6" y="19"/>
                    <a:pt x="4" y="15"/>
                    <a:pt x="3" y="12"/>
                  </a:cubicBezTo>
                  <a:cubicBezTo>
                    <a:pt x="0" y="5"/>
                    <a:pt x="1" y="1"/>
                    <a:pt x="1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6">
              <a:extLst>
                <a:ext uri="{FF2B5EF4-FFF2-40B4-BE49-F238E27FC236}">
                  <a16:creationId xmlns:a16="http://schemas.microsoft.com/office/drawing/2014/main" xmlns="" id="{8AE40A0C-A41E-42AE-89BE-5F7ECA6FB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1143001"/>
              <a:ext cx="527050" cy="387350"/>
            </a:xfrm>
            <a:custGeom>
              <a:avLst/>
              <a:gdLst>
                <a:gd name="T0" fmla="*/ 0 w 92"/>
                <a:gd name="T1" fmla="*/ 35 h 68"/>
                <a:gd name="T2" fmla="*/ 27 w 92"/>
                <a:gd name="T3" fmla="*/ 38 h 68"/>
                <a:gd name="T4" fmla="*/ 29 w 92"/>
                <a:gd name="T5" fmla="*/ 29 h 68"/>
                <a:gd name="T6" fmla="*/ 31 w 92"/>
                <a:gd name="T7" fmla="*/ 39 h 68"/>
                <a:gd name="T8" fmla="*/ 57 w 92"/>
                <a:gd name="T9" fmla="*/ 39 h 68"/>
                <a:gd name="T10" fmla="*/ 59 w 92"/>
                <a:gd name="T11" fmla="*/ 30 h 68"/>
                <a:gd name="T12" fmla="*/ 61 w 92"/>
                <a:gd name="T13" fmla="*/ 44 h 68"/>
                <a:gd name="T14" fmla="*/ 72 w 92"/>
                <a:gd name="T15" fmla="*/ 46 h 68"/>
                <a:gd name="T16" fmla="*/ 79 w 92"/>
                <a:gd name="T17" fmla="*/ 68 h 68"/>
                <a:gd name="T18" fmla="*/ 67 w 92"/>
                <a:gd name="T19" fmla="*/ 14 h 68"/>
                <a:gd name="T20" fmla="*/ 0 w 92"/>
                <a:gd name="T21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8">
                  <a:moveTo>
                    <a:pt x="0" y="35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6"/>
                    <a:pt x="69" y="68"/>
                    <a:pt x="79" y="68"/>
                  </a:cubicBezTo>
                  <a:cubicBezTo>
                    <a:pt x="79" y="68"/>
                    <a:pt x="92" y="21"/>
                    <a:pt x="67" y="14"/>
                  </a:cubicBezTo>
                  <a:cubicBezTo>
                    <a:pt x="42" y="6"/>
                    <a:pt x="0" y="0"/>
                    <a:pt x="0" y="35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7">
              <a:extLst>
                <a:ext uri="{FF2B5EF4-FFF2-40B4-BE49-F238E27FC236}">
                  <a16:creationId xmlns:a16="http://schemas.microsoft.com/office/drawing/2014/main" xmlns="" id="{AA816EAF-1426-4158-91C0-B4ECA4D07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0" y="1262063"/>
              <a:ext cx="200025" cy="160338"/>
            </a:xfrm>
            <a:custGeom>
              <a:avLst/>
              <a:gdLst>
                <a:gd name="T0" fmla="*/ 6 w 35"/>
                <a:gd name="T1" fmla="*/ 19 h 28"/>
                <a:gd name="T2" fmla="*/ 11 w 35"/>
                <a:gd name="T3" fmla="*/ 6 h 28"/>
                <a:gd name="T4" fmla="*/ 23 w 35"/>
                <a:gd name="T5" fmla="*/ 0 h 28"/>
                <a:gd name="T6" fmla="*/ 31 w 35"/>
                <a:gd name="T7" fmla="*/ 2 h 28"/>
                <a:gd name="T8" fmla="*/ 34 w 35"/>
                <a:gd name="T9" fmla="*/ 9 h 28"/>
                <a:gd name="T10" fmla="*/ 22 w 35"/>
                <a:gd name="T11" fmla="*/ 26 h 28"/>
                <a:gd name="T12" fmla="*/ 0 w 35"/>
                <a:gd name="T13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8">
                  <a:moveTo>
                    <a:pt x="6" y="19"/>
                  </a:moveTo>
                  <a:cubicBezTo>
                    <a:pt x="6" y="14"/>
                    <a:pt x="8" y="10"/>
                    <a:pt x="11" y="6"/>
                  </a:cubicBezTo>
                  <a:cubicBezTo>
                    <a:pt x="14" y="3"/>
                    <a:pt x="18" y="0"/>
                    <a:pt x="23" y="0"/>
                  </a:cubicBezTo>
                  <a:cubicBezTo>
                    <a:pt x="26" y="0"/>
                    <a:pt x="29" y="0"/>
                    <a:pt x="31" y="2"/>
                  </a:cubicBezTo>
                  <a:cubicBezTo>
                    <a:pt x="33" y="4"/>
                    <a:pt x="34" y="6"/>
                    <a:pt x="34" y="9"/>
                  </a:cubicBezTo>
                  <a:cubicBezTo>
                    <a:pt x="35" y="16"/>
                    <a:pt x="29" y="24"/>
                    <a:pt x="22" y="26"/>
                  </a:cubicBezTo>
                  <a:cubicBezTo>
                    <a:pt x="15" y="28"/>
                    <a:pt x="7" y="26"/>
                    <a:pt x="0" y="22"/>
                  </a:cubicBezTo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8">
              <a:extLst>
                <a:ext uri="{FF2B5EF4-FFF2-40B4-BE49-F238E27FC236}">
                  <a16:creationId xmlns:a16="http://schemas.microsoft.com/office/drawing/2014/main" xmlns="" id="{0DB359CF-4D8C-4D7A-95F2-4ABAB8333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371601"/>
              <a:ext cx="188912" cy="112713"/>
            </a:xfrm>
            <a:custGeom>
              <a:avLst/>
              <a:gdLst>
                <a:gd name="T0" fmla="*/ 33 w 33"/>
                <a:gd name="T1" fmla="*/ 12 h 20"/>
                <a:gd name="T2" fmla="*/ 28 w 33"/>
                <a:gd name="T3" fmla="*/ 16 h 20"/>
                <a:gd name="T4" fmla="*/ 13 w 33"/>
                <a:gd name="T5" fmla="*/ 17 h 20"/>
                <a:gd name="T6" fmla="*/ 2 w 33"/>
                <a:gd name="T7" fmla="*/ 6 h 20"/>
                <a:gd name="T8" fmla="*/ 1 w 33"/>
                <a:gd name="T9" fmla="*/ 0 h 20"/>
                <a:gd name="T10" fmla="*/ 3 w 33"/>
                <a:gd name="T11" fmla="*/ 6 h 20"/>
                <a:gd name="T12" fmla="*/ 13 w 33"/>
                <a:gd name="T13" fmla="*/ 16 h 20"/>
                <a:gd name="T14" fmla="*/ 28 w 33"/>
                <a:gd name="T15" fmla="*/ 15 h 20"/>
                <a:gd name="T16" fmla="*/ 33 w 33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">
                  <a:moveTo>
                    <a:pt x="33" y="12"/>
                  </a:moveTo>
                  <a:cubicBezTo>
                    <a:pt x="33" y="12"/>
                    <a:pt x="32" y="14"/>
                    <a:pt x="28" y="16"/>
                  </a:cubicBezTo>
                  <a:cubicBezTo>
                    <a:pt x="25" y="18"/>
                    <a:pt x="19" y="20"/>
                    <a:pt x="13" y="17"/>
                  </a:cubicBezTo>
                  <a:cubicBezTo>
                    <a:pt x="7" y="15"/>
                    <a:pt x="3" y="10"/>
                    <a:pt x="2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3" y="6"/>
                  </a:cubicBezTo>
                  <a:cubicBezTo>
                    <a:pt x="4" y="9"/>
                    <a:pt x="8" y="14"/>
                    <a:pt x="13" y="16"/>
                  </a:cubicBezTo>
                  <a:cubicBezTo>
                    <a:pt x="19" y="18"/>
                    <a:pt x="24" y="17"/>
                    <a:pt x="28" y="15"/>
                  </a:cubicBezTo>
                  <a:cubicBezTo>
                    <a:pt x="31" y="13"/>
                    <a:pt x="33" y="12"/>
                    <a:pt x="33" y="12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9">
              <a:extLst>
                <a:ext uri="{FF2B5EF4-FFF2-40B4-BE49-F238E27FC236}">
                  <a16:creationId xmlns:a16="http://schemas.microsoft.com/office/drawing/2014/main" xmlns="" id="{F36EAF87-A753-4A7B-8AD4-37F46DF5B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1176338"/>
              <a:ext cx="160337" cy="228600"/>
            </a:xfrm>
            <a:custGeom>
              <a:avLst/>
              <a:gdLst>
                <a:gd name="T0" fmla="*/ 3 w 28"/>
                <a:gd name="T1" fmla="*/ 40 h 40"/>
                <a:gd name="T2" fmla="*/ 2 w 28"/>
                <a:gd name="T3" fmla="*/ 38 h 40"/>
                <a:gd name="T4" fmla="*/ 1 w 28"/>
                <a:gd name="T5" fmla="*/ 32 h 40"/>
                <a:gd name="T6" fmla="*/ 5 w 28"/>
                <a:gd name="T7" fmla="*/ 13 h 40"/>
                <a:gd name="T8" fmla="*/ 20 w 28"/>
                <a:gd name="T9" fmla="*/ 1 h 40"/>
                <a:gd name="T10" fmla="*/ 26 w 28"/>
                <a:gd name="T11" fmla="*/ 0 h 40"/>
                <a:gd name="T12" fmla="*/ 28 w 28"/>
                <a:gd name="T13" fmla="*/ 0 h 40"/>
                <a:gd name="T14" fmla="*/ 21 w 28"/>
                <a:gd name="T15" fmla="*/ 2 h 40"/>
                <a:gd name="T16" fmla="*/ 6 w 28"/>
                <a:gd name="T17" fmla="*/ 14 h 40"/>
                <a:gd name="T18" fmla="*/ 2 w 28"/>
                <a:gd name="T19" fmla="*/ 32 h 40"/>
                <a:gd name="T20" fmla="*/ 3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3" y="40"/>
                  </a:moveTo>
                  <a:cubicBezTo>
                    <a:pt x="3" y="40"/>
                    <a:pt x="2" y="39"/>
                    <a:pt x="2" y="38"/>
                  </a:cubicBezTo>
                  <a:cubicBezTo>
                    <a:pt x="1" y="37"/>
                    <a:pt x="1" y="35"/>
                    <a:pt x="1" y="32"/>
                  </a:cubicBezTo>
                  <a:cubicBezTo>
                    <a:pt x="0" y="27"/>
                    <a:pt x="1" y="20"/>
                    <a:pt x="5" y="13"/>
                  </a:cubicBezTo>
                  <a:cubicBezTo>
                    <a:pt x="9" y="7"/>
                    <a:pt x="15" y="3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8" y="0"/>
                    <a:pt x="25" y="1"/>
                    <a:pt x="21" y="2"/>
                  </a:cubicBezTo>
                  <a:cubicBezTo>
                    <a:pt x="16" y="4"/>
                    <a:pt x="10" y="8"/>
                    <a:pt x="6" y="14"/>
                  </a:cubicBezTo>
                  <a:cubicBezTo>
                    <a:pt x="2" y="20"/>
                    <a:pt x="1" y="27"/>
                    <a:pt x="2" y="32"/>
                  </a:cubicBezTo>
                  <a:cubicBezTo>
                    <a:pt x="2" y="37"/>
                    <a:pt x="3" y="40"/>
                    <a:pt x="3" y="40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0">
              <a:extLst>
                <a:ext uri="{FF2B5EF4-FFF2-40B4-BE49-F238E27FC236}">
                  <a16:creationId xmlns:a16="http://schemas.microsoft.com/office/drawing/2014/main" xmlns="" id="{AA19DF61-58DD-4CB4-A094-3218E0BF9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113" y="1501776"/>
              <a:ext cx="320675" cy="325438"/>
            </a:xfrm>
            <a:custGeom>
              <a:avLst/>
              <a:gdLst>
                <a:gd name="T0" fmla="*/ 47 w 56"/>
                <a:gd name="T1" fmla="*/ 39 h 57"/>
                <a:gd name="T2" fmla="*/ 46 w 56"/>
                <a:gd name="T3" fmla="*/ 40 h 57"/>
                <a:gd name="T4" fmla="*/ 42 w 56"/>
                <a:gd name="T5" fmla="*/ 39 h 57"/>
                <a:gd name="T6" fmla="*/ 40 w 56"/>
                <a:gd name="T7" fmla="*/ 37 h 57"/>
                <a:gd name="T8" fmla="*/ 40 w 56"/>
                <a:gd name="T9" fmla="*/ 34 h 57"/>
                <a:gd name="T10" fmla="*/ 44 w 56"/>
                <a:gd name="T11" fmla="*/ 31 h 57"/>
                <a:gd name="T12" fmla="*/ 49 w 56"/>
                <a:gd name="T13" fmla="*/ 32 h 57"/>
                <a:gd name="T14" fmla="*/ 55 w 56"/>
                <a:gd name="T15" fmla="*/ 40 h 57"/>
                <a:gd name="T16" fmla="*/ 51 w 56"/>
                <a:gd name="T17" fmla="*/ 52 h 57"/>
                <a:gd name="T18" fmla="*/ 39 w 56"/>
                <a:gd name="T19" fmla="*/ 57 h 57"/>
                <a:gd name="T20" fmla="*/ 25 w 56"/>
                <a:gd name="T21" fmla="*/ 54 h 57"/>
                <a:gd name="T22" fmla="*/ 20 w 56"/>
                <a:gd name="T23" fmla="*/ 48 h 57"/>
                <a:gd name="T24" fmla="*/ 20 w 56"/>
                <a:gd name="T25" fmla="*/ 41 h 57"/>
                <a:gd name="T26" fmla="*/ 24 w 56"/>
                <a:gd name="T27" fmla="*/ 28 h 57"/>
                <a:gd name="T28" fmla="*/ 18 w 56"/>
                <a:gd name="T29" fmla="*/ 8 h 57"/>
                <a:gd name="T30" fmla="*/ 6 w 56"/>
                <a:gd name="T31" fmla="*/ 1 h 57"/>
                <a:gd name="T32" fmla="*/ 0 w 56"/>
                <a:gd name="T33" fmla="*/ 0 h 57"/>
                <a:gd name="T34" fmla="*/ 2 w 56"/>
                <a:gd name="T35" fmla="*/ 0 h 57"/>
                <a:gd name="T36" fmla="*/ 6 w 56"/>
                <a:gd name="T37" fmla="*/ 0 h 57"/>
                <a:gd name="T38" fmla="*/ 19 w 56"/>
                <a:gd name="T39" fmla="*/ 8 h 57"/>
                <a:gd name="T40" fmla="*/ 26 w 56"/>
                <a:gd name="T41" fmla="*/ 28 h 57"/>
                <a:gd name="T42" fmla="*/ 22 w 56"/>
                <a:gd name="T43" fmla="*/ 41 h 57"/>
                <a:gd name="T44" fmla="*/ 22 w 56"/>
                <a:gd name="T45" fmla="*/ 47 h 57"/>
                <a:gd name="T46" fmla="*/ 26 w 56"/>
                <a:gd name="T47" fmla="*/ 52 h 57"/>
                <a:gd name="T48" fmla="*/ 39 w 56"/>
                <a:gd name="T49" fmla="*/ 55 h 57"/>
                <a:gd name="T50" fmla="*/ 50 w 56"/>
                <a:gd name="T51" fmla="*/ 51 h 57"/>
                <a:gd name="T52" fmla="*/ 54 w 56"/>
                <a:gd name="T53" fmla="*/ 41 h 57"/>
                <a:gd name="T54" fmla="*/ 48 w 56"/>
                <a:gd name="T55" fmla="*/ 33 h 57"/>
                <a:gd name="T56" fmla="*/ 44 w 56"/>
                <a:gd name="T57" fmla="*/ 33 h 57"/>
                <a:gd name="T58" fmla="*/ 41 w 56"/>
                <a:gd name="T59" fmla="*/ 34 h 57"/>
                <a:gd name="T60" fmla="*/ 40 w 56"/>
                <a:gd name="T61" fmla="*/ 37 h 57"/>
                <a:gd name="T62" fmla="*/ 42 w 56"/>
                <a:gd name="T63" fmla="*/ 39 h 57"/>
                <a:gd name="T64" fmla="*/ 46 w 56"/>
                <a:gd name="T65" fmla="*/ 39 h 57"/>
                <a:gd name="T66" fmla="*/ 47 w 56"/>
                <a:gd name="T67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" h="57">
                  <a:moveTo>
                    <a:pt x="47" y="39"/>
                  </a:moveTo>
                  <a:cubicBezTo>
                    <a:pt x="47" y="39"/>
                    <a:pt x="47" y="39"/>
                    <a:pt x="46" y="40"/>
                  </a:cubicBezTo>
                  <a:cubicBezTo>
                    <a:pt x="45" y="40"/>
                    <a:pt x="44" y="40"/>
                    <a:pt x="42" y="39"/>
                  </a:cubicBezTo>
                  <a:cubicBezTo>
                    <a:pt x="41" y="39"/>
                    <a:pt x="40" y="38"/>
                    <a:pt x="40" y="37"/>
                  </a:cubicBezTo>
                  <a:cubicBezTo>
                    <a:pt x="39" y="36"/>
                    <a:pt x="39" y="35"/>
                    <a:pt x="40" y="34"/>
                  </a:cubicBezTo>
                  <a:cubicBezTo>
                    <a:pt x="41" y="32"/>
                    <a:pt x="43" y="32"/>
                    <a:pt x="44" y="31"/>
                  </a:cubicBezTo>
                  <a:cubicBezTo>
                    <a:pt x="46" y="31"/>
                    <a:pt x="47" y="31"/>
                    <a:pt x="49" y="32"/>
                  </a:cubicBezTo>
                  <a:cubicBezTo>
                    <a:pt x="52" y="34"/>
                    <a:pt x="54" y="37"/>
                    <a:pt x="55" y="40"/>
                  </a:cubicBezTo>
                  <a:cubicBezTo>
                    <a:pt x="56" y="44"/>
                    <a:pt x="54" y="49"/>
                    <a:pt x="51" y="52"/>
                  </a:cubicBezTo>
                  <a:cubicBezTo>
                    <a:pt x="48" y="55"/>
                    <a:pt x="43" y="57"/>
                    <a:pt x="39" y="57"/>
                  </a:cubicBezTo>
                  <a:cubicBezTo>
                    <a:pt x="34" y="57"/>
                    <a:pt x="29" y="57"/>
                    <a:pt x="25" y="54"/>
                  </a:cubicBezTo>
                  <a:cubicBezTo>
                    <a:pt x="23" y="52"/>
                    <a:pt x="21" y="50"/>
                    <a:pt x="20" y="48"/>
                  </a:cubicBezTo>
                  <a:cubicBezTo>
                    <a:pt x="20" y="45"/>
                    <a:pt x="20" y="43"/>
                    <a:pt x="20" y="41"/>
                  </a:cubicBezTo>
                  <a:cubicBezTo>
                    <a:pt x="22" y="36"/>
                    <a:pt x="24" y="32"/>
                    <a:pt x="24" y="28"/>
                  </a:cubicBezTo>
                  <a:cubicBezTo>
                    <a:pt x="25" y="20"/>
                    <a:pt x="22" y="13"/>
                    <a:pt x="18" y="8"/>
                  </a:cubicBezTo>
                  <a:cubicBezTo>
                    <a:pt x="14" y="4"/>
                    <a:pt x="9" y="2"/>
                    <a:pt x="6" y="1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1"/>
                    <a:pt x="14" y="3"/>
                    <a:pt x="19" y="8"/>
                  </a:cubicBezTo>
                  <a:cubicBezTo>
                    <a:pt x="23" y="12"/>
                    <a:pt x="26" y="20"/>
                    <a:pt x="26" y="28"/>
                  </a:cubicBezTo>
                  <a:cubicBezTo>
                    <a:pt x="25" y="33"/>
                    <a:pt x="23" y="37"/>
                    <a:pt x="22" y="41"/>
                  </a:cubicBezTo>
                  <a:cubicBezTo>
                    <a:pt x="21" y="43"/>
                    <a:pt x="21" y="45"/>
                    <a:pt x="22" y="47"/>
                  </a:cubicBezTo>
                  <a:cubicBezTo>
                    <a:pt x="22" y="49"/>
                    <a:pt x="24" y="51"/>
                    <a:pt x="26" y="52"/>
                  </a:cubicBezTo>
                  <a:cubicBezTo>
                    <a:pt x="30" y="55"/>
                    <a:pt x="34" y="56"/>
                    <a:pt x="39" y="55"/>
                  </a:cubicBezTo>
                  <a:cubicBezTo>
                    <a:pt x="43" y="55"/>
                    <a:pt x="47" y="53"/>
                    <a:pt x="50" y="51"/>
                  </a:cubicBezTo>
                  <a:cubicBezTo>
                    <a:pt x="53" y="48"/>
                    <a:pt x="54" y="44"/>
                    <a:pt x="54" y="41"/>
                  </a:cubicBezTo>
                  <a:cubicBezTo>
                    <a:pt x="53" y="37"/>
                    <a:pt x="51" y="34"/>
                    <a:pt x="48" y="33"/>
                  </a:cubicBezTo>
                  <a:cubicBezTo>
                    <a:pt x="47" y="33"/>
                    <a:pt x="45" y="32"/>
                    <a:pt x="44" y="33"/>
                  </a:cubicBezTo>
                  <a:cubicBezTo>
                    <a:pt x="43" y="33"/>
                    <a:pt x="42" y="33"/>
                    <a:pt x="41" y="34"/>
                  </a:cubicBezTo>
                  <a:cubicBezTo>
                    <a:pt x="40" y="35"/>
                    <a:pt x="40" y="36"/>
                    <a:pt x="40" y="37"/>
                  </a:cubicBezTo>
                  <a:cubicBezTo>
                    <a:pt x="41" y="38"/>
                    <a:pt x="41" y="38"/>
                    <a:pt x="42" y="39"/>
                  </a:cubicBezTo>
                  <a:cubicBezTo>
                    <a:pt x="44" y="40"/>
                    <a:pt x="45" y="39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5">
              <a:extLst>
                <a:ext uri="{FF2B5EF4-FFF2-40B4-BE49-F238E27FC236}">
                  <a16:creationId xmlns:a16="http://schemas.microsoft.com/office/drawing/2014/main" xmlns="" id="{CB60820A-D282-4807-973C-A3FB9949C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3" y="5099051"/>
              <a:ext cx="555625" cy="69850"/>
            </a:xfrm>
            <a:custGeom>
              <a:avLst/>
              <a:gdLst>
                <a:gd name="T0" fmla="*/ 97 w 97"/>
                <a:gd name="T1" fmla="*/ 1 h 12"/>
                <a:gd name="T2" fmla="*/ 93 w 97"/>
                <a:gd name="T3" fmla="*/ 1 h 12"/>
                <a:gd name="T4" fmla="*/ 83 w 97"/>
                <a:gd name="T5" fmla="*/ 1 h 12"/>
                <a:gd name="T6" fmla="*/ 48 w 97"/>
                <a:gd name="T7" fmla="*/ 4 h 12"/>
                <a:gd name="T8" fmla="*/ 14 w 97"/>
                <a:gd name="T9" fmla="*/ 9 h 12"/>
                <a:gd name="T10" fmla="*/ 4 w 97"/>
                <a:gd name="T11" fmla="*/ 11 h 12"/>
                <a:gd name="T12" fmla="*/ 0 w 97"/>
                <a:gd name="T13" fmla="*/ 11 h 12"/>
                <a:gd name="T14" fmla="*/ 4 w 97"/>
                <a:gd name="T15" fmla="*/ 10 h 12"/>
                <a:gd name="T16" fmla="*/ 14 w 97"/>
                <a:gd name="T17" fmla="*/ 8 h 12"/>
                <a:gd name="T18" fmla="*/ 48 w 97"/>
                <a:gd name="T19" fmla="*/ 2 h 12"/>
                <a:gd name="T20" fmla="*/ 82 w 97"/>
                <a:gd name="T21" fmla="*/ 0 h 12"/>
                <a:gd name="T22" fmla="*/ 93 w 97"/>
                <a:gd name="T23" fmla="*/ 0 h 12"/>
                <a:gd name="T24" fmla="*/ 97 w 97"/>
                <a:gd name="T2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">
                  <a:moveTo>
                    <a:pt x="97" y="1"/>
                  </a:moveTo>
                  <a:cubicBezTo>
                    <a:pt x="97" y="1"/>
                    <a:pt x="95" y="1"/>
                    <a:pt x="93" y="1"/>
                  </a:cubicBezTo>
                  <a:cubicBezTo>
                    <a:pt x="90" y="1"/>
                    <a:pt x="87" y="1"/>
                    <a:pt x="83" y="1"/>
                  </a:cubicBezTo>
                  <a:cubicBezTo>
                    <a:pt x="74" y="2"/>
                    <a:pt x="62" y="3"/>
                    <a:pt x="48" y="4"/>
                  </a:cubicBezTo>
                  <a:cubicBezTo>
                    <a:pt x="35" y="6"/>
                    <a:pt x="23" y="8"/>
                    <a:pt x="14" y="9"/>
                  </a:cubicBezTo>
                  <a:cubicBezTo>
                    <a:pt x="10" y="10"/>
                    <a:pt x="7" y="10"/>
                    <a:pt x="4" y="11"/>
                  </a:cubicBezTo>
                  <a:cubicBezTo>
                    <a:pt x="2" y="11"/>
                    <a:pt x="0" y="12"/>
                    <a:pt x="0" y="11"/>
                  </a:cubicBezTo>
                  <a:cubicBezTo>
                    <a:pt x="0" y="11"/>
                    <a:pt x="1" y="11"/>
                    <a:pt x="4" y="10"/>
                  </a:cubicBezTo>
                  <a:cubicBezTo>
                    <a:pt x="6" y="10"/>
                    <a:pt x="10" y="9"/>
                    <a:pt x="14" y="8"/>
                  </a:cubicBezTo>
                  <a:cubicBezTo>
                    <a:pt x="23" y="6"/>
                    <a:pt x="35" y="4"/>
                    <a:pt x="48" y="2"/>
                  </a:cubicBezTo>
                  <a:cubicBezTo>
                    <a:pt x="61" y="1"/>
                    <a:pt x="74" y="0"/>
                    <a:pt x="82" y="0"/>
                  </a:cubicBezTo>
                  <a:cubicBezTo>
                    <a:pt x="87" y="0"/>
                    <a:pt x="90" y="0"/>
                    <a:pt x="93" y="0"/>
                  </a:cubicBezTo>
                  <a:cubicBezTo>
                    <a:pt x="95" y="0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6">
              <a:extLst>
                <a:ext uri="{FF2B5EF4-FFF2-40B4-BE49-F238E27FC236}">
                  <a16:creationId xmlns:a16="http://schemas.microsoft.com/office/drawing/2014/main" xmlns="" id="{90068337-7888-45B4-BC80-86B660BE0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3714751"/>
              <a:ext cx="1276350" cy="1373188"/>
            </a:xfrm>
            <a:custGeom>
              <a:avLst/>
              <a:gdLst>
                <a:gd name="T0" fmla="*/ 223 w 223"/>
                <a:gd name="T1" fmla="*/ 0 h 241"/>
                <a:gd name="T2" fmla="*/ 221 w 223"/>
                <a:gd name="T3" fmla="*/ 4 h 241"/>
                <a:gd name="T4" fmla="*/ 213 w 223"/>
                <a:gd name="T5" fmla="*/ 14 h 241"/>
                <a:gd name="T6" fmla="*/ 194 w 223"/>
                <a:gd name="T7" fmla="*/ 24 h 241"/>
                <a:gd name="T8" fmla="*/ 167 w 223"/>
                <a:gd name="T9" fmla="*/ 28 h 241"/>
                <a:gd name="T10" fmla="*/ 96 w 223"/>
                <a:gd name="T11" fmla="*/ 29 h 241"/>
                <a:gd name="T12" fmla="*/ 53 w 223"/>
                <a:gd name="T13" fmla="*/ 30 h 241"/>
                <a:gd name="T14" fmla="*/ 31 w 223"/>
                <a:gd name="T15" fmla="*/ 30 h 241"/>
                <a:gd name="T16" fmla="*/ 20 w 223"/>
                <a:gd name="T17" fmla="*/ 30 h 241"/>
                <a:gd name="T18" fmla="*/ 8 w 223"/>
                <a:gd name="T19" fmla="*/ 30 h 241"/>
                <a:gd name="T20" fmla="*/ 4 w 223"/>
                <a:gd name="T21" fmla="*/ 33 h 241"/>
                <a:gd name="T22" fmla="*/ 2 w 223"/>
                <a:gd name="T23" fmla="*/ 38 h 241"/>
                <a:gd name="T24" fmla="*/ 4 w 223"/>
                <a:gd name="T25" fmla="*/ 49 h 241"/>
                <a:gd name="T26" fmla="*/ 9 w 223"/>
                <a:gd name="T27" fmla="*/ 70 h 241"/>
                <a:gd name="T28" fmla="*/ 20 w 223"/>
                <a:gd name="T29" fmla="*/ 111 h 241"/>
                <a:gd name="T30" fmla="*/ 43 w 223"/>
                <a:gd name="T31" fmla="*/ 179 h 241"/>
                <a:gd name="T32" fmla="*/ 58 w 223"/>
                <a:gd name="T33" fmla="*/ 224 h 241"/>
                <a:gd name="T34" fmla="*/ 61 w 223"/>
                <a:gd name="T35" fmla="*/ 237 h 241"/>
                <a:gd name="T36" fmla="*/ 62 w 223"/>
                <a:gd name="T37" fmla="*/ 240 h 241"/>
                <a:gd name="T38" fmla="*/ 63 w 223"/>
                <a:gd name="T39" fmla="*/ 241 h 241"/>
                <a:gd name="T40" fmla="*/ 62 w 223"/>
                <a:gd name="T41" fmla="*/ 240 h 241"/>
                <a:gd name="T42" fmla="*/ 61 w 223"/>
                <a:gd name="T43" fmla="*/ 237 h 241"/>
                <a:gd name="T44" fmla="*/ 57 w 223"/>
                <a:gd name="T45" fmla="*/ 225 h 241"/>
                <a:gd name="T46" fmla="*/ 42 w 223"/>
                <a:gd name="T47" fmla="*/ 179 h 241"/>
                <a:gd name="T48" fmla="*/ 19 w 223"/>
                <a:gd name="T49" fmla="*/ 111 h 241"/>
                <a:gd name="T50" fmla="*/ 7 w 223"/>
                <a:gd name="T51" fmla="*/ 71 h 241"/>
                <a:gd name="T52" fmla="*/ 2 w 223"/>
                <a:gd name="T53" fmla="*/ 49 h 241"/>
                <a:gd name="T54" fmla="*/ 0 w 223"/>
                <a:gd name="T55" fmla="*/ 37 h 241"/>
                <a:gd name="T56" fmla="*/ 2 w 223"/>
                <a:gd name="T57" fmla="*/ 32 h 241"/>
                <a:gd name="T58" fmla="*/ 8 w 223"/>
                <a:gd name="T59" fmla="*/ 29 h 241"/>
                <a:gd name="T60" fmla="*/ 16 w 223"/>
                <a:gd name="T61" fmla="*/ 28 h 241"/>
                <a:gd name="T62" fmla="*/ 20 w 223"/>
                <a:gd name="T63" fmla="*/ 28 h 241"/>
                <a:gd name="T64" fmla="*/ 31 w 223"/>
                <a:gd name="T65" fmla="*/ 28 h 241"/>
                <a:gd name="T66" fmla="*/ 53 w 223"/>
                <a:gd name="T67" fmla="*/ 28 h 241"/>
                <a:gd name="T68" fmla="*/ 96 w 223"/>
                <a:gd name="T69" fmla="*/ 28 h 241"/>
                <a:gd name="T70" fmla="*/ 167 w 223"/>
                <a:gd name="T71" fmla="*/ 27 h 241"/>
                <a:gd name="T72" fmla="*/ 194 w 223"/>
                <a:gd name="T73" fmla="*/ 23 h 241"/>
                <a:gd name="T74" fmla="*/ 212 w 223"/>
                <a:gd name="T75" fmla="*/ 14 h 241"/>
                <a:gd name="T76" fmla="*/ 221 w 223"/>
                <a:gd name="T77" fmla="*/ 4 h 241"/>
                <a:gd name="T78" fmla="*/ 223 w 223"/>
                <a:gd name="T7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" h="241">
                  <a:moveTo>
                    <a:pt x="223" y="0"/>
                  </a:moveTo>
                  <a:cubicBezTo>
                    <a:pt x="223" y="0"/>
                    <a:pt x="222" y="2"/>
                    <a:pt x="221" y="4"/>
                  </a:cubicBezTo>
                  <a:cubicBezTo>
                    <a:pt x="220" y="7"/>
                    <a:pt x="217" y="11"/>
                    <a:pt x="213" y="14"/>
                  </a:cubicBezTo>
                  <a:cubicBezTo>
                    <a:pt x="208" y="18"/>
                    <a:pt x="202" y="22"/>
                    <a:pt x="194" y="24"/>
                  </a:cubicBezTo>
                  <a:cubicBezTo>
                    <a:pt x="186" y="27"/>
                    <a:pt x="177" y="28"/>
                    <a:pt x="167" y="28"/>
                  </a:cubicBezTo>
                  <a:cubicBezTo>
                    <a:pt x="147" y="28"/>
                    <a:pt x="122" y="29"/>
                    <a:pt x="96" y="29"/>
                  </a:cubicBezTo>
                  <a:cubicBezTo>
                    <a:pt x="82" y="29"/>
                    <a:pt x="68" y="29"/>
                    <a:pt x="53" y="30"/>
                  </a:cubicBezTo>
                  <a:cubicBezTo>
                    <a:pt x="46" y="30"/>
                    <a:pt x="39" y="30"/>
                    <a:pt x="31" y="30"/>
                  </a:cubicBezTo>
                  <a:cubicBezTo>
                    <a:pt x="27" y="30"/>
                    <a:pt x="24" y="30"/>
                    <a:pt x="20" y="30"/>
                  </a:cubicBezTo>
                  <a:cubicBezTo>
                    <a:pt x="16" y="30"/>
                    <a:pt x="12" y="30"/>
                    <a:pt x="8" y="30"/>
                  </a:cubicBezTo>
                  <a:cubicBezTo>
                    <a:pt x="7" y="31"/>
                    <a:pt x="5" y="31"/>
                    <a:pt x="4" y="33"/>
                  </a:cubicBezTo>
                  <a:cubicBezTo>
                    <a:pt x="3" y="34"/>
                    <a:pt x="2" y="36"/>
                    <a:pt x="2" y="38"/>
                  </a:cubicBezTo>
                  <a:cubicBezTo>
                    <a:pt x="2" y="41"/>
                    <a:pt x="3" y="45"/>
                    <a:pt x="4" y="49"/>
                  </a:cubicBezTo>
                  <a:cubicBezTo>
                    <a:pt x="5" y="56"/>
                    <a:pt x="7" y="63"/>
                    <a:pt x="9" y="70"/>
                  </a:cubicBezTo>
                  <a:cubicBezTo>
                    <a:pt x="12" y="84"/>
                    <a:pt x="16" y="98"/>
                    <a:pt x="20" y="111"/>
                  </a:cubicBezTo>
                  <a:cubicBezTo>
                    <a:pt x="29" y="136"/>
                    <a:pt x="36" y="159"/>
                    <a:pt x="43" y="179"/>
                  </a:cubicBezTo>
                  <a:cubicBezTo>
                    <a:pt x="49" y="198"/>
                    <a:pt x="54" y="214"/>
                    <a:pt x="58" y="224"/>
                  </a:cubicBezTo>
                  <a:cubicBezTo>
                    <a:pt x="59" y="230"/>
                    <a:pt x="61" y="234"/>
                    <a:pt x="61" y="237"/>
                  </a:cubicBezTo>
                  <a:cubicBezTo>
                    <a:pt x="62" y="238"/>
                    <a:pt x="62" y="239"/>
                    <a:pt x="62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3" y="241"/>
                    <a:pt x="63" y="241"/>
                    <a:pt x="62" y="240"/>
                  </a:cubicBezTo>
                  <a:cubicBezTo>
                    <a:pt x="62" y="239"/>
                    <a:pt x="62" y="238"/>
                    <a:pt x="61" y="237"/>
                  </a:cubicBezTo>
                  <a:cubicBezTo>
                    <a:pt x="60" y="234"/>
                    <a:pt x="59" y="230"/>
                    <a:pt x="57" y="225"/>
                  </a:cubicBezTo>
                  <a:cubicBezTo>
                    <a:pt x="53" y="214"/>
                    <a:pt x="48" y="198"/>
                    <a:pt x="42" y="179"/>
                  </a:cubicBezTo>
                  <a:cubicBezTo>
                    <a:pt x="35" y="160"/>
                    <a:pt x="28" y="137"/>
                    <a:pt x="19" y="111"/>
                  </a:cubicBezTo>
                  <a:cubicBezTo>
                    <a:pt x="15" y="98"/>
                    <a:pt x="11" y="85"/>
                    <a:pt x="7" y="71"/>
                  </a:cubicBezTo>
                  <a:cubicBezTo>
                    <a:pt x="5" y="64"/>
                    <a:pt x="3" y="56"/>
                    <a:pt x="2" y="49"/>
                  </a:cubicBezTo>
                  <a:cubicBezTo>
                    <a:pt x="1" y="45"/>
                    <a:pt x="0" y="42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4" y="30"/>
                    <a:pt x="6" y="29"/>
                    <a:pt x="8" y="29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7" y="28"/>
                    <a:pt x="18" y="28"/>
                    <a:pt x="20" y="28"/>
                  </a:cubicBezTo>
                  <a:cubicBezTo>
                    <a:pt x="24" y="28"/>
                    <a:pt x="27" y="28"/>
                    <a:pt x="31" y="28"/>
                  </a:cubicBezTo>
                  <a:cubicBezTo>
                    <a:pt x="39" y="28"/>
                    <a:pt x="46" y="28"/>
                    <a:pt x="53" y="28"/>
                  </a:cubicBezTo>
                  <a:cubicBezTo>
                    <a:pt x="68" y="28"/>
                    <a:pt x="82" y="28"/>
                    <a:pt x="96" y="28"/>
                  </a:cubicBezTo>
                  <a:cubicBezTo>
                    <a:pt x="122" y="27"/>
                    <a:pt x="147" y="27"/>
                    <a:pt x="167" y="27"/>
                  </a:cubicBezTo>
                  <a:cubicBezTo>
                    <a:pt x="177" y="27"/>
                    <a:pt x="186" y="26"/>
                    <a:pt x="194" y="23"/>
                  </a:cubicBezTo>
                  <a:cubicBezTo>
                    <a:pt x="202" y="21"/>
                    <a:pt x="208" y="17"/>
                    <a:pt x="212" y="14"/>
                  </a:cubicBezTo>
                  <a:cubicBezTo>
                    <a:pt x="217" y="10"/>
                    <a:pt x="219" y="7"/>
                    <a:pt x="221" y="4"/>
                  </a:cubicBezTo>
                  <a:cubicBezTo>
                    <a:pt x="222" y="2"/>
                    <a:pt x="223" y="0"/>
                    <a:pt x="223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7">
              <a:extLst>
                <a:ext uri="{FF2B5EF4-FFF2-40B4-BE49-F238E27FC236}">
                  <a16:creationId xmlns:a16="http://schemas.microsoft.com/office/drawing/2014/main" xmlns="" id="{E59B376F-86B0-496D-972F-ABA935B24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850" y="5083176"/>
              <a:ext cx="476250" cy="28575"/>
            </a:xfrm>
            <a:custGeom>
              <a:avLst/>
              <a:gdLst>
                <a:gd name="T0" fmla="*/ 83 w 83"/>
                <a:gd name="T1" fmla="*/ 4 h 5"/>
                <a:gd name="T2" fmla="*/ 42 w 83"/>
                <a:gd name="T3" fmla="*/ 3 h 5"/>
                <a:gd name="T4" fmla="*/ 0 w 83"/>
                <a:gd name="T5" fmla="*/ 0 h 5"/>
                <a:gd name="T6" fmla="*/ 42 w 83"/>
                <a:gd name="T7" fmla="*/ 2 h 5"/>
                <a:gd name="T8" fmla="*/ 83 w 8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">
                  <a:moveTo>
                    <a:pt x="83" y="4"/>
                  </a:moveTo>
                  <a:cubicBezTo>
                    <a:pt x="83" y="5"/>
                    <a:pt x="65" y="4"/>
                    <a:pt x="42" y="3"/>
                  </a:cubicBezTo>
                  <a:cubicBezTo>
                    <a:pt x="19" y="2"/>
                    <a:pt x="0" y="1"/>
                    <a:pt x="0" y="0"/>
                  </a:cubicBezTo>
                  <a:cubicBezTo>
                    <a:pt x="0" y="0"/>
                    <a:pt x="19" y="1"/>
                    <a:pt x="42" y="2"/>
                  </a:cubicBezTo>
                  <a:cubicBezTo>
                    <a:pt x="65" y="3"/>
                    <a:pt x="83" y="4"/>
                    <a:pt x="83" y="4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8">
              <a:extLst>
                <a:ext uri="{FF2B5EF4-FFF2-40B4-BE49-F238E27FC236}">
                  <a16:creationId xmlns:a16="http://schemas.microsoft.com/office/drawing/2014/main" xmlns="" id="{CD0755A3-9AB0-4975-8593-C90F0FBB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868738"/>
              <a:ext cx="80962" cy="1236663"/>
            </a:xfrm>
            <a:custGeom>
              <a:avLst/>
              <a:gdLst>
                <a:gd name="T0" fmla="*/ 14 w 14"/>
                <a:gd name="T1" fmla="*/ 0 h 217"/>
                <a:gd name="T2" fmla="*/ 14 w 14"/>
                <a:gd name="T3" fmla="*/ 2 h 217"/>
                <a:gd name="T4" fmla="*/ 13 w 14"/>
                <a:gd name="T5" fmla="*/ 9 h 217"/>
                <a:gd name="T6" fmla="*/ 9 w 14"/>
                <a:gd name="T7" fmla="*/ 32 h 217"/>
                <a:gd name="T8" fmla="*/ 3 w 14"/>
                <a:gd name="T9" fmla="*/ 108 h 217"/>
                <a:gd name="T10" fmla="*/ 3 w 14"/>
                <a:gd name="T11" fmla="*/ 185 h 217"/>
                <a:gd name="T12" fmla="*/ 4 w 14"/>
                <a:gd name="T13" fmla="*/ 208 h 217"/>
                <a:gd name="T14" fmla="*/ 4 w 14"/>
                <a:gd name="T15" fmla="*/ 215 h 217"/>
                <a:gd name="T16" fmla="*/ 4 w 14"/>
                <a:gd name="T17" fmla="*/ 217 h 217"/>
                <a:gd name="T18" fmla="*/ 4 w 14"/>
                <a:gd name="T19" fmla="*/ 215 h 217"/>
                <a:gd name="T20" fmla="*/ 3 w 14"/>
                <a:gd name="T21" fmla="*/ 208 h 217"/>
                <a:gd name="T22" fmla="*/ 2 w 14"/>
                <a:gd name="T23" fmla="*/ 185 h 217"/>
                <a:gd name="T24" fmla="*/ 1 w 14"/>
                <a:gd name="T25" fmla="*/ 108 h 217"/>
                <a:gd name="T26" fmla="*/ 8 w 14"/>
                <a:gd name="T27" fmla="*/ 32 h 217"/>
                <a:gd name="T28" fmla="*/ 12 w 14"/>
                <a:gd name="T29" fmla="*/ 9 h 217"/>
                <a:gd name="T30" fmla="*/ 13 w 14"/>
                <a:gd name="T31" fmla="*/ 2 h 217"/>
                <a:gd name="T32" fmla="*/ 14 w 14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17">
                  <a:moveTo>
                    <a:pt x="14" y="0"/>
                  </a:moveTo>
                  <a:cubicBezTo>
                    <a:pt x="14" y="0"/>
                    <a:pt x="14" y="1"/>
                    <a:pt x="14" y="2"/>
                  </a:cubicBezTo>
                  <a:cubicBezTo>
                    <a:pt x="13" y="4"/>
                    <a:pt x="13" y="6"/>
                    <a:pt x="13" y="9"/>
                  </a:cubicBezTo>
                  <a:cubicBezTo>
                    <a:pt x="12" y="14"/>
                    <a:pt x="11" y="22"/>
                    <a:pt x="9" y="32"/>
                  </a:cubicBezTo>
                  <a:cubicBezTo>
                    <a:pt x="7" y="51"/>
                    <a:pt x="4" y="78"/>
                    <a:pt x="3" y="108"/>
                  </a:cubicBezTo>
                  <a:cubicBezTo>
                    <a:pt x="1" y="138"/>
                    <a:pt x="2" y="165"/>
                    <a:pt x="3" y="185"/>
                  </a:cubicBezTo>
                  <a:cubicBezTo>
                    <a:pt x="3" y="195"/>
                    <a:pt x="4" y="203"/>
                    <a:pt x="4" y="208"/>
                  </a:cubicBezTo>
                  <a:cubicBezTo>
                    <a:pt x="4" y="211"/>
                    <a:pt x="4" y="213"/>
                    <a:pt x="4" y="215"/>
                  </a:cubicBezTo>
                  <a:cubicBezTo>
                    <a:pt x="4" y="216"/>
                    <a:pt x="4" y="217"/>
                    <a:pt x="4" y="217"/>
                  </a:cubicBezTo>
                  <a:cubicBezTo>
                    <a:pt x="4" y="217"/>
                    <a:pt x="4" y="216"/>
                    <a:pt x="4" y="215"/>
                  </a:cubicBezTo>
                  <a:cubicBezTo>
                    <a:pt x="4" y="213"/>
                    <a:pt x="4" y="211"/>
                    <a:pt x="3" y="208"/>
                  </a:cubicBezTo>
                  <a:cubicBezTo>
                    <a:pt x="3" y="203"/>
                    <a:pt x="2" y="195"/>
                    <a:pt x="2" y="185"/>
                  </a:cubicBezTo>
                  <a:cubicBezTo>
                    <a:pt x="0" y="165"/>
                    <a:pt x="0" y="138"/>
                    <a:pt x="1" y="108"/>
                  </a:cubicBezTo>
                  <a:cubicBezTo>
                    <a:pt x="2" y="78"/>
                    <a:pt x="5" y="51"/>
                    <a:pt x="8" y="32"/>
                  </a:cubicBezTo>
                  <a:cubicBezTo>
                    <a:pt x="10" y="22"/>
                    <a:pt x="11" y="14"/>
                    <a:pt x="12" y="9"/>
                  </a:cubicBezTo>
                  <a:cubicBezTo>
                    <a:pt x="13" y="6"/>
                    <a:pt x="13" y="4"/>
                    <a:pt x="13" y="2"/>
                  </a:cubicBezTo>
                  <a:cubicBezTo>
                    <a:pt x="14" y="1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9">
              <a:extLst>
                <a:ext uri="{FF2B5EF4-FFF2-40B4-BE49-F238E27FC236}">
                  <a16:creationId xmlns:a16="http://schemas.microsoft.com/office/drawing/2014/main" xmlns="" id="{E34225D3-04C8-423B-B1B6-CC6486B27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2575" y="3897313"/>
              <a:ext cx="160337" cy="84138"/>
            </a:xfrm>
            <a:custGeom>
              <a:avLst/>
              <a:gdLst>
                <a:gd name="T0" fmla="*/ 10 w 28"/>
                <a:gd name="T1" fmla="*/ 3 h 15"/>
                <a:gd name="T2" fmla="*/ 10 w 28"/>
                <a:gd name="T3" fmla="*/ 5 h 15"/>
                <a:gd name="T4" fmla="*/ 15 w 28"/>
                <a:gd name="T5" fmla="*/ 7 h 15"/>
                <a:gd name="T6" fmla="*/ 28 w 28"/>
                <a:gd name="T7" fmla="*/ 15 h 15"/>
                <a:gd name="T8" fmla="*/ 27 w 28"/>
                <a:gd name="T9" fmla="*/ 13 h 15"/>
                <a:gd name="T10" fmla="*/ 16 w 28"/>
                <a:gd name="T11" fmla="*/ 6 h 15"/>
                <a:gd name="T12" fmla="*/ 10 w 28"/>
                <a:gd name="T13" fmla="*/ 3 h 15"/>
                <a:gd name="T14" fmla="*/ 0 w 28"/>
                <a:gd name="T15" fmla="*/ 0 h 15"/>
                <a:gd name="T16" fmla="*/ 0 w 28"/>
                <a:gd name="T17" fmla="*/ 0 h 15"/>
                <a:gd name="T18" fmla="*/ 8 w 28"/>
                <a:gd name="T19" fmla="*/ 4 h 15"/>
                <a:gd name="T20" fmla="*/ 9 w 28"/>
                <a:gd name="T21" fmla="*/ 3 h 15"/>
                <a:gd name="T22" fmla="*/ 0 w 2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5">
                  <a:moveTo>
                    <a:pt x="10" y="3"/>
                  </a:moveTo>
                  <a:cubicBezTo>
                    <a:pt x="10" y="4"/>
                    <a:pt x="10" y="4"/>
                    <a:pt x="10" y="5"/>
                  </a:cubicBezTo>
                  <a:cubicBezTo>
                    <a:pt x="12" y="6"/>
                    <a:pt x="13" y="6"/>
                    <a:pt x="15" y="7"/>
                  </a:cubicBezTo>
                  <a:cubicBezTo>
                    <a:pt x="21" y="11"/>
                    <a:pt x="26" y="14"/>
                    <a:pt x="28" y="15"/>
                  </a:cubicBezTo>
                  <a:cubicBezTo>
                    <a:pt x="28" y="15"/>
                    <a:pt x="27" y="14"/>
                    <a:pt x="27" y="13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4" y="5"/>
                    <a:pt x="12" y="4"/>
                    <a:pt x="10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" y="2"/>
                    <a:pt x="8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4" y="1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0">
              <a:extLst>
                <a:ext uri="{FF2B5EF4-FFF2-40B4-BE49-F238E27FC236}">
                  <a16:creationId xmlns:a16="http://schemas.microsoft.com/office/drawing/2014/main" xmlns="" id="{68B9A897-5F35-4FED-B6CF-6AC36DC8E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3913188"/>
              <a:ext cx="11112" cy="12700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2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322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1">
              <a:extLst>
                <a:ext uri="{FF2B5EF4-FFF2-40B4-BE49-F238E27FC236}">
                  <a16:creationId xmlns:a16="http://schemas.microsoft.com/office/drawing/2014/main" xmlns="" id="{4051A06B-D27F-4BCD-B908-DAEB2AA7B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981451"/>
              <a:ext cx="4762" cy="63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382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2">
              <a:extLst>
                <a:ext uri="{FF2B5EF4-FFF2-40B4-BE49-F238E27FC236}">
                  <a16:creationId xmlns:a16="http://schemas.microsoft.com/office/drawing/2014/main" xmlns="" id="{C2FFE6B0-A8E0-4BDF-959C-C80FE8F7AA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038" y="3748088"/>
              <a:ext cx="142875" cy="233363"/>
            </a:xfrm>
            <a:custGeom>
              <a:avLst/>
              <a:gdLst>
                <a:gd name="T0" fmla="*/ 16 w 25"/>
                <a:gd name="T1" fmla="*/ 24 h 41"/>
                <a:gd name="T2" fmla="*/ 14 w 25"/>
                <a:gd name="T3" fmla="*/ 24 h 41"/>
                <a:gd name="T4" fmla="*/ 24 w 25"/>
                <a:gd name="T5" fmla="*/ 39 h 41"/>
                <a:gd name="T6" fmla="*/ 25 w 25"/>
                <a:gd name="T7" fmla="*/ 41 h 41"/>
                <a:gd name="T8" fmla="*/ 16 w 25"/>
                <a:gd name="T9" fmla="*/ 24 h 41"/>
                <a:gd name="T10" fmla="*/ 0 w 25"/>
                <a:gd name="T11" fmla="*/ 0 h 41"/>
                <a:gd name="T12" fmla="*/ 0 w 25"/>
                <a:gd name="T13" fmla="*/ 0 h 41"/>
                <a:gd name="T14" fmla="*/ 12 w 25"/>
                <a:gd name="T15" fmla="*/ 21 h 41"/>
                <a:gd name="T16" fmla="*/ 13 w 25"/>
                <a:gd name="T17" fmla="*/ 23 h 41"/>
                <a:gd name="T18" fmla="*/ 15 w 25"/>
                <a:gd name="T19" fmla="*/ 23 h 41"/>
                <a:gd name="T20" fmla="*/ 14 w 25"/>
                <a:gd name="T21" fmla="*/ 20 h 41"/>
                <a:gd name="T22" fmla="*/ 0 w 25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1">
                  <a:moveTo>
                    <a:pt x="16" y="24"/>
                  </a:moveTo>
                  <a:cubicBezTo>
                    <a:pt x="15" y="24"/>
                    <a:pt x="15" y="24"/>
                    <a:pt x="14" y="24"/>
                  </a:cubicBezTo>
                  <a:cubicBezTo>
                    <a:pt x="18" y="31"/>
                    <a:pt x="22" y="36"/>
                    <a:pt x="24" y="39"/>
                  </a:cubicBezTo>
                  <a:cubicBezTo>
                    <a:pt x="24" y="40"/>
                    <a:pt x="25" y="40"/>
                    <a:pt x="25" y="41"/>
                  </a:cubicBezTo>
                  <a:cubicBezTo>
                    <a:pt x="24" y="38"/>
                    <a:pt x="21" y="32"/>
                    <a:pt x="16" y="2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9"/>
                    <a:pt x="12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5" y="22"/>
                    <a:pt x="14" y="21"/>
                    <a:pt x="14" y="20"/>
                  </a:cubicBezTo>
                  <a:cubicBezTo>
                    <a:pt x="7" y="9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3">
              <a:extLst>
                <a:ext uri="{FF2B5EF4-FFF2-40B4-BE49-F238E27FC236}">
                  <a16:creationId xmlns:a16="http://schemas.microsoft.com/office/drawing/2014/main" xmlns="" id="{3FD4BF5E-0A23-4C5F-9775-B8A66A9C5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3879851"/>
              <a:ext cx="15875" cy="4763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1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rgbClr val="322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4">
              <a:extLst>
                <a:ext uri="{FF2B5EF4-FFF2-40B4-BE49-F238E27FC236}">
                  <a16:creationId xmlns:a16="http://schemas.microsoft.com/office/drawing/2014/main" xmlns="" id="{E91972C4-E070-4147-A683-A826EF19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981451"/>
              <a:ext cx="4762" cy="63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382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5">
              <a:extLst>
                <a:ext uri="{FF2B5EF4-FFF2-40B4-BE49-F238E27FC236}">
                  <a16:creationId xmlns:a16="http://schemas.microsoft.com/office/drawing/2014/main" xmlns="" id="{7CA893DE-79D7-4AD4-B62B-E2AB3E230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3970338"/>
              <a:ext cx="11112" cy="17463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2 h 3"/>
                <a:gd name="T4" fmla="*/ 2 w 2"/>
                <a:gd name="T5" fmla="*/ 3 h 3"/>
                <a:gd name="T6" fmla="*/ 1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352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7">
              <a:extLst>
                <a:ext uri="{FF2B5EF4-FFF2-40B4-BE49-F238E27FC236}">
                  <a16:creationId xmlns:a16="http://schemas.microsoft.com/office/drawing/2014/main" xmlns="" id="{E8763638-031A-4844-ABA3-B14D62F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75" y="3576638"/>
              <a:ext cx="114300" cy="138113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0 h 24"/>
                <a:gd name="T4" fmla="*/ 9 w 20"/>
                <a:gd name="T5" fmla="*/ 13 h 24"/>
                <a:gd name="T6" fmla="*/ 19 w 20"/>
                <a:gd name="T7" fmla="*/ 24 h 24"/>
                <a:gd name="T8" fmla="*/ 19 w 20"/>
                <a:gd name="T9" fmla="*/ 24 h 24"/>
                <a:gd name="T10" fmla="*/ 10 w 20"/>
                <a:gd name="T11" fmla="*/ 12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4" y="6"/>
                    <a:pt x="9" y="13"/>
                  </a:cubicBezTo>
                  <a:cubicBezTo>
                    <a:pt x="14" y="19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16" y="18"/>
                    <a:pt x="10" y="12"/>
                  </a:cubicBezTo>
                  <a:cubicBezTo>
                    <a:pt x="5" y="5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8">
              <a:extLst>
                <a:ext uri="{FF2B5EF4-FFF2-40B4-BE49-F238E27FC236}">
                  <a16:creationId xmlns:a16="http://schemas.microsoft.com/office/drawing/2014/main" xmlns="" id="{0D80C452-300C-4CC4-BCE7-00DB23302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3941763"/>
              <a:ext cx="944562" cy="125413"/>
            </a:xfrm>
            <a:custGeom>
              <a:avLst/>
              <a:gdLst>
                <a:gd name="T0" fmla="*/ 0 w 595"/>
                <a:gd name="T1" fmla="*/ 29 h 79"/>
                <a:gd name="T2" fmla="*/ 0 w 595"/>
                <a:gd name="T3" fmla="*/ 79 h 79"/>
                <a:gd name="T4" fmla="*/ 595 w 595"/>
                <a:gd name="T5" fmla="*/ 54 h 79"/>
                <a:gd name="T6" fmla="*/ 574 w 595"/>
                <a:gd name="T7" fmla="*/ 0 h 79"/>
                <a:gd name="T8" fmla="*/ 0 w 595"/>
                <a:gd name="T9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9">
                  <a:moveTo>
                    <a:pt x="0" y="29"/>
                  </a:moveTo>
                  <a:lnTo>
                    <a:pt x="0" y="79"/>
                  </a:lnTo>
                  <a:lnTo>
                    <a:pt x="595" y="54"/>
                  </a:lnTo>
                  <a:lnTo>
                    <a:pt x="57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" name="Freeform 109">
              <a:extLst>
                <a:ext uri="{FF2B5EF4-FFF2-40B4-BE49-F238E27FC236}">
                  <a16:creationId xmlns:a16="http://schemas.microsoft.com/office/drawing/2014/main" xmlns="" id="{FAF0DF30-0724-41DB-A36E-8C412E52B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888" y="4056063"/>
              <a:ext cx="263525" cy="1346200"/>
            </a:xfrm>
            <a:custGeom>
              <a:avLst/>
              <a:gdLst>
                <a:gd name="T0" fmla="*/ 30 w 46"/>
                <a:gd name="T1" fmla="*/ 0 h 236"/>
                <a:gd name="T2" fmla="*/ 0 w 46"/>
                <a:gd name="T3" fmla="*/ 235 h 236"/>
                <a:gd name="T4" fmla="*/ 4 w 46"/>
                <a:gd name="T5" fmla="*/ 236 h 236"/>
                <a:gd name="T6" fmla="*/ 46 w 46"/>
                <a:gd name="T7" fmla="*/ 0 h 236"/>
                <a:gd name="T8" fmla="*/ 30 w 46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6">
                  <a:moveTo>
                    <a:pt x="30" y="0"/>
                  </a:moveTo>
                  <a:cubicBezTo>
                    <a:pt x="29" y="4"/>
                    <a:pt x="0" y="235"/>
                    <a:pt x="0" y="235"/>
                  </a:cubicBezTo>
                  <a:cubicBezTo>
                    <a:pt x="4" y="236"/>
                    <a:pt x="4" y="236"/>
                    <a:pt x="4" y="23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Freeform 110">
              <a:extLst>
                <a:ext uri="{FF2B5EF4-FFF2-40B4-BE49-F238E27FC236}">
                  <a16:creationId xmlns:a16="http://schemas.microsoft.com/office/drawing/2014/main" xmlns="" id="{B650B300-FCB2-443D-AA4D-2BCFBBFD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4051301"/>
              <a:ext cx="222250" cy="1333500"/>
            </a:xfrm>
            <a:custGeom>
              <a:avLst/>
              <a:gdLst>
                <a:gd name="T0" fmla="*/ 0 w 140"/>
                <a:gd name="T1" fmla="*/ 0 h 840"/>
                <a:gd name="T2" fmla="*/ 122 w 140"/>
                <a:gd name="T3" fmla="*/ 840 h 840"/>
                <a:gd name="T4" fmla="*/ 140 w 140"/>
                <a:gd name="T5" fmla="*/ 840 h 840"/>
                <a:gd name="T6" fmla="*/ 50 w 140"/>
                <a:gd name="T7" fmla="*/ 0 h 840"/>
                <a:gd name="T8" fmla="*/ 0 w 140"/>
                <a:gd name="T9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40">
                  <a:moveTo>
                    <a:pt x="0" y="0"/>
                  </a:moveTo>
                  <a:lnTo>
                    <a:pt x="122" y="840"/>
                  </a:lnTo>
                  <a:lnTo>
                    <a:pt x="140" y="840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4" name="Freeform 111">
              <a:extLst>
                <a:ext uri="{FF2B5EF4-FFF2-40B4-BE49-F238E27FC236}">
                  <a16:creationId xmlns:a16="http://schemas.microsoft.com/office/drawing/2014/main" xmlns="" id="{9B43CF5D-BC79-427B-9B10-E302EE226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238" y="4022726"/>
              <a:ext cx="538162" cy="1287463"/>
            </a:xfrm>
            <a:custGeom>
              <a:avLst/>
              <a:gdLst>
                <a:gd name="T0" fmla="*/ 0 w 339"/>
                <a:gd name="T1" fmla="*/ 7 h 811"/>
                <a:gd name="T2" fmla="*/ 314 w 339"/>
                <a:gd name="T3" fmla="*/ 811 h 811"/>
                <a:gd name="T4" fmla="*/ 339 w 339"/>
                <a:gd name="T5" fmla="*/ 808 h 811"/>
                <a:gd name="T6" fmla="*/ 44 w 339"/>
                <a:gd name="T7" fmla="*/ 0 h 811"/>
                <a:gd name="T8" fmla="*/ 0 w 339"/>
                <a:gd name="T9" fmla="*/ 7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811">
                  <a:moveTo>
                    <a:pt x="0" y="7"/>
                  </a:moveTo>
                  <a:lnTo>
                    <a:pt x="314" y="811"/>
                  </a:lnTo>
                  <a:lnTo>
                    <a:pt x="339" y="808"/>
                  </a:lnTo>
                  <a:lnTo>
                    <a:pt x="4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Freeform 112">
              <a:extLst>
                <a:ext uri="{FF2B5EF4-FFF2-40B4-BE49-F238E27FC236}">
                  <a16:creationId xmlns:a16="http://schemas.microsoft.com/office/drawing/2014/main" xmlns="" id="{A28C3C7F-4350-420A-9457-746A8AE84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4603751"/>
              <a:ext cx="652462" cy="61913"/>
            </a:xfrm>
            <a:custGeom>
              <a:avLst/>
              <a:gdLst>
                <a:gd name="T0" fmla="*/ 0 w 114"/>
                <a:gd name="T1" fmla="*/ 11 h 11"/>
                <a:gd name="T2" fmla="*/ 114 w 114"/>
                <a:gd name="T3" fmla="*/ 11 h 11"/>
                <a:gd name="T4" fmla="*/ 109 w 114"/>
                <a:gd name="T5" fmla="*/ 0 h 11"/>
                <a:gd name="T6" fmla="*/ 2 w 114"/>
                <a:gd name="T7" fmla="*/ 6 h 11"/>
                <a:gd name="T8" fmla="*/ 0 w 1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">
                  <a:moveTo>
                    <a:pt x="0" y="11"/>
                  </a:moveTo>
                  <a:cubicBezTo>
                    <a:pt x="1" y="11"/>
                    <a:pt x="114" y="11"/>
                    <a:pt x="114" y="1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26" name="Group 2125">
              <a:extLst>
                <a:ext uri="{FF2B5EF4-FFF2-40B4-BE49-F238E27FC236}">
                  <a16:creationId xmlns:a16="http://schemas.microsoft.com/office/drawing/2014/main" xmlns="" id="{7C7DA8ED-3A5B-4C6B-AC4B-0A6A3BAFA415}"/>
                </a:ext>
              </a:extLst>
            </p:cNvPr>
            <p:cNvGrpSpPr/>
            <p:nvPr/>
          </p:nvGrpSpPr>
          <p:grpSpPr>
            <a:xfrm>
              <a:off x="1968952" y="2583939"/>
              <a:ext cx="1799110" cy="868752"/>
              <a:chOff x="103188" y="615951"/>
              <a:chExt cx="3198813" cy="1544637"/>
            </a:xfrm>
          </p:grpSpPr>
          <p:sp>
            <p:nvSpPr>
              <p:cNvPr id="2122" name="Freeform 122">
                <a:extLst>
                  <a:ext uri="{FF2B5EF4-FFF2-40B4-BE49-F238E27FC236}">
                    <a16:creationId xmlns:a16="http://schemas.microsoft.com/office/drawing/2014/main" xmlns="" id="{ACC4ADAD-4229-459D-B445-5C1E85ACC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88" y="615951"/>
                <a:ext cx="3198813" cy="1544637"/>
              </a:xfrm>
              <a:custGeom>
                <a:avLst/>
                <a:gdLst>
                  <a:gd name="T0" fmla="*/ 0 w 2015"/>
                  <a:gd name="T1" fmla="*/ 0 h 973"/>
                  <a:gd name="T2" fmla="*/ 206 w 2015"/>
                  <a:gd name="T3" fmla="*/ 973 h 973"/>
                  <a:gd name="T4" fmla="*/ 2015 w 2015"/>
                  <a:gd name="T5" fmla="*/ 973 h 973"/>
                  <a:gd name="T6" fmla="*/ 2015 w 2015"/>
                  <a:gd name="T7" fmla="*/ 924 h 973"/>
                  <a:gd name="T8" fmla="*/ 1321 w 2015"/>
                  <a:gd name="T9" fmla="*/ 931 h 973"/>
                  <a:gd name="T10" fmla="*/ 1114 w 2015"/>
                  <a:gd name="T11" fmla="*/ 0 h 973"/>
                  <a:gd name="T12" fmla="*/ 0 w 2015"/>
                  <a:gd name="T13" fmla="*/ 0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5" h="973">
                    <a:moveTo>
                      <a:pt x="0" y="0"/>
                    </a:moveTo>
                    <a:lnTo>
                      <a:pt x="206" y="973"/>
                    </a:lnTo>
                    <a:lnTo>
                      <a:pt x="2015" y="973"/>
                    </a:lnTo>
                    <a:lnTo>
                      <a:pt x="2015" y="924"/>
                    </a:lnTo>
                    <a:lnTo>
                      <a:pt x="1321" y="931"/>
                    </a:lnTo>
                    <a:lnTo>
                      <a:pt x="11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2F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Freeform 124">
                <a:extLst>
                  <a:ext uri="{FF2B5EF4-FFF2-40B4-BE49-F238E27FC236}">
                    <a16:creationId xmlns:a16="http://schemas.microsoft.com/office/drawing/2014/main" xmlns="" id="{C12EFFCA-110A-4660-A9E3-2660803DE9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1225" y="1177925"/>
                <a:ext cx="349250" cy="354012"/>
              </a:xfrm>
              <a:custGeom>
                <a:avLst/>
                <a:gdLst>
                  <a:gd name="T0" fmla="*/ 16 w 32"/>
                  <a:gd name="T1" fmla="*/ 26 h 32"/>
                  <a:gd name="T2" fmla="*/ 6 w 32"/>
                  <a:gd name="T3" fmla="*/ 16 h 32"/>
                  <a:gd name="T4" fmla="*/ 16 w 32"/>
                  <a:gd name="T5" fmla="*/ 6 h 32"/>
                  <a:gd name="T6" fmla="*/ 25 w 32"/>
                  <a:gd name="T7" fmla="*/ 16 h 32"/>
                  <a:gd name="T8" fmla="*/ 16 w 32"/>
                  <a:gd name="T9" fmla="*/ 26 h 32"/>
                  <a:gd name="T10" fmla="*/ 16 w 32"/>
                  <a:gd name="T11" fmla="*/ 0 h 32"/>
                  <a:gd name="T12" fmla="*/ 0 w 32"/>
                  <a:gd name="T13" fmla="*/ 16 h 32"/>
                  <a:gd name="T14" fmla="*/ 16 w 32"/>
                  <a:gd name="T15" fmla="*/ 32 h 32"/>
                  <a:gd name="T16" fmla="*/ 32 w 32"/>
                  <a:gd name="T17" fmla="*/ 16 h 32"/>
                  <a:gd name="T18" fmla="*/ 16 w 32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26"/>
                    </a:moveTo>
                    <a:cubicBezTo>
                      <a:pt x="10" y="26"/>
                      <a:pt x="6" y="22"/>
                      <a:pt x="6" y="16"/>
                    </a:cubicBezTo>
                    <a:cubicBezTo>
                      <a:pt x="6" y="11"/>
                      <a:pt x="10" y="6"/>
                      <a:pt x="16" y="6"/>
                    </a:cubicBezTo>
                    <a:cubicBezTo>
                      <a:pt x="21" y="6"/>
                      <a:pt x="25" y="11"/>
                      <a:pt x="25" y="16"/>
                    </a:cubicBezTo>
                    <a:cubicBezTo>
                      <a:pt x="25" y="22"/>
                      <a:pt x="21" y="26"/>
                      <a:pt x="16" y="26"/>
                    </a:cubicBezTo>
                    <a:moveTo>
                      <a:pt x="16" y="0"/>
                    </a:moveTo>
                    <a:cubicBezTo>
                      <a:pt x="7" y="0"/>
                      <a:pt x="0" y="8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8"/>
                      <a:pt x="25" y="0"/>
                      <a:pt x="16" y="0"/>
                    </a:cubicBezTo>
                  </a:path>
                </a:pathLst>
              </a:cu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Oval 125">
                <a:extLst>
                  <a:ext uri="{FF2B5EF4-FFF2-40B4-BE49-F238E27FC236}">
                    <a16:creationId xmlns:a16="http://schemas.microsoft.com/office/drawing/2014/main" xmlns="" id="{76968800-2392-4730-85C4-1B61D17F8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313" y="1244600"/>
                <a:ext cx="207963" cy="220662"/>
              </a:xfrm>
              <a:prstGeom prst="ellipse">
                <a:avLst/>
              </a:prstGeom>
              <a:solidFill>
                <a:srgbClr val="E1E0E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F6A7180-DFAD-4FEA-A557-D023B66CC5C0}"/>
              </a:ext>
            </a:extLst>
          </p:cNvPr>
          <p:cNvGrpSpPr/>
          <p:nvPr/>
        </p:nvGrpSpPr>
        <p:grpSpPr>
          <a:xfrm>
            <a:off x="5102891" y="1223028"/>
            <a:ext cx="657106" cy="549001"/>
            <a:chOff x="5102891" y="1223028"/>
            <a:chExt cx="657106" cy="549001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4294A6B6-9715-41D2-9C0F-6960C0908ED6}"/>
                </a:ext>
              </a:extLst>
            </p:cNvPr>
            <p:cNvSpPr/>
            <p:nvPr/>
          </p:nvSpPr>
          <p:spPr>
            <a:xfrm flipV="1">
              <a:off x="5102891" y="1223028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E232B162-E22F-42EF-A843-026AF0B1B765}"/>
                </a:ext>
              </a:extLst>
            </p:cNvPr>
            <p:cNvGrpSpPr/>
            <p:nvPr/>
          </p:nvGrpSpPr>
          <p:grpSpPr>
            <a:xfrm rot="3600000">
              <a:off x="5494869" y="1125855"/>
              <a:ext cx="95250" cy="435007"/>
              <a:chOff x="6553200" y="687371"/>
              <a:chExt cx="95250" cy="43500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DEBB0F99-92A4-4C49-AF97-6AC3EBA4BF29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xmlns="" id="{6A8B663B-C43A-4FE3-87C1-9C04AB5CB090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CFC1EA-39DA-4030-AA30-0C06AC12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CFACF-52D7-4907-8D69-A800395E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12롯데마트드림Bold" pitchFamily="18" charset="-127"/>
                <a:ea typeface="12롯데마트드림Bold" pitchFamily="18" charset="-127"/>
              </a:rPr>
              <a:t>목차</a:t>
            </a:r>
            <a:endParaRPr 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EDAF1867-959A-49B3-9419-DB941B965063}"/>
              </a:ext>
            </a:extLst>
          </p:cNvPr>
          <p:cNvSpPr/>
          <p:nvPr/>
        </p:nvSpPr>
        <p:spPr>
          <a:xfrm>
            <a:off x="1972584" y="1572455"/>
            <a:ext cx="5305147" cy="83286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57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29B7039-1F9B-4F3D-8CFC-3BA3F584EBC4}"/>
              </a:ext>
            </a:extLst>
          </p:cNvPr>
          <p:cNvSpPr/>
          <p:nvPr/>
        </p:nvSpPr>
        <p:spPr>
          <a:xfrm>
            <a:off x="1599732" y="1488201"/>
            <a:ext cx="1001373" cy="1001373"/>
          </a:xfrm>
          <a:prstGeom prst="ellipse">
            <a:avLst/>
          </a:prstGeom>
          <a:solidFill>
            <a:srgbClr val="F7C0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235A445-2F79-4DDA-B226-E20D42BD5F56}"/>
              </a:ext>
            </a:extLst>
          </p:cNvPr>
          <p:cNvSpPr txBox="1"/>
          <p:nvPr/>
        </p:nvSpPr>
        <p:spPr>
          <a:xfrm>
            <a:off x="2973957" y="1808171"/>
            <a:ext cx="37604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개발 배경 및 홈페이지 소개</a:t>
            </a:r>
            <a:endParaRPr lang="en-US" sz="2400" dirty="0">
              <a:solidFill>
                <a:schemeClr val="bg1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0ABE93-55E3-4863-AE3D-EA6334EF63F7}"/>
              </a:ext>
            </a:extLst>
          </p:cNvPr>
          <p:cNvSpPr txBox="1"/>
          <p:nvPr/>
        </p:nvSpPr>
        <p:spPr>
          <a:xfrm>
            <a:off x="1477224" y="1524188"/>
            <a:ext cx="953435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01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xmlns="" id="{B4743A32-F9A4-4D79-8D28-92F2C77FDE03}"/>
              </a:ext>
            </a:extLst>
          </p:cNvPr>
          <p:cNvSpPr/>
          <p:nvPr/>
        </p:nvSpPr>
        <p:spPr>
          <a:xfrm>
            <a:off x="1972584" y="4017713"/>
            <a:ext cx="5305147" cy="83286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57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94381967-A35C-4BF9-ACA7-AE13D899FD9C}"/>
              </a:ext>
            </a:extLst>
          </p:cNvPr>
          <p:cNvSpPr/>
          <p:nvPr/>
        </p:nvSpPr>
        <p:spPr>
          <a:xfrm>
            <a:off x="1599732" y="3933459"/>
            <a:ext cx="1001373" cy="1001373"/>
          </a:xfrm>
          <a:prstGeom prst="ellipse">
            <a:avLst/>
          </a:prstGeom>
          <a:solidFill>
            <a:srgbClr val="F7C0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B2FD15A-F420-49C9-B72F-8671666BA2E4}"/>
              </a:ext>
            </a:extLst>
          </p:cNvPr>
          <p:cNvSpPr txBox="1"/>
          <p:nvPr/>
        </p:nvSpPr>
        <p:spPr>
          <a:xfrm>
            <a:off x="2973957" y="4253429"/>
            <a:ext cx="37604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사용 기술 및 함수 소개</a:t>
            </a:r>
            <a:endParaRPr lang="en-US" sz="2400" dirty="0">
              <a:solidFill>
                <a:schemeClr val="bg1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C6721D9-3271-4E65-AC0A-5CB47891D39B}"/>
              </a:ext>
            </a:extLst>
          </p:cNvPr>
          <p:cNvSpPr txBox="1"/>
          <p:nvPr/>
        </p:nvSpPr>
        <p:spPr>
          <a:xfrm>
            <a:off x="1477224" y="3969446"/>
            <a:ext cx="953435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03</a:t>
            </a: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xmlns="" id="{5906DA02-7AD4-460B-B6B9-CE2EBD6A2637}"/>
              </a:ext>
            </a:extLst>
          </p:cNvPr>
          <p:cNvSpPr/>
          <p:nvPr/>
        </p:nvSpPr>
        <p:spPr>
          <a:xfrm flipH="1">
            <a:off x="1419964" y="2795084"/>
            <a:ext cx="5305147" cy="83286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7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AC74A70B-60C1-43EE-8FC5-04EC17EA14D6}"/>
              </a:ext>
            </a:extLst>
          </p:cNvPr>
          <p:cNvSpPr/>
          <p:nvPr/>
        </p:nvSpPr>
        <p:spPr>
          <a:xfrm flipH="1">
            <a:off x="6096590" y="2710830"/>
            <a:ext cx="1001373" cy="1001373"/>
          </a:xfrm>
          <a:prstGeom prst="ellipse">
            <a:avLst/>
          </a:prstGeom>
          <a:solidFill>
            <a:srgbClr val="357DE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2BE02FB-98CE-46D6-9125-98ABB8A8857C}"/>
              </a:ext>
            </a:extLst>
          </p:cNvPr>
          <p:cNvSpPr txBox="1"/>
          <p:nvPr/>
        </p:nvSpPr>
        <p:spPr>
          <a:xfrm flipH="1">
            <a:off x="1963262" y="3030800"/>
            <a:ext cx="37604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사용 </a:t>
            </a:r>
            <a:r>
              <a:rPr lang="en-US" altLang="ko-KR" sz="2400" dirty="0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OPEN API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소개</a:t>
            </a:r>
            <a:endParaRPr lang="en-US" sz="2400" dirty="0">
              <a:solidFill>
                <a:schemeClr val="bg1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2A2DD73-167F-424B-8AFD-44FD383A31B3}"/>
              </a:ext>
            </a:extLst>
          </p:cNvPr>
          <p:cNvSpPr txBox="1"/>
          <p:nvPr/>
        </p:nvSpPr>
        <p:spPr>
          <a:xfrm flipH="1">
            <a:off x="6381555" y="2746817"/>
            <a:ext cx="953435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02</a:t>
            </a: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xmlns="" id="{3ABD70C7-58AA-4EC3-BE0C-071A07122756}"/>
              </a:ext>
            </a:extLst>
          </p:cNvPr>
          <p:cNvSpPr/>
          <p:nvPr/>
        </p:nvSpPr>
        <p:spPr>
          <a:xfrm flipH="1">
            <a:off x="1419964" y="5240341"/>
            <a:ext cx="5305147" cy="83286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7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69C9368B-85B8-4960-9AE9-30D9A51F7F07}"/>
              </a:ext>
            </a:extLst>
          </p:cNvPr>
          <p:cNvSpPr/>
          <p:nvPr/>
        </p:nvSpPr>
        <p:spPr>
          <a:xfrm flipH="1">
            <a:off x="6096590" y="5156087"/>
            <a:ext cx="1001373" cy="1001373"/>
          </a:xfrm>
          <a:prstGeom prst="ellipse">
            <a:avLst/>
          </a:prstGeom>
          <a:solidFill>
            <a:srgbClr val="357DE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51D26E4-3387-4D52-9017-D11F2FBE6EA0}"/>
              </a:ext>
            </a:extLst>
          </p:cNvPr>
          <p:cNvSpPr txBox="1"/>
          <p:nvPr/>
        </p:nvSpPr>
        <p:spPr>
          <a:xfrm flipH="1">
            <a:off x="1963262" y="5476057"/>
            <a:ext cx="37604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시연 영상</a:t>
            </a:r>
            <a:endParaRPr lang="en-US" sz="2400" dirty="0">
              <a:solidFill>
                <a:schemeClr val="bg1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3D3FE68-A343-45FE-850C-28C50451E115}"/>
              </a:ext>
            </a:extLst>
          </p:cNvPr>
          <p:cNvSpPr txBox="1"/>
          <p:nvPr/>
        </p:nvSpPr>
        <p:spPr>
          <a:xfrm flipH="1">
            <a:off x="6381555" y="5192074"/>
            <a:ext cx="953435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12롯데마트드림Medium" pitchFamily="18" charset="-127"/>
                <a:ea typeface="12롯데마트드림Medium" pitchFamily="18" charset="-127"/>
              </a:rPr>
              <a:t>04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6F38BD9C-9072-4F2B-925F-B9DC4A5DBF57}"/>
              </a:ext>
            </a:extLst>
          </p:cNvPr>
          <p:cNvGrpSpPr/>
          <p:nvPr/>
        </p:nvGrpSpPr>
        <p:grpSpPr>
          <a:xfrm>
            <a:off x="8150092" y="1808171"/>
            <a:ext cx="2795854" cy="4029318"/>
            <a:chOff x="1728788" y="1143001"/>
            <a:chExt cx="3022600" cy="4356100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xmlns="" id="{9180E58D-5C83-462A-9D49-9E9E0C1C4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388" y="5180013"/>
              <a:ext cx="274637" cy="198438"/>
            </a:xfrm>
            <a:custGeom>
              <a:avLst/>
              <a:gdLst>
                <a:gd name="T0" fmla="*/ 0 w 173"/>
                <a:gd name="T1" fmla="*/ 0 h 125"/>
                <a:gd name="T2" fmla="*/ 7 w 173"/>
                <a:gd name="T3" fmla="*/ 93 h 125"/>
                <a:gd name="T4" fmla="*/ 173 w 173"/>
                <a:gd name="T5" fmla="*/ 125 h 125"/>
                <a:gd name="T6" fmla="*/ 155 w 173"/>
                <a:gd name="T7" fmla="*/ 21 h 125"/>
                <a:gd name="T8" fmla="*/ 0 w 17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25">
                  <a:moveTo>
                    <a:pt x="0" y="0"/>
                  </a:moveTo>
                  <a:lnTo>
                    <a:pt x="7" y="93"/>
                  </a:lnTo>
                  <a:lnTo>
                    <a:pt x="173" y="125"/>
                  </a:lnTo>
                  <a:lnTo>
                    <a:pt x="15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CED2EF55-A7BC-43F6-9683-609C01AF6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788" y="5322888"/>
              <a:ext cx="652462" cy="141288"/>
            </a:xfrm>
            <a:custGeom>
              <a:avLst/>
              <a:gdLst>
                <a:gd name="T0" fmla="*/ 64 w 114"/>
                <a:gd name="T1" fmla="*/ 1 h 25"/>
                <a:gd name="T2" fmla="*/ 5 w 114"/>
                <a:gd name="T3" fmla="*/ 5 h 25"/>
                <a:gd name="T4" fmla="*/ 114 w 114"/>
                <a:gd name="T5" fmla="*/ 25 h 25"/>
                <a:gd name="T6" fmla="*/ 110 w 114"/>
                <a:gd name="T7" fmla="*/ 10 h 25"/>
                <a:gd name="T8" fmla="*/ 64 w 114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5">
                  <a:moveTo>
                    <a:pt x="64" y="1"/>
                  </a:moveTo>
                  <a:cubicBezTo>
                    <a:pt x="64" y="1"/>
                    <a:pt x="0" y="0"/>
                    <a:pt x="5" y="5"/>
                  </a:cubicBezTo>
                  <a:cubicBezTo>
                    <a:pt x="9" y="10"/>
                    <a:pt x="114" y="25"/>
                    <a:pt x="114" y="25"/>
                  </a:cubicBezTo>
                  <a:cubicBezTo>
                    <a:pt x="110" y="10"/>
                    <a:pt x="110" y="10"/>
                    <a:pt x="110" y="10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xmlns="" id="{C31854EA-C3E6-46E9-8B98-65DC838E9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5322888"/>
              <a:ext cx="17462" cy="55563"/>
            </a:xfrm>
            <a:custGeom>
              <a:avLst/>
              <a:gdLst>
                <a:gd name="T0" fmla="*/ 2 w 3"/>
                <a:gd name="T1" fmla="*/ 10 h 10"/>
                <a:gd name="T2" fmla="*/ 1 w 3"/>
                <a:gd name="T3" fmla="*/ 5 h 10"/>
                <a:gd name="T4" fmla="*/ 0 w 3"/>
                <a:gd name="T5" fmla="*/ 0 h 10"/>
                <a:gd name="T6" fmla="*/ 2 w 3"/>
                <a:gd name="T7" fmla="*/ 5 h 10"/>
                <a:gd name="T8" fmla="*/ 2 w 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2" y="10"/>
                  </a:moveTo>
                  <a:cubicBezTo>
                    <a:pt x="2" y="10"/>
                    <a:pt x="1" y="8"/>
                    <a:pt x="1" y="5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2"/>
                    <a:pt x="2" y="5"/>
                  </a:cubicBezTo>
                  <a:cubicBezTo>
                    <a:pt x="3" y="7"/>
                    <a:pt x="3" y="10"/>
                    <a:pt x="2" y="1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xmlns="" id="{21D1DB4C-F677-44AB-B319-AB0F8FBC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5327651"/>
              <a:ext cx="11112" cy="50800"/>
            </a:xfrm>
            <a:custGeom>
              <a:avLst/>
              <a:gdLst>
                <a:gd name="T0" fmla="*/ 2 w 2"/>
                <a:gd name="T1" fmla="*/ 9 h 9"/>
                <a:gd name="T2" fmla="*/ 0 w 2"/>
                <a:gd name="T3" fmla="*/ 4 h 9"/>
                <a:gd name="T4" fmla="*/ 0 w 2"/>
                <a:gd name="T5" fmla="*/ 0 h 9"/>
                <a:gd name="T6" fmla="*/ 2 w 2"/>
                <a:gd name="T7" fmla="*/ 4 h 9"/>
                <a:gd name="T8" fmla="*/ 2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cubicBezTo>
                    <a:pt x="1" y="9"/>
                    <a:pt x="1" y="7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1" y="0"/>
                    <a:pt x="1" y="2"/>
                    <a:pt x="2" y="4"/>
                  </a:cubicBezTo>
                  <a:cubicBezTo>
                    <a:pt x="2" y="7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xmlns="" id="{F2FE252B-C7E5-470D-ADE8-E48BC0A0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5327651"/>
              <a:ext cx="28575" cy="57150"/>
            </a:xfrm>
            <a:custGeom>
              <a:avLst/>
              <a:gdLst>
                <a:gd name="T0" fmla="*/ 4 w 5"/>
                <a:gd name="T1" fmla="*/ 10 h 10"/>
                <a:gd name="T2" fmla="*/ 1 w 5"/>
                <a:gd name="T3" fmla="*/ 5 h 10"/>
                <a:gd name="T4" fmla="*/ 1 w 5"/>
                <a:gd name="T5" fmla="*/ 0 h 10"/>
                <a:gd name="T6" fmla="*/ 3 w 5"/>
                <a:gd name="T7" fmla="*/ 5 h 10"/>
                <a:gd name="T8" fmla="*/ 4 w 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4" y="10"/>
                    <a:pt x="2" y="8"/>
                    <a:pt x="1" y="5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0"/>
                    <a:pt x="2" y="2"/>
                    <a:pt x="3" y="5"/>
                  </a:cubicBezTo>
                  <a:cubicBezTo>
                    <a:pt x="4" y="7"/>
                    <a:pt x="5" y="10"/>
                    <a:pt x="4" y="1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xmlns="" id="{4A69E93F-07F1-40D0-A24C-7346FC31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5270501"/>
              <a:ext cx="61912" cy="68263"/>
            </a:xfrm>
            <a:custGeom>
              <a:avLst/>
              <a:gdLst>
                <a:gd name="T0" fmla="*/ 7 w 11"/>
                <a:gd name="T1" fmla="*/ 12 h 12"/>
                <a:gd name="T2" fmla="*/ 6 w 11"/>
                <a:gd name="T3" fmla="*/ 10 h 12"/>
                <a:gd name="T4" fmla="*/ 5 w 11"/>
                <a:gd name="T5" fmla="*/ 5 h 12"/>
                <a:gd name="T6" fmla="*/ 6 w 11"/>
                <a:gd name="T7" fmla="*/ 2 h 12"/>
                <a:gd name="T8" fmla="*/ 8 w 11"/>
                <a:gd name="T9" fmla="*/ 0 h 12"/>
                <a:gd name="T10" fmla="*/ 9 w 11"/>
                <a:gd name="T11" fmla="*/ 0 h 12"/>
                <a:gd name="T12" fmla="*/ 11 w 11"/>
                <a:gd name="T13" fmla="*/ 0 h 12"/>
                <a:gd name="T14" fmla="*/ 11 w 11"/>
                <a:gd name="T15" fmla="*/ 3 h 12"/>
                <a:gd name="T16" fmla="*/ 10 w 11"/>
                <a:gd name="T17" fmla="*/ 5 h 12"/>
                <a:gd name="T18" fmla="*/ 8 w 11"/>
                <a:gd name="T19" fmla="*/ 9 h 12"/>
                <a:gd name="T20" fmla="*/ 7 w 11"/>
                <a:gd name="T21" fmla="*/ 10 h 12"/>
                <a:gd name="T22" fmla="*/ 5 w 11"/>
                <a:gd name="T23" fmla="*/ 11 h 12"/>
                <a:gd name="T24" fmla="*/ 3 w 11"/>
                <a:gd name="T25" fmla="*/ 9 h 12"/>
                <a:gd name="T26" fmla="*/ 1 w 11"/>
                <a:gd name="T27" fmla="*/ 5 h 12"/>
                <a:gd name="T28" fmla="*/ 0 w 11"/>
                <a:gd name="T29" fmla="*/ 3 h 12"/>
                <a:gd name="T30" fmla="*/ 1 w 11"/>
                <a:gd name="T31" fmla="*/ 1 h 12"/>
                <a:gd name="T32" fmla="*/ 3 w 11"/>
                <a:gd name="T33" fmla="*/ 1 h 12"/>
                <a:gd name="T34" fmla="*/ 4 w 11"/>
                <a:gd name="T35" fmla="*/ 3 h 12"/>
                <a:gd name="T36" fmla="*/ 5 w 11"/>
                <a:gd name="T37" fmla="*/ 9 h 12"/>
                <a:gd name="T38" fmla="*/ 3 w 11"/>
                <a:gd name="T39" fmla="*/ 3 h 12"/>
                <a:gd name="T40" fmla="*/ 2 w 11"/>
                <a:gd name="T41" fmla="*/ 2 h 12"/>
                <a:gd name="T42" fmla="*/ 2 w 11"/>
                <a:gd name="T43" fmla="*/ 3 h 12"/>
                <a:gd name="T44" fmla="*/ 2 w 11"/>
                <a:gd name="T45" fmla="*/ 4 h 12"/>
                <a:gd name="T46" fmla="*/ 4 w 11"/>
                <a:gd name="T47" fmla="*/ 8 h 12"/>
                <a:gd name="T48" fmla="*/ 6 w 11"/>
                <a:gd name="T49" fmla="*/ 9 h 12"/>
                <a:gd name="T50" fmla="*/ 6 w 11"/>
                <a:gd name="T51" fmla="*/ 8 h 12"/>
                <a:gd name="T52" fmla="*/ 9 w 11"/>
                <a:gd name="T53" fmla="*/ 5 h 12"/>
                <a:gd name="T54" fmla="*/ 9 w 11"/>
                <a:gd name="T55" fmla="*/ 3 h 12"/>
                <a:gd name="T56" fmla="*/ 9 w 11"/>
                <a:gd name="T57" fmla="*/ 1 h 12"/>
                <a:gd name="T58" fmla="*/ 9 w 11"/>
                <a:gd name="T59" fmla="*/ 2 h 12"/>
                <a:gd name="T60" fmla="*/ 8 w 11"/>
                <a:gd name="T61" fmla="*/ 3 h 12"/>
                <a:gd name="T62" fmla="*/ 6 w 11"/>
                <a:gd name="T63" fmla="*/ 6 h 12"/>
                <a:gd name="T64" fmla="*/ 6 w 11"/>
                <a:gd name="T65" fmla="*/ 10 h 12"/>
                <a:gd name="T66" fmla="*/ 7 w 11"/>
                <a:gd name="T6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" h="12">
                  <a:moveTo>
                    <a:pt x="7" y="12"/>
                  </a:moveTo>
                  <a:cubicBezTo>
                    <a:pt x="7" y="12"/>
                    <a:pt x="6" y="11"/>
                    <a:pt x="6" y="10"/>
                  </a:cubicBezTo>
                  <a:cubicBezTo>
                    <a:pt x="5" y="9"/>
                    <a:pt x="5" y="7"/>
                    <a:pt x="5" y="5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7" y="1"/>
                    <a:pt x="7" y="1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4"/>
                    <a:pt x="10" y="4"/>
                    <a:pt x="10" y="5"/>
                  </a:cubicBezTo>
                  <a:cubicBezTo>
                    <a:pt x="9" y="7"/>
                    <a:pt x="9" y="8"/>
                    <a:pt x="8" y="9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4" y="10"/>
                    <a:pt x="4" y="9"/>
                    <a:pt x="3" y="9"/>
                  </a:cubicBezTo>
                  <a:cubicBezTo>
                    <a:pt x="2" y="8"/>
                    <a:pt x="1" y="6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6" y="7"/>
                    <a:pt x="6" y="9"/>
                    <a:pt x="5" y="9"/>
                  </a:cubicBezTo>
                  <a:cubicBezTo>
                    <a:pt x="5" y="9"/>
                    <a:pt x="5" y="7"/>
                    <a:pt x="3" y="3"/>
                  </a:cubicBezTo>
                  <a:cubicBezTo>
                    <a:pt x="3" y="3"/>
                    <a:pt x="2" y="1"/>
                    <a:pt x="2" y="2"/>
                  </a:cubicBezTo>
                  <a:cubicBezTo>
                    <a:pt x="2" y="2"/>
                    <a:pt x="1" y="2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3" y="6"/>
                    <a:pt x="3" y="7"/>
                    <a:pt x="4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7" y="7"/>
                    <a:pt x="8" y="6"/>
                    <a:pt x="9" y="5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10" y="1"/>
                    <a:pt x="9" y="1"/>
                    <a:pt x="9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cubicBezTo>
                    <a:pt x="6" y="7"/>
                    <a:pt x="6" y="9"/>
                    <a:pt x="6" y="10"/>
                  </a:cubicBezTo>
                  <a:cubicBezTo>
                    <a:pt x="7" y="11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xmlns="" id="{1B3A9351-EE2C-4B09-8AD5-2E5DF177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5345113"/>
              <a:ext cx="612775" cy="96838"/>
            </a:xfrm>
            <a:custGeom>
              <a:avLst/>
              <a:gdLst>
                <a:gd name="T0" fmla="*/ 107 w 107"/>
                <a:gd name="T1" fmla="*/ 17 h 17"/>
                <a:gd name="T2" fmla="*/ 106 w 107"/>
                <a:gd name="T3" fmla="*/ 17 h 17"/>
                <a:gd name="T4" fmla="*/ 103 w 107"/>
                <a:gd name="T5" fmla="*/ 17 h 17"/>
                <a:gd name="T6" fmla="*/ 91 w 107"/>
                <a:gd name="T7" fmla="*/ 16 h 17"/>
                <a:gd name="T8" fmla="*/ 53 w 107"/>
                <a:gd name="T9" fmla="*/ 11 h 17"/>
                <a:gd name="T10" fmla="*/ 15 w 107"/>
                <a:gd name="T11" fmla="*/ 4 h 17"/>
                <a:gd name="T12" fmla="*/ 4 w 107"/>
                <a:gd name="T13" fmla="*/ 1 h 17"/>
                <a:gd name="T14" fmla="*/ 1 w 107"/>
                <a:gd name="T15" fmla="*/ 1 h 17"/>
                <a:gd name="T16" fmla="*/ 0 w 107"/>
                <a:gd name="T17" fmla="*/ 0 h 17"/>
                <a:gd name="T18" fmla="*/ 1 w 107"/>
                <a:gd name="T19" fmla="*/ 1 h 17"/>
                <a:gd name="T20" fmla="*/ 4 w 107"/>
                <a:gd name="T21" fmla="*/ 1 h 17"/>
                <a:gd name="T22" fmla="*/ 15 w 107"/>
                <a:gd name="T23" fmla="*/ 3 h 17"/>
                <a:gd name="T24" fmla="*/ 53 w 107"/>
                <a:gd name="T25" fmla="*/ 10 h 17"/>
                <a:gd name="T26" fmla="*/ 91 w 107"/>
                <a:gd name="T27" fmla="*/ 15 h 17"/>
                <a:gd name="T28" fmla="*/ 103 w 107"/>
                <a:gd name="T29" fmla="*/ 17 h 17"/>
                <a:gd name="T30" fmla="*/ 106 w 107"/>
                <a:gd name="T31" fmla="*/ 17 h 17"/>
                <a:gd name="T32" fmla="*/ 107 w 107"/>
                <a:gd name="T3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7">
                  <a:moveTo>
                    <a:pt x="107" y="17"/>
                  </a:moveTo>
                  <a:cubicBezTo>
                    <a:pt x="107" y="17"/>
                    <a:pt x="107" y="17"/>
                    <a:pt x="106" y="17"/>
                  </a:cubicBezTo>
                  <a:cubicBezTo>
                    <a:pt x="105" y="17"/>
                    <a:pt x="104" y="17"/>
                    <a:pt x="103" y="17"/>
                  </a:cubicBezTo>
                  <a:cubicBezTo>
                    <a:pt x="100" y="17"/>
                    <a:pt x="96" y="16"/>
                    <a:pt x="91" y="16"/>
                  </a:cubicBezTo>
                  <a:cubicBezTo>
                    <a:pt x="81" y="15"/>
                    <a:pt x="68" y="13"/>
                    <a:pt x="53" y="11"/>
                  </a:cubicBezTo>
                  <a:cubicBezTo>
                    <a:pt x="38" y="8"/>
                    <a:pt x="25" y="6"/>
                    <a:pt x="15" y="4"/>
                  </a:cubicBezTo>
                  <a:cubicBezTo>
                    <a:pt x="11" y="3"/>
                    <a:pt x="7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2"/>
                    <a:pt x="11" y="3"/>
                    <a:pt x="15" y="3"/>
                  </a:cubicBezTo>
                  <a:cubicBezTo>
                    <a:pt x="25" y="5"/>
                    <a:pt x="38" y="8"/>
                    <a:pt x="53" y="10"/>
                  </a:cubicBezTo>
                  <a:cubicBezTo>
                    <a:pt x="68" y="12"/>
                    <a:pt x="82" y="14"/>
                    <a:pt x="91" y="15"/>
                  </a:cubicBezTo>
                  <a:cubicBezTo>
                    <a:pt x="96" y="16"/>
                    <a:pt x="100" y="16"/>
                    <a:pt x="103" y="17"/>
                  </a:cubicBezTo>
                  <a:cubicBezTo>
                    <a:pt x="104" y="17"/>
                    <a:pt x="105" y="17"/>
                    <a:pt x="106" y="17"/>
                  </a:cubicBezTo>
                  <a:cubicBezTo>
                    <a:pt x="107" y="17"/>
                    <a:pt x="107" y="17"/>
                    <a:pt x="107" y="17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xmlns="" id="{0F7FEA7E-494B-4728-9C1F-1B850623C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5391151"/>
              <a:ext cx="87312" cy="44450"/>
            </a:xfrm>
            <a:custGeom>
              <a:avLst/>
              <a:gdLst>
                <a:gd name="T0" fmla="*/ 0 w 15"/>
                <a:gd name="T1" fmla="*/ 8 h 8"/>
                <a:gd name="T2" fmla="*/ 6 w 15"/>
                <a:gd name="T3" fmla="*/ 2 h 8"/>
                <a:gd name="T4" fmla="*/ 15 w 15"/>
                <a:gd name="T5" fmla="*/ 1 h 8"/>
                <a:gd name="T6" fmla="*/ 6 w 15"/>
                <a:gd name="T7" fmla="*/ 3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cubicBezTo>
                    <a:pt x="0" y="8"/>
                    <a:pt x="2" y="4"/>
                    <a:pt x="6" y="2"/>
                  </a:cubicBezTo>
                  <a:cubicBezTo>
                    <a:pt x="11" y="0"/>
                    <a:pt x="15" y="1"/>
                    <a:pt x="15" y="1"/>
                  </a:cubicBezTo>
                  <a:cubicBezTo>
                    <a:pt x="15" y="2"/>
                    <a:pt x="11" y="1"/>
                    <a:pt x="6" y="3"/>
                  </a:cubicBezTo>
                  <a:cubicBezTo>
                    <a:pt x="2" y="5"/>
                    <a:pt x="1" y="8"/>
                    <a:pt x="0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xmlns="" id="{B12F9F35-A682-4619-BF14-0C23A3369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384801"/>
              <a:ext cx="90487" cy="22225"/>
            </a:xfrm>
            <a:custGeom>
              <a:avLst/>
              <a:gdLst>
                <a:gd name="T0" fmla="*/ 16 w 16"/>
                <a:gd name="T1" fmla="*/ 4 h 4"/>
                <a:gd name="T2" fmla="*/ 8 w 16"/>
                <a:gd name="T3" fmla="*/ 3 h 4"/>
                <a:gd name="T4" fmla="*/ 0 w 16"/>
                <a:gd name="T5" fmla="*/ 1 h 4"/>
                <a:gd name="T6" fmla="*/ 8 w 16"/>
                <a:gd name="T7" fmla="*/ 2 h 4"/>
                <a:gd name="T8" fmla="*/ 16 w 1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16" y="4"/>
                  </a:moveTo>
                  <a:cubicBezTo>
                    <a:pt x="16" y="4"/>
                    <a:pt x="12" y="4"/>
                    <a:pt x="8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8" y="2"/>
                  </a:cubicBezTo>
                  <a:cubicBezTo>
                    <a:pt x="12" y="3"/>
                    <a:pt x="16" y="4"/>
                    <a:pt x="16" y="4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xmlns="" id="{2FBB8B32-26EE-4D7C-BAAB-021313DC9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5294313"/>
              <a:ext cx="263525" cy="84138"/>
            </a:xfrm>
            <a:custGeom>
              <a:avLst/>
              <a:gdLst>
                <a:gd name="T0" fmla="*/ 0 w 166"/>
                <a:gd name="T1" fmla="*/ 21 h 53"/>
                <a:gd name="T2" fmla="*/ 0 w 166"/>
                <a:gd name="T3" fmla="*/ 0 h 53"/>
                <a:gd name="T4" fmla="*/ 159 w 166"/>
                <a:gd name="T5" fmla="*/ 14 h 53"/>
                <a:gd name="T6" fmla="*/ 166 w 166"/>
                <a:gd name="T7" fmla="*/ 53 h 53"/>
                <a:gd name="T8" fmla="*/ 0 w 166"/>
                <a:gd name="T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3">
                  <a:moveTo>
                    <a:pt x="0" y="21"/>
                  </a:moveTo>
                  <a:lnTo>
                    <a:pt x="0" y="0"/>
                  </a:lnTo>
                  <a:lnTo>
                    <a:pt x="159" y="14"/>
                  </a:lnTo>
                  <a:lnTo>
                    <a:pt x="166" y="5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xmlns="" id="{8BE56AE5-B81F-4AE6-B103-EC3566948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5" y="5191126"/>
              <a:ext cx="320675" cy="171450"/>
            </a:xfrm>
            <a:custGeom>
              <a:avLst/>
              <a:gdLst>
                <a:gd name="T0" fmla="*/ 0 w 202"/>
                <a:gd name="T1" fmla="*/ 21 h 108"/>
                <a:gd name="T2" fmla="*/ 33 w 202"/>
                <a:gd name="T3" fmla="*/ 108 h 108"/>
                <a:gd name="T4" fmla="*/ 202 w 202"/>
                <a:gd name="T5" fmla="*/ 97 h 108"/>
                <a:gd name="T6" fmla="*/ 156 w 202"/>
                <a:gd name="T7" fmla="*/ 0 h 108"/>
                <a:gd name="T8" fmla="*/ 0 w 202"/>
                <a:gd name="T9" fmla="*/ 2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08">
                  <a:moveTo>
                    <a:pt x="0" y="21"/>
                  </a:moveTo>
                  <a:lnTo>
                    <a:pt x="33" y="108"/>
                  </a:lnTo>
                  <a:lnTo>
                    <a:pt x="202" y="97"/>
                  </a:lnTo>
                  <a:lnTo>
                    <a:pt x="15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xmlns="" id="{65938B4B-43A9-4596-B846-6F697416C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5345113"/>
              <a:ext cx="658812" cy="153988"/>
            </a:xfrm>
            <a:custGeom>
              <a:avLst/>
              <a:gdLst>
                <a:gd name="T0" fmla="*/ 61 w 115"/>
                <a:gd name="T1" fmla="*/ 3 h 27"/>
                <a:gd name="T2" fmla="*/ 5 w 115"/>
                <a:gd name="T3" fmla="*/ 24 h 27"/>
                <a:gd name="T4" fmla="*/ 115 w 115"/>
                <a:gd name="T5" fmla="*/ 13 h 27"/>
                <a:gd name="T6" fmla="*/ 108 w 115"/>
                <a:gd name="T7" fmla="*/ 0 h 27"/>
                <a:gd name="T8" fmla="*/ 61 w 115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7">
                  <a:moveTo>
                    <a:pt x="61" y="3"/>
                  </a:moveTo>
                  <a:cubicBezTo>
                    <a:pt x="61" y="3"/>
                    <a:pt x="0" y="21"/>
                    <a:pt x="5" y="24"/>
                  </a:cubicBezTo>
                  <a:cubicBezTo>
                    <a:pt x="11" y="27"/>
                    <a:pt x="115" y="13"/>
                    <a:pt x="115" y="13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61" y="3"/>
                  </a:ln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xmlns="" id="{929218A2-4D16-4EF9-AB1F-3BB48AF23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5395913"/>
              <a:ext cx="28575" cy="52388"/>
            </a:xfrm>
            <a:custGeom>
              <a:avLst/>
              <a:gdLst>
                <a:gd name="T0" fmla="*/ 5 w 5"/>
                <a:gd name="T1" fmla="*/ 8 h 9"/>
                <a:gd name="T2" fmla="*/ 2 w 5"/>
                <a:gd name="T3" fmla="*/ 5 h 9"/>
                <a:gd name="T4" fmla="*/ 0 w 5"/>
                <a:gd name="T5" fmla="*/ 0 h 9"/>
                <a:gd name="T6" fmla="*/ 3 w 5"/>
                <a:gd name="T7" fmla="*/ 4 h 9"/>
                <a:gd name="T8" fmla="*/ 5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8"/>
                  </a:moveTo>
                  <a:cubicBezTo>
                    <a:pt x="4" y="9"/>
                    <a:pt x="3" y="7"/>
                    <a:pt x="2" y="5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1"/>
                    <a:pt x="3" y="4"/>
                  </a:cubicBezTo>
                  <a:cubicBezTo>
                    <a:pt x="4" y="6"/>
                    <a:pt x="5" y="8"/>
                    <a:pt x="5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xmlns="" id="{BC58DC03-C269-4416-90D1-5B6FC380C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988" y="5391151"/>
              <a:ext cx="23812" cy="44450"/>
            </a:xfrm>
            <a:custGeom>
              <a:avLst/>
              <a:gdLst>
                <a:gd name="T0" fmla="*/ 4 w 4"/>
                <a:gd name="T1" fmla="*/ 8 h 8"/>
                <a:gd name="T2" fmla="*/ 1 w 4"/>
                <a:gd name="T3" fmla="*/ 4 h 8"/>
                <a:gd name="T4" fmla="*/ 0 w 4"/>
                <a:gd name="T5" fmla="*/ 0 h 8"/>
                <a:gd name="T6" fmla="*/ 3 w 4"/>
                <a:gd name="T7" fmla="*/ 4 h 8"/>
                <a:gd name="T8" fmla="*/ 4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3" y="8"/>
                    <a:pt x="2" y="6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1"/>
                    <a:pt x="3" y="4"/>
                  </a:cubicBezTo>
                  <a:cubicBezTo>
                    <a:pt x="4" y="6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xmlns="" id="{6371E0F8-E426-48BA-8FB8-533DCFE8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378451"/>
              <a:ext cx="39687" cy="57150"/>
            </a:xfrm>
            <a:custGeom>
              <a:avLst/>
              <a:gdLst>
                <a:gd name="T0" fmla="*/ 6 w 7"/>
                <a:gd name="T1" fmla="*/ 9 h 10"/>
                <a:gd name="T2" fmla="*/ 2 w 7"/>
                <a:gd name="T3" fmla="*/ 6 h 10"/>
                <a:gd name="T4" fmla="*/ 0 w 7"/>
                <a:gd name="T5" fmla="*/ 0 h 10"/>
                <a:gd name="T6" fmla="*/ 4 w 7"/>
                <a:gd name="T7" fmla="*/ 5 h 10"/>
                <a:gd name="T8" fmla="*/ 6 w 7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6" y="9"/>
                  </a:moveTo>
                  <a:cubicBezTo>
                    <a:pt x="6" y="10"/>
                    <a:pt x="4" y="8"/>
                    <a:pt x="2" y="6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2" y="2"/>
                    <a:pt x="4" y="5"/>
                  </a:cubicBezTo>
                  <a:cubicBezTo>
                    <a:pt x="5" y="7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xmlns="" id="{87FCA3D2-FED0-4D8E-8E93-BBD96CEDF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988" y="5316538"/>
              <a:ext cx="63500" cy="68263"/>
            </a:xfrm>
            <a:custGeom>
              <a:avLst/>
              <a:gdLst>
                <a:gd name="T0" fmla="*/ 10 w 11"/>
                <a:gd name="T1" fmla="*/ 12 h 12"/>
                <a:gd name="T2" fmla="*/ 8 w 11"/>
                <a:gd name="T3" fmla="*/ 11 h 12"/>
                <a:gd name="T4" fmla="*/ 6 w 11"/>
                <a:gd name="T5" fmla="*/ 6 h 12"/>
                <a:gd name="T6" fmla="*/ 7 w 11"/>
                <a:gd name="T7" fmla="*/ 3 h 12"/>
                <a:gd name="T8" fmla="*/ 8 w 11"/>
                <a:gd name="T9" fmla="*/ 1 h 12"/>
                <a:gd name="T10" fmla="*/ 8 w 11"/>
                <a:gd name="T11" fmla="*/ 0 h 12"/>
                <a:gd name="T12" fmla="*/ 10 w 11"/>
                <a:gd name="T13" fmla="*/ 0 h 12"/>
                <a:gd name="T14" fmla="*/ 11 w 11"/>
                <a:gd name="T15" fmla="*/ 3 h 12"/>
                <a:gd name="T16" fmla="*/ 11 w 11"/>
                <a:gd name="T17" fmla="*/ 5 h 12"/>
                <a:gd name="T18" fmla="*/ 10 w 11"/>
                <a:gd name="T19" fmla="*/ 9 h 12"/>
                <a:gd name="T20" fmla="*/ 9 w 11"/>
                <a:gd name="T21" fmla="*/ 11 h 12"/>
                <a:gd name="T22" fmla="*/ 8 w 11"/>
                <a:gd name="T23" fmla="*/ 11 h 12"/>
                <a:gd name="T24" fmla="*/ 5 w 11"/>
                <a:gd name="T25" fmla="*/ 10 h 12"/>
                <a:gd name="T26" fmla="*/ 2 w 11"/>
                <a:gd name="T27" fmla="*/ 7 h 12"/>
                <a:gd name="T28" fmla="*/ 1 w 11"/>
                <a:gd name="T29" fmla="*/ 5 h 12"/>
                <a:gd name="T30" fmla="*/ 1 w 11"/>
                <a:gd name="T31" fmla="*/ 3 h 12"/>
                <a:gd name="T32" fmla="*/ 4 w 11"/>
                <a:gd name="T33" fmla="*/ 3 h 12"/>
                <a:gd name="T34" fmla="*/ 5 w 11"/>
                <a:gd name="T35" fmla="*/ 4 h 12"/>
                <a:gd name="T36" fmla="*/ 8 w 11"/>
                <a:gd name="T37" fmla="*/ 10 h 12"/>
                <a:gd name="T38" fmla="*/ 4 w 11"/>
                <a:gd name="T39" fmla="*/ 5 h 12"/>
                <a:gd name="T40" fmla="*/ 2 w 11"/>
                <a:gd name="T41" fmla="*/ 4 h 12"/>
                <a:gd name="T42" fmla="*/ 2 w 11"/>
                <a:gd name="T43" fmla="*/ 5 h 12"/>
                <a:gd name="T44" fmla="*/ 3 w 11"/>
                <a:gd name="T45" fmla="*/ 6 h 12"/>
                <a:gd name="T46" fmla="*/ 6 w 11"/>
                <a:gd name="T47" fmla="*/ 9 h 12"/>
                <a:gd name="T48" fmla="*/ 8 w 11"/>
                <a:gd name="T49" fmla="*/ 10 h 12"/>
                <a:gd name="T50" fmla="*/ 8 w 11"/>
                <a:gd name="T51" fmla="*/ 9 h 12"/>
                <a:gd name="T52" fmla="*/ 9 w 11"/>
                <a:gd name="T53" fmla="*/ 5 h 12"/>
                <a:gd name="T54" fmla="*/ 9 w 11"/>
                <a:gd name="T55" fmla="*/ 3 h 12"/>
                <a:gd name="T56" fmla="*/ 9 w 11"/>
                <a:gd name="T57" fmla="*/ 1 h 12"/>
                <a:gd name="T58" fmla="*/ 9 w 11"/>
                <a:gd name="T59" fmla="*/ 2 h 12"/>
                <a:gd name="T60" fmla="*/ 8 w 11"/>
                <a:gd name="T61" fmla="*/ 3 h 12"/>
                <a:gd name="T62" fmla="*/ 7 w 11"/>
                <a:gd name="T63" fmla="*/ 6 h 12"/>
                <a:gd name="T64" fmla="*/ 9 w 11"/>
                <a:gd name="T65" fmla="*/ 11 h 12"/>
                <a:gd name="T66" fmla="*/ 10 w 11"/>
                <a:gd name="T6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" h="12">
                  <a:moveTo>
                    <a:pt x="10" y="12"/>
                  </a:moveTo>
                  <a:cubicBezTo>
                    <a:pt x="10" y="12"/>
                    <a:pt x="9" y="12"/>
                    <a:pt x="8" y="11"/>
                  </a:cubicBezTo>
                  <a:cubicBezTo>
                    <a:pt x="8" y="10"/>
                    <a:pt x="7" y="9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7" y="2"/>
                    <a:pt x="7" y="2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11" y="6"/>
                    <a:pt x="11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9" y="11"/>
                    <a:pt x="8" y="12"/>
                    <a:pt x="8" y="11"/>
                  </a:cubicBezTo>
                  <a:cubicBezTo>
                    <a:pt x="6" y="11"/>
                    <a:pt x="6" y="11"/>
                    <a:pt x="5" y="10"/>
                  </a:cubicBezTo>
                  <a:cubicBezTo>
                    <a:pt x="4" y="9"/>
                    <a:pt x="3" y="8"/>
                    <a:pt x="2" y="7"/>
                  </a:cubicBezTo>
                  <a:cubicBezTo>
                    <a:pt x="2" y="7"/>
                    <a:pt x="1" y="6"/>
                    <a:pt x="1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8" y="7"/>
                    <a:pt x="8" y="10"/>
                    <a:pt x="8" y="10"/>
                  </a:cubicBezTo>
                  <a:cubicBezTo>
                    <a:pt x="7" y="10"/>
                    <a:pt x="7" y="8"/>
                    <a:pt x="4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5" y="8"/>
                    <a:pt x="6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9" y="8"/>
                    <a:pt x="9" y="6"/>
                    <a:pt x="9" y="5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7" y="5"/>
                    <a:pt x="7" y="6"/>
                  </a:cubicBezTo>
                  <a:cubicBezTo>
                    <a:pt x="7" y="8"/>
                    <a:pt x="8" y="10"/>
                    <a:pt x="9" y="11"/>
                  </a:cubicBezTo>
                  <a:cubicBezTo>
                    <a:pt x="9" y="11"/>
                    <a:pt x="10" y="12"/>
                    <a:pt x="10" y="12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xmlns="" id="{EC88BF00-7049-45CD-8D94-3C7BB7893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388" y="5402263"/>
              <a:ext cx="617537" cy="74613"/>
            </a:xfrm>
            <a:custGeom>
              <a:avLst/>
              <a:gdLst>
                <a:gd name="T0" fmla="*/ 108 w 108"/>
                <a:gd name="T1" fmla="*/ 0 h 13"/>
                <a:gd name="T2" fmla="*/ 107 w 108"/>
                <a:gd name="T3" fmla="*/ 0 h 13"/>
                <a:gd name="T4" fmla="*/ 104 w 108"/>
                <a:gd name="T5" fmla="*/ 1 h 13"/>
                <a:gd name="T6" fmla="*/ 92 w 108"/>
                <a:gd name="T7" fmla="*/ 3 h 13"/>
                <a:gd name="T8" fmla="*/ 54 w 108"/>
                <a:gd name="T9" fmla="*/ 8 h 13"/>
                <a:gd name="T10" fmla="*/ 16 w 108"/>
                <a:gd name="T11" fmla="*/ 12 h 13"/>
                <a:gd name="T12" fmla="*/ 4 w 108"/>
                <a:gd name="T13" fmla="*/ 13 h 13"/>
                <a:gd name="T14" fmla="*/ 1 w 108"/>
                <a:gd name="T15" fmla="*/ 13 h 13"/>
                <a:gd name="T16" fmla="*/ 0 w 108"/>
                <a:gd name="T17" fmla="*/ 13 h 13"/>
                <a:gd name="T18" fmla="*/ 1 w 108"/>
                <a:gd name="T19" fmla="*/ 13 h 13"/>
                <a:gd name="T20" fmla="*/ 4 w 108"/>
                <a:gd name="T21" fmla="*/ 13 h 13"/>
                <a:gd name="T22" fmla="*/ 16 w 108"/>
                <a:gd name="T23" fmla="*/ 12 h 13"/>
                <a:gd name="T24" fmla="*/ 54 w 108"/>
                <a:gd name="T25" fmla="*/ 8 h 13"/>
                <a:gd name="T26" fmla="*/ 92 w 108"/>
                <a:gd name="T27" fmla="*/ 2 h 13"/>
                <a:gd name="T28" fmla="*/ 104 w 108"/>
                <a:gd name="T29" fmla="*/ 0 h 13"/>
                <a:gd name="T30" fmla="*/ 107 w 108"/>
                <a:gd name="T31" fmla="*/ 0 h 13"/>
                <a:gd name="T32" fmla="*/ 108 w 108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3">
                  <a:moveTo>
                    <a:pt x="108" y="0"/>
                  </a:moveTo>
                  <a:cubicBezTo>
                    <a:pt x="108" y="0"/>
                    <a:pt x="108" y="0"/>
                    <a:pt x="107" y="0"/>
                  </a:cubicBezTo>
                  <a:cubicBezTo>
                    <a:pt x="106" y="0"/>
                    <a:pt x="105" y="0"/>
                    <a:pt x="104" y="1"/>
                  </a:cubicBezTo>
                  <a:cubicBezTo>
                    <a:pt x="101" y="1"/>
                    <a:pt x="97" y="2"/>
                    <a:pt x="92" y="3"/>
                  </a:cubicBezTo>
                  <a:cubicBezTo>
                    <a:pt x="83" y="4"/>
                    <a:pt x="69" y="6"/>
                    <a:pt x="54" y="8"/>
                  </a:cubicBezTo>
                  <a:cubicBezTo>
                    <a:pt x="39" y="10"/>
                    <a:pt x="26" y="11"/>
                    <a:pt x="16" y="12"/>
                  </a:cubicBezTo>
                  <a:cubicBezTo>
                    <a:pt x="11" y="12"/>
                    <a:pt x="7" y="13"/>
                    <a:pt x="4" y="13"/>
                  </a:cubicBezTo>
                  <a:cubicBezTo>
                    <a:pt x="3" y="13"/>
                    <a:pt x="2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7" y="12"/>
                    <a:pt x="11" y="12"/>
                    <a:pt x="16" y="12"/>
                  </a:cubicBezTo>
                  <a:cubicBezTo>
                    <a:pt x="26" y="11"/>
                    <a:pt x="39" y="9"/>
                    <a:pt x="54" y="8"/>
                  </a:cubicBezTo>
                  <a:cubicBezTo>
                    <a:pt x="69" y="6"/>
                    <a:pt x="82" y="4"/>
                    <a:pt x="92" y="2"/>
                  </a:cubicBezTo>
                  <a:cubicBezTo>
                    <a:pt x="97" y="1"/>
                    <a:pt x="101" y="1"/>
                    <a:pt x="104" y="0"/>
                  </a:cubicBezTo>
                  <a:cubicBezTo>
                    <a:pt x="105" y="0"/>
                    <a:pt x="106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xmlns="" id="{1D75EEF5-8265-44F2-849E-94331DE8A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5356226"/>
              <a:ext cx="68262" cy="63500"/>
            </a:xfrm>
            <a:custGeom>
              <a:avLst/>
              <a:gdLst>
                <a:gd name="T0" fmla="*/ 1 w 12"/>
                <a:gd name="T1" fmla="*/ 11 h 11"/>
                <a:gd name="T2" fmla="*/ 4 w 12"/>
                <a:gd name="T3" fmla="*/ 3 h 11"/>
                <a:gd name="T4" fmla="*/ 12 w 12"/>
                <a:gd name="T5" fmla="*/ 1 h 11"/>
                <a:gd name="T6" fmla="*/ 5 w 12"/>
                <a:gd name="T7" fmla="*/ 4 h 11"/>
                <a:gd name="T8" fmla="*/ 1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0" y="11"/>
                    <a:pt x="1" y="7"/>
                    <a:pt x="4" y="3"/>
                  </a:cubicBezTo>
                  <a:cubicBezTo>
                    <a:pt x="8" y="0"/>
                    <a:pt x="12" y="0"/>
                    <a:pt x="12" y="1"/>
                  </a:cubicBezTo>
                  <a:cubicBezTo>
                    <a:pt x="12" y="1"/>
                    <a:pt x="8" y="1"/>
                    <a:pt x="5" y="4"/>
                  </a:cubicBezTo>
                  <a:cubicBezTo>
                    <a:pt x="1" y="7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xmlns="" id="{EFFB765B-99F8-4EA2-A0BA-EC46647B5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5402263"/>
              <a:ext cx="92075" cy="4763"/>
            </a:xfrm>
            <a:custGeom>
              <a:avLst/>
              <a:gdLst>
                <a:gd name="T0" fmla="*/ 16 w 16"/>
                <a:gd name="T1" fmla="*/ 0 h 1"/>
                <a:gd name="T2" fmla="*/ 8 w 16"/>
                <a:gd name="T3" fmla="*/ 1 h 1"/>
                <a:gd name="T4" fmla="*/ 0 w 16"/>
                <a:gd name="T5" fmla="*/ 1 h 1"/>
                <a:gd name="T6" fmla="*/ 8 w 16"/>
                <a:gd name="T7" fmla="*/ 0 h 1"/>
                <a:gd name="T8" fmla="*/ 16 w 1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16" y="0"/>
                    <a:pt x="12" y="1"/>
                    <a:pt x="8" y="1"/>
                  </a:cubicBezTo>
                  <a:cubicBezTo>
                    <a:pt x="3" y="1"/>
                    <a:pt x="0" y="1"/>
                    <a:pt x="0" y="1"/>
                  </a:cubicBezTo>
                  <a:cubicBezTo>
                    <a:pt x="0" y="1"/>
                    <a:pt x="3" y="1"/>
                    <a:pt x="8" y="0"/>
                  </a:cubicBezTo>
                  <a:cubicBezTo>
                    <a:pt x="12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84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xmlns="" id="{EFE60A90-1585-40F1-A260-CC7BC55BB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950" y="5287963"/>
              <a:ext cx="279400" cy="74613"/>
            </a:xfrm>
            <a:custGeom>
              <a:avLst/>
              <a:gdLst>
                <a:gd name="T0" fmla="*/ 7 w 176"/>
                <a:gd name="T1" fmla="*/ 47 h 47"/>
                <a:gd name="T2" fmla="*/ 0 w 176"/>
                <a:gd name="T3" fmla="*/ 29 h 47"/>
                <a:gd name="T4" fmla="*/ 158 w 176"/>
                <a:gd name="T5" fmla="*/ 0 h 47"/>
                <a:gd name="T6" fmla="*/ 176 w 176"/>
                <a:gd name="T7" fmla="*/ 36 h 47"/>
                <a:gd name="T8" fmla="*/ 7 w 17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7">
                  <a:moveTo>
                    <a:pt x="7" y="47"/>
                  </a:moveTo>
                  <a:lnTo>
                    <a:pt x="0" y="29"/>
                  </a:lnTo>
                  <a:lnTo>
                    <a:pt x="158" y="0"/>
                  </a:lnTo>
                  <a:lnTo>
                    <a:pt x="176" y="36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xmlns="" id="{B7FA5406-5A28-45B9-A5FE-6F52BEC0B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1160463"/>
              <a:ext cx="1196975" cy="1214438"/>
            </a:xfrm>
            <a:custGeom>
              <a:avLst/>
              <a:gdLst>
                <a:gd name="T0" fmla="*/ 30 w 209"/>
                <a:gd name="T1" fmla="*/ 12 h 213"/>
                <a:gd name="T2" fmla="*/ 50 w 209"/>
                <a:gd name="T3" fmla="*/ 1 h 213"/>
                <a:gd name="T4" fmla="*/ 73 w 209"/>
                <a:gd name="T5" fmla="*/ 1 h 213"/>
                <a:gd name="T6" fmla="*/ 94 w 209"/>
                <a:gd name="T7" fmla="*/ 6 h 213"/>
                <a:gd name="T8" fmla="*/ 110 w 209"/>
                <a:gd name="T9" fmla="*/ 20 h 213"/>
                <a:gd name="T10" fmla="*/ 113 w 209"/>
                <a:gd name="T11" fmla="*/ 39 h 213"/>
                <a:gd name="T12" fmla="*/ 121 w 209"/>
                <a:gd name="T13" fmla="*/ 55 h 213"/>
                <a:gd name="T14" fmla="*/ 139 w 209"/>
                <a:gd name="T15" fmla="*/ 60 h 213"/>
                <a:gd name="T16" fmla="*/ 152 w 209"/>
                <a:gd name="T17" fmla="*/ 82 h 213"/>
                <a:gd name="T18" fmla="*/ 146 w 209"/>
                <a:gd name="T19" fmla="*/ 107 h 213"/>
                <a:gd name="T20" fmla="*/ 175 w 209"/>
                <a:gd name="T21" fmla="*/ 113 h 213"/>
                <a:gd name="T22" fmla="*/ 191 w 209"/>
                <a:gd name="T23" fmla="*/ 136 h 213"/>
                <a:gd name="T24" fmla="*/ 181 w 209"/>
                <a:gd name="T25" fmla="*/ 161 h 213"/>
                <a:gd name="T26" fmla="*/ 205 w 209"/>
                <a:gd name="T27" fmla="*/ 169 h 213"/>
                <a:gd name="T28" fmla="*/ 202 w 209"/>
                <a:gd name="T29" fmla="*/ 196 h 213"/>
                <a:gd name="T30" fmla="*/ 179 w 209"/>
                <a:gd name="T31" fmla="*/ 210 h 213"/>
                <a:gd name="T32" fmla="*/ 151 w 209"/>
                <a:gd name="T33" fmla="*/ 212 h 213"/>
                <a:gd name="T34" fmla="*/ 88 w 209"/>
                <a:gd name="T35" fmla="*/ 209 h 213"/>
                <a:gd name="T36" fmla="*/ 29 w 209"/>
                <a:gd name="T37" fmla="*/ 186 h 213"/>
                <a:gd name="T38" fmla="*/ 10 w 209"/>
                <a:gd name="T39" fmla="*/ 163 h 213"/>
                <a:gd name="T40" fmla="*/ 16 w 209"/>
                <a:gd name="T41" fmla="*/ 135 h 213"/>
                <a:gd name="T42" fmla="*/ 21 w 209"/>
                <a:gd name="T43" fmla="*/ 130 h 213"/>
                <a:gd name="T44" fmla="*/ 15 w 209"/>
                <a:gd name="T45" fmla="*/ 119 h 213"/>
                <a:gd name="T46" fmla="*/ 4 w 209"/>
                <a:gd name="T47" fmla="*/ 111 h 213"/>
                <a:gd name="T48" fmla="*/ 6 w 209"/>
                <a:gd name="T49" fmla="*/ 95 h 213"/>
                <a:gd name="T50" fmla="*/ 18 w 209"/>
                <a:gd name="T51" fmla="*/ 82 h 213"/>
                <a:gd name="T52" fmla="*/ 25 w 209"/>
                <a:gd name="T53" fmla="*/ 46 h 213"/>
                <a:gd name="T54" fmla="*/ 30 w 209"/>
                <a:gd name="T55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9" h="213">
                  <a:moveTo>
                    <a:pt x="30" y="12"/>
                  </a:moveTo>
                  <a:cubicBezTo>
                    <a:pt x="36" y="6"/>
                    <a:pt x="42" y="3"/>
                    <a:pt x="50" y="1"/>
                  </a:cubicBezTo>
                  <a:cubicBezTo>
                    <a:pt x="57" y="0"/>
                    <a:pt x="65" y="0"/>
                    <a:pt x="73" y="1"/>
                  </a:cubicBezTo>
                  <a:cubicBezTo>
                    <a:pt x="80" y="2"/>
                    <a:pt x="87" y="3"/>
                    <a:pt x="94" y="6"/>
                  </a:cubicBezTo>
                  <a:cubicBezTo>
                    <a:pt x="101" y="9"/>
                    <a:pt x="107" y="14"/>
                    <a:pt x="110" y="20"/>
                  </a:cubicBezTo>
                  <a:cubicBezTo>
                    <a:pt x="112" y="26"/>
                    <a:pt x="112" y="32"/>
                    <a:pt x="113" y="39"/>
                  </a:cubicBezTo>
                  <a:cubicBezTo>
                    <a:pt x="114" y="45"/>
                    <a:pt x="116" y="51"/>
                    <a:pt x="121" y="55"/>
                  </a:cubicBezTo>
                  <a:cubicBezTo>
                    <a:pt x="126" y="58"/>
                    <a:pt x="133" y="58"/>
                    <a:pt x="139" y="60"/>
                  </a:cubicBezTo>
                  <a:cubicBezTo>
                    <a:pt x="147" y="64"/>
                    <a:pt x="151" y="73"/>
                    <a:pt x="152" y="82"/>
                  </a:cubicBezTo>
                  <a:cubicBezTo>
                    <a:pt x="152" y="91"/>
                    <a:pt x="149" y="99"/>
                    <a:pt x="146" y="107"/>
                  </a:cubicBezTo>
                  <a:cubicBezTo>
                    <a:pt x="156" y="108"/>
                    <a:pt x="166" y="109"/>
                    <a:pt x="175" y="113"/>
                  </a:cubicBezTo>
                  <a:cubicBezTo>
                    <a:pt x="183" y="118"/>
                    <a:pt x="191" y="126"/>
                    <a:pt x="191" y="136"/>
                  </a:cubicBezTo>
                  <a:cubicBezTo>
                    <a:pt x="192" y="145"/>
                    <a:pt x="186" y="153"/>
                    <a:pt x="181" y="161"/>
                  </a:cubicBezTo>
                  <a:cubicBezTo>
                    <a:pt x="190" y="157"/>
                    <a:pt x="201" y="161"/>
                    <a:pt x="205" y="169"/>
                  </a:cubicBezTo>
                  <a:cubicBezTo>
                    <a:pt x="209" y="178"/>
                    <a:pt x="207" y="188"/>
                    <a:pt x="202" y="196"/>
                  </a:cubicBezTo>
                  <a:cubicBezTo>
                    <a:pt x="196" y="203"/>
                    <a:pt x="188" y="208"/>
                    <a:pt x="179" y="210"/>
                  </a:cubicBezTo>
                  <a:cubicBezTo>
                    <a:pt x="170" y="212"/>
                    <a:pt x="160" y="212"/>
                    <a:pt x="151" y="212"/>
                  </a:cubicBezTo>
                  <a:cubicBezTo>
                    <a:pt x="130" y="213"/>
                    <a:pt x="109" y="212"/>
                    <a:pt x="88" y="209"/>
                  </a:cubicBezTo>
                  <a:cubicBezTo>
                    <a:pt x="67" y="205"/>
                    <a:pt x="46" y="198"/>
                    <a:pt x="29" y="186"/>
                  </a:cubicBezTo>
                  <a:cubicBezTo>
                    <a:pt x="21" y="180"/>
                    <a:pt x="13" y="172"/>
                    <a:pt x="10" y="163"/>
                  </a:cubicBezTo>
                  <a:cubicBezTo>
                    <a:pt x="6" y="153"/>
                    <a:pt x="8" y="141"/>
                    <a:pt x="16" y="135"/>
                  </a:cubicBezTo>
                  <a:cubicBezTo>
                    <a:pt x="18" y="133"/>
                    <a:pt x="20" y="132"/>
                    <a:pt x="21" y="130"/>
                  </a:cubicBezTo>
                  <a:cubicBezTo>
                    <a:pt x="23" y="125"/>
                    <a:pt x="19" y="121"/>
                    <a:pt x="15" y="119"/>
                  </a:cubicBezTo>
                  <a:cubicBezTo>
                    <a:pt x="11" y="116"/>
                    <a:pt x="6" y="115"/>
                    <a:pt x="4" y="111"/>
                  </a:cubicBezTo>
                  <a:cubicBezTo>
                    <a:pt x="0" y="106"/>
                    <a:pt x="2" y="100"/>
                    <a:pt x="6" y="95"/>
                  </a:cubicBezTo>
                  <a:cubicBezTo>
                    <a:pt x="9" y="90"/>
                    <a:pt x="14" y="87"/>
                    <a:pt x="18" y="82"/>
                  </a:cubicBezTo>
                  <a:cubicBezTo>
                    <a:pt x="25" y="72"/>
                    <a:pt x="25" y="59"/>
                    <a:pt x="25" y="46"/>
                  </a:cubicBezTo>
                  <a:cubicBezTo>
                    <a:pt x="25" y="34"/>
                    <a:pt x="20" y="20"/>
                    <a:pt x="30" y="12"/>
                  </a:cubicBezTo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xmlns="" id="{1BFB6838-7EC5-4B68-8E06-D0755EC03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7163" y="1928813"/>
              <a:ext cx="2054225" cy="1539875"/>
            </a:xfrm>
            <a:custGeom>
              <a:avLst/>
              <a:gdLst>
                <a:gd name="T0" fmla="*/ 288 w 359"/>
                <a:gd name="T1" fmla="*/ 59 h 270"/>
                <a:gd name="T2" fmla="*/ 260 w 359"/>
                <a:gd name="T3" fmla="*/ 24 h 270"/>
                <a:gd name="T4" fmla="*/ 168 w 359"/>
                <a:gd name="T5" fmla="*/ 0 h 270"/>
                <a:gd name="T6" fmla="*/ 127 w 359"/>
                <a:gd name="T7" fmla="*/ 15 h 270"/>
                <a:gd name="T8" fmla="*/ 127 w 359"/>
                <a:gd name="T9" fmla="*/ 15 h 270"/>
                <a:gd name="T10" fmla="*/ 127 w 359"/>
                <a:gd name="T11" fmla="*/ 15 h 270"/>
                <a:gd name="T12" fmla="*/ 0 w 359"/>
                <a:gd name="T13" fmla="*/ 130 h 270"/>
                <a:gd name="T14" fmla="*/ 15 w 359"/>
                <a:gd name="T15" fmla="*/ 198 h 270"/>
                <a:gd name="T16" fmla="*/ 119 w 359"/>
                <a:gd name="T17" fmla="*/ 114 h 270"/>
                <a:gd name="T18" fmla="*/ 124 w 359"/>
                <a:gd name="T19" fmla="*/ 161 h 270"/>
                <a:gd name="T20" fmla="*/ 103 w 359"/>
                <a:gd name="T21" fmla="*/ 267 h 270"/>
                <a:gd name="T22" fmla="*/ 257 w 359"/>
                <a:gd name="T23" fmla="*/ 270 h 270"/>
                <a:gd name="T24" fmla="*/ 257 w 359"/>
                <a:gd name="T25" fmla="*/ 233 h 270"/>
                <a:gd name="T26" fmla="*/ 337 w 359"/>
                <a:gd name="T27" fmla="*/ 221 h 270"/>
                <a:gd name="T28" fmla="*/ 288 w 359"/>
                <a:gd name="T29" fmla="*/ 59 h 270"/>
                <a:gd name="T30" fmla="*/ 259 w 359"/>
                <a:gd name="T31" fmla="*/ 177 h 270"/>
                <a:gd name="T32" fmla="*/ 252 w 359"/>
                <a:gd name="T33" fmla="*/ 108 h 270"/>
                <a:gd name="T34" fmla="*/ 277 w 359"/>
                <a:gd name="T35" fmla="*/ 173 h 270"/>
                <a:gd name="T36" fmla="*/ 259 w 359"/>
                <a:gd name="T37" fmla="*/ 17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9" h="270">
                  <a:moveTo>
                    <a:pt x="288" y="59"/>
                  </a:moveTo>
                  <a:cubicBezTo>
                    <a:pt x="278" y="42"/>
                    <a:pt x="268" y="29"/>
                    <a:pt x="260" y="24"/>
                  </a:cubicBezTo>
                  <a:cubicBezTo>
                    <a:pt x="260" y="24"/>
                    <a:pt x="237" y="0"/>
                    <a:pt x="168" y="0"/>
                  </a:cubicBezTo>
                  <a:cubicBezTo>
                    <a:pt x="151" y="0"/>
                    <a:pt x="137" y="6"/>
                    <a:pt x="127" y="15"/>
                  </a:cubicBezTo>
                  <a:cubicBezTo>
                    <a:pt x="126" y="15"/>
                    <a:pt x="126" y="15"/>
                    <a:pt x="127" y="15"/>
                  </a:cubicBezTo>
                  <a:cubicBezTo>
                    <a:pt x="127" y="15"/>
                    <a:pt x="127" y="14"/>
                    <a:pt x="127" y="1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5" y="198"/>
                    <a:pt x="15" y="198"/>
                    <a:pt x="15" y="198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4" y="161"/>
                    <a:pt x="124" y="161"/>
                    <a:pt x="124" y="161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70"/>
                    <a:pt x="257" y="255"/>
                    <a:pt x="257" y="233"/>
                  </a:cubicBezTo>
                  <a:cubicBezTo>
                    <a:pt x="292" y="232"/>
                    <a:pt x="327" y="228"/>
                    <a:pt x="337" y="221"/>
                  </a:cubicBezTo>
                  <a:cubicBezTo>
                    <a:pt x="359" y="203"/>
                    <a:pt x="300" y="80"/>
                    <a:pt x="288" y="59"/>
                  </a:cubicBezTo>
                  <a:moveTo>
                    <a:pt x="259" y="177"/>
                  </a:moveTo>
                  <a:cubicBezTo>
                    <a:pt x="259" y="164"/>
                    <a:pt x="252" y="122"/>
                    <a:pt x="252" y="108"/>
                  </a:cubicBezTo>
                  <a:cubicBezTo>
                    <a:pt x="277" y="173"/>
                    <a:pt x="277" y="173"/>
                    <a:pt x="277" y="173"/>
                  </a:cubicBezTo>
                  <a:cubicBezTo>
                    <a:pt x="259" y="177"/>
                    <a:pt x="259" y="177"/>
                    <a:pt x="259" y="177"/>
                  </a:cubicBezTo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xmlns="" id="{E95E8DB4-20EE-4C2B-882E-4072346A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3451226"/>
              <a:ext cx="788987" cy="1773238"/>
            </a:xfrm>
            <a:custGeom>
              <a:avLst/>
              <a:gdLst>
                <a:gd name="T0" fmla="*/ 116 w 138"/>
                <a:gd name="T1" fmla="*/ 0 h 311"/>
                <a:gd name="T2" fmla="*/ 33 w 138"/>
                <a:gd name="T3" fmla="*/ 0 h 311"/>
                <a:gd name="T4" fmla="*/ 1 w 138"/>
                <a:gd name="T5" fmla="*/ 41 h 311"/>
                <a:gd name="T6" fmla="*/ 1 w 138"/>
                <a:gd name="T7" fmla="*/ 311 h 311"/>
                <a:gd name="T8" fmla="*/ 86 w 138"/>
                <a:gd name="T9" fmla="*/ 311 h 311"/>
                <a:gd name="T10" fmla="*/ 82 w 138"/>
                <a:gd name="T11" fmla="*/ 76 h 311"/>
                <a:gd name="T12" fmla="*/ 138 w 138"/>
                <a:gd name="T13" fmla="*/ 73 h 311"/>
                <a:gd name="T14" fmla="*/ 116 w 138"/>
                <a:gd name="T1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11">
                  <a:moveTo>
                    <a:pt x="11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0" y="8"/>
                    <a:pt x="1" y="41"/>
                  </a:cubicBezTo>
                  <a:cubicBezTo>
                    <a:pt x="2" y="75"/>
                    <a:pt x="1" y="311"/>
                    <a:pt x="1" y="311"/>
                  </a:cubicBezTo>
                  <a:cubicBezTo>
                    <a:pt x="86" y="311"/>
                    <a:pt x="86" y="311"/>
                    <a:pt x="86" y="311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138" y="73"/>
                    <a:pt x="138" y="73"/>
                    <a:pt x="138" y="73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145A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xmlns="" id="{BB970A4E-2C5D-4D1E-9A03-6FE1C276E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3451226"/>
              <a:ext cx="1841500" cy="1808163"/>
            </a:xfrm>
            <a:custGeom>
              <a:avLst/>
              <a:gdLst>
                <a:gd name="T0" fmla="*/ 41 w 322"/>
                <a:gd name="T1" fmla="*/ 0 h 317"/>
                <a:gd name="T2" fmla="*/ 8 w 322"/>
                <a:gd name="T3" fmla="*/ 57 h 317"/>
                <a:gd name="T4" fmla="*/ 85 w 322"/>
                <a:gd name="T5" fmla="*/ 317 h 317"/>
                <a:gd name="T6" fmla="*/ 184 w 322"/>
                <a:gd name="T7" fmla="*/ 310 h 317"/>
                <a:gd name="T8" fmla="*/ 114 w 322"/>
                <a:gd name="T9" fmla="*/ 92 h 317"/>
                <a:gd name="T10" fmla="*/ 254 w 322"/>
                <a:gd name="T11" fmla="*/ 92 h 317"/>
                <a:gd name="T12" fmla="*/ 319 w 322"/>
                <a:gd name="T13" fmla="*/ 38 h 317"/>
                <a:gd name="T14" fmla="*/ 320 w 322"/>
                <a:gd name="T15" fmla="*/ 0 h 317"/>
                <a:gd name="T16" fmla="*/ 41 w 322"/>
                <a:gd name="T1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17">
                  <a:moveTo>
                    <a:pt x="41" y="0"/>
                  </a:moveTo>
                  <a:cubicBezTo>
                    <a:pt x="41" y="0"/>
                    <a:pt x="0" y="11"/>
                    <a:pt x="8" y="57"/>
                  </a:cubicBezTo>
                  <a:cubicBezTo>
                    <a:pt x="16" y="104"/>
                    <a:pt x="85" y="317"/>
                    <a:pt x="85" y="317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254" y="92"/>
                    <a:pt x="254" y="92"/>
                    <a:pt x="254" y="92"/>
                  </a:cubicBezTo>
                  <a:cubicBezTo>
                    <a:pt x="286" y="92"/>
                    <a:pt x="314" y="69"/>
                    <a:pt x="319" y="38"/>
                  </a:cubicBezTo>
                  <a:cubicBezTo>
                    <a:pt x="321" y="27"/>
                    <a:pt x="322" y="15"/>
                    <a:pt x="320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176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xmlns="" id="{99229237-4410-4B40-9F63-04BACDBE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0" y="1193801"/>
              <a:ext cx="577850" cy="730250"/>
            </a:xfrm>
            <a:custGeom>
              <a:avLst/>
              <a:gdLst>
                <a:gd name="T0" fmla="*/ 85 w 101"/>
                <a:gd name="T1" fmla="*/ 37 h 128"/>
                <a:gd name="T2" fmla="*/ 83 w 101"/>
                <a:gd name="T3" fmla="*/ 59 h 128"/>
                <a:gd name="T4" fmla="*/ 96 w 101"/>
                <a:gd name="T5" fmla="*/ 78 h 128"/>
                <a:gd name="T6" fmla="*/ 78 w 101"/>
                <a:gd name="T7" fmla="*/ 87 h 128"/>
                <a:gd name="T8" fmla="*/ 33 w 101"/>
                <a:gd name="T9" fmla="*/ 115 h 128"/>
                <a:gd name="T10" fmla="*/ 6 w 101"/>
                <a:gd name="T11" fmla="*/ 23 h 128"/>
                <a:gd name="T12" fmla="*/ 35 w 101"/>
                <a:gd name="T13" fmla="*/ 2 h 128"/>
                <a:gd name="T14" fmla="*/ 63 w 101"/>
                <a:gd name="T15" fmla="*/ 8 h 128"/>
                <a:gd name="T16" fmla="*/ 85 w 101"/>
                <a:gd name="T1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28">
                  <a:moveTo>
                    <a:pt x="85" y="37"/>
                  </a:move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101" y="62"/>
                    <a:pt x="96" y="78"/>
                  </a:cubicBezTo>
                  <a:cubicBezTo>
                    <a:pt x="91" y="94"/>
                    <a:pt x="78" y="87"/>
                    <a:pt x="78" y="87"/>
                  </a:cubicBezTo>
                  <a:cubicBezTo>
                    <a:pt x="78" y="87"/>
                    <a:pt x="75" y="128"/>
                    <a:pt x="33" y="115"/>
                  </a:cubicBezTo>
                  <a:cubicBezTo>
                    <a:pt x="0" y="105"/>
                    <a:pt x="2" y="60"/>
                    <a:pt x="6" y="23"/>
                  </a:cubicBezTo>
                  <a:cubicBezTo>
                    <a:pt x="8" y="9"/>
                    <a:pt x="21" y="0"/>
                    <a:pt x="35" y="2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76" y="11"/>
                    <a:pt x="86" y="23"/>
                    <a:pt x="85" y="37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xmlns="" id="{0454F239-5BB6-40F0-9FFE-938214709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3" y="1633538"/>
              <a:ext cx="349250" cy="473075"/>
            </a:xfrm>
            <a:custGeom>
              <a:avLst/>
              <a:gdLst>
                <a:gd name="T0" fmla="*/ 61 w 61"/>
                <a:gd name="T1" fmla="*/ 0 h 83"/>
                <a:gd name="T2" fmla="*/ 50 w 61"/>
                <a:gd name="T3" fmla="*/ 60 h 83"/>
                <a:gd name="T4" fmla="*/ 20 w 61"/>
                <a:gd name="T5" fmla="*/ 79 h 83"/>
                <a:gd name="T6" fmla="*/ 2 w 61"/>
                <a:gd name="T7" fmla="*/ 51 h 83"/>
                <a:gd name="T8" fmla="*/ 8 w 61"/>
                <a:gd name="T9" fmla="*/ 17 h 83"/>
                <a:gd name="T10" fmla="*/ 61 w 61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3">
                  <a:moveTo>
                    <a:pt x="61" y="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47" y="74"/>
                    <a:pt x="34" y="83"/>
                    <a:pt x="20" y="79"/>
                  </a:cubicBezTo>
                  <a:cubicBezTo>
                    <a:pt x="8" y="76"/>
                    <a:pt x="0" y="64"/>
                    <a:pt x="2" y="5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xmlns="" id="{AEE517FA-0C36-4157-B58F-F1B3F2AD2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816101"/>
              <a:ext cx="230187" cy="44450"/>
            </a:xfrm>
            <a:custGeom>
              <a:avLst/>
              <a:gdLst>
                <a:gd name="T0" fmla="*/ 0 w 40"/>
                <a:gd name="T1" fmla="*/ 0 h 8"/>
                <a:gd name="T2" fmla="*/ 5 w 40"/>
                <a:gd name="T3" fmla="*/ 4 h 8"/>
                <a:gd name="T4" fmla="*/ 20 w 40"/>
                <a:gd name="T5" fmla="*/ 8 h 8"/>
                <a:gd name="T6" fmla="*/ 35 w 40"/>
                <a:gd name="T7" fmla="*/ 5 h 8"/>
                <a:gd name="T8" fmla="*/ 40 w 40"/>
                <a:gd name="T9" fmla="*/ 1 h 8"/>
                <a:gd name="T10" fmla="*/ 34 w 40"/>
                <a:gd name="T11" fmla="*/ 4 h 8"/>
                <a:gd name="T12" fmla="*/ 20 w 40"/>
                <a:gd name="T13" fmla="*/ 7 h 8"/>
                <a:gd name="T14" fmla="*/ 6 w 40"/>
                <a:gd name="T15" fmla="*/ 3 h 8"/>
                <a:gd name="T16" fmla="*/ 0 w 4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cubicBezTo>
                    <a:pt x="0" y="1"/>
                    <a:pt x="2" y="2"/>
                    <a:pt x="5" y="4"/>
                  </a:cubicBezTo>
                  <a:cubicBezTo>
                    <a:pt x="9" y="6"/>
                    <a:pt x="14" y="8"/>
                    <a:pt x="20" y="8"/>
                  </a:cubicBezTo>
                  <a:cubicBezTo>
                    <a:pt x="26" y="8"/>
                    <a:pt x="31" y="7"/>
                    <a:pt x="35" y="5"/>
                  </a:cubicBezTo>
                  <a:cubicBezTo>
                    <a:pt x="38" y="3"/>
                    <a:pt x="40" y="1"/>
                    <a:pt x="40" y="1"/>
                  </a:cubicBezTo>
                  <a:cubicBezTo>
                    <a:pt x="40" y="1"/>
                    <a:pt x="38" y="2"/>
                    <a:pt x="34" y="4"/>
                  </a:cubicBezTo>
                  <a:cubicBezTo>
                    <a:pt x="31" y="5"/>
                    <a:pt x="26" y="7"/>
                    <a:pt x="20" y="7"/>
                  </a:cubicBezTo>
                  <a:cubicBezTo>
                    <a:pt x="14" y="6"/>
                    <a:pt x="9" y="5"/>
                    <a:pt x="6" y="3"/>
                  </a:cubicBezTo>
                  <a:cubicBezTo>
                    <a:pt x="2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xmlns="" id="{B47AC065-83B1-41A1-BE61-CE56F5D72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587501"/>
              <a:ext cx="33337" cy="61913"/>
            </a:xfrm>
            <a:custGeom>
              <a:avLst/>
              <a:gdLst>
                <a:gd name="T0" fmla="*/ 0 w 6"/>
                <a:gd name="T1" fmla="*/ 11 h 11"/>
                <a:gd name="T2" fmla="*/ 3 w 6"/>
                <a:gd name="T3" fmla="*/ 11 h 11"/>
                <a:gd name="T4" fmla="*/ 5 w 6"/>
                <a:gd name="T5" fmla="*/ 9 h 11"/>
                <a:gd name="T6" fmla="*/ 5 w 6"/>
                <a:gd name="T7" fmla="*/ 6 h 11"/>
                <a:gd name="T8" fmla="*/ 4 w 6"/>
                <a:gd name="T9" fmla="*/ 5 h 11"/>
                <a:gd name="T10" fmla="*/ 1 w 6"/>
                <a:gd name="T11" fmla="*/ 6 h 11"/>
                <a:gd name="T12" fmla="*/ 2 w 6"/>
                <a:gd name="T13" fmla="*/ 6 h 11"/>
                <a:gd name="T14" fmla="*/ 4 w 6"/>
                <a:gd name="T15" fmla="*/ 0 h 11"/>
                <a:gd name="T16" fmla="*/ 1 w 6"/>
                <a:gd name="T17" fmla="*/ 6 h 11"/>
                <a:gd name="T18" fmla="*/ 2 w 6"/>
                <a:gd name="T19" fmla="*/ 6 h 11"/>
                <a:gd name="T20" fmla="*/ 3 w 6"/>
                <a:gd name="T21" fmla="*/ 6 h 11"/>
                <a:gd name="T22" fmla="*/ 4 w 6"/>
                <a:gd name="T23" fmla="*/ 8 h 11"/>
                <a:gd name="T24" fmla="*/ 3 w 6"/>
                <a:gd name="T25" fmla="*/ 10 h 11"/>
                <a:gd name="T26" fmla="*/ 0 w 6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1">
                  <a:moveTo>
                    <a:pt x="0" y="11"/>
                  </a:moveTo>
                  <a:cubicBezTo>
                    <a:pt x="0" y="11"/>
                    <a:pt x="1" y="11"/>
                    <a:pt x="3" y="11"/>
                  </a:cubicBezTo>
                  <a:cubicBezTo>
                    <a:pt x="4" y="11"/>
                    <a:pt x="5" y="10"/>
                    <a:pt x="5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3" y="4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4" y="0"/>
                    <a:pt x="4" y="0"/>
                  </a:cubicBezTo>
                  <a:cubicBezTo>
                    <a:pt x="3" y="0"/>
                    <a:pt x="2" y="2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4" y="9"/>
                    <a:pt x="3" y="9"/>
                    <a:pt x="3" y="10"/>
                  </a:cubicBezTo>
                  <a:cubicBezTo>
                    <a:pt x="1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xmlns="" id="{2AADB041-ACEC-439D-9C91-046590D56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3098801"/>
              <a:ext cx="509587" cy="250825"/>
            </a:xfrm>
            <a:custGeom>
              <a:avLst/>
              <a:gdLst>
                <a:gd name="T0" fmla="*/ 83 w 89"/>
                <a:gd name="T1" fmla="*/ 0 h 44"/>
                <a:gd name="T2" fmla="*/ 32 w 89"/>
                <a:gd name="T3" fmla="*/ 0 h 44"/>
                <a:gd name="T4" fmla="*/ 6 w 89"/>
                <a:gd name="T5" fmla="*/ 29 h 44"/>
                <a:gd name="T6" fmla="*/ 30 w 89"/>
                <a:gd name="T7" fmla="*/ 12 h 44"/>
                <a:gd name="T8" fmla="*/ 16 w 89"/>
                <a:gd name="T9" fmla="*/ 44 h 44"/>
                <a:gd name="T10" fmla="*/ 45 w 89"/>
                <a:gd name="T11" fmla="*/ 35 h 44"/>
                <a:gd name="T12" fmla="*/ 60 w 89"/>
                <a:gd name="T13" fmla="*/ 24 h 44"/>
                <a:gd name="T14" fmla="*/ 89 w 89"/>
                <a:gd name="T15" fmla="*/ 27 h 44"/>
                <a:gd name="T16" fmla="*/ 83 w 89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4">
                  <a:moveTo>
                    <a:pt x="8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28"/>
                    <a:pt x="6" y="29"/>
                  </a:cubicBezTo>
                  <a:cubicBezTo>
                    <a:pt x="11" y="31"/>
                    <a:pt x="30" y="12"/>
                    <a:pt x="30" y="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38" y="41"/>
                    <a:pt x="45" y="35"/>
                  </a:cubicBezTo>
                  <a:cubicBezTo>
                    <a:pt x="53" y="29"/>
                    <a:pt x="60" y="24"/>
                    <a:pt x="60" y="24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FBA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xmlns="" id="{99AB6AAC-F2B4-4148-8897-B0F6E20C4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9288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B3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xmlns="" id="{6C4166D1-D422-4D76-BA25-629CE7C81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1928813"/>
              <a:ext cx="230187" cy="166688"/>
            </a:xfrm>
            <a:custGeom>
              <a:avLst/>
              <a:gdLst>
                <a:gd name="T0" fmla="*/ 1 w 40"/>
                <a:gd name="T1" fmla="*/ 0 h 29"/>
                <a:gd name="T2" fmla="*/ 0 w 40"/>
                <a:gd name="T3" fmla="*/ 0 h 29"/>
                <a:gd name="T4" fmla="*/ 0 w 40"/>
                <a:gd name="T5" fmla="*/ 3 h 29"/>
                <a:gd name="T6" fmla="*/ 2 w 40"/>
                <a:gd name="T7" fmla="*/ 12 h 29"/>
                <a:gd name="T8" fmla="*/ 9 w 40"/>
                <a:gd name="T9" fmla="*/ 23 h 29"/>
                <a:gd name="T10" fmla="*/ 24 w 40"/>
                <a:gd name="T11" fmla="*/ 29 h 29"/>
                <a:gd name="T12" fmla="*/ 25 w 40"/>
                <a:gd name="T13" fmla="*/ 29 h 29"/>
                <a:gd name="T14" fmla="*/ 39 w 40"/>
                <a:gd name="T15" fmla="*/ 24 h 29"/>
                <a:gd name="T16" fmla="*/ 40 w 40"/>
                <a:gd name="T17" fmla="*/ 24 h 29"/>
                <a:gd name="T18" fmla="*/ 27 w 40"/>
                <a:gd name="T19" fmla="*/ 28 h 29"/>
                <a:gd name="T20" fmla="*/ 21 w 40"/>
                <a:gd name="T21" fmla="*/ 27 h 29"/>
                <a:gd name="T22" fmla="*/ 14 w 40"/>
                <a:gd name="T23" fmla="*/ 24 h 29"/>
                <a:gd name="T24" fmla="*/ 10 w 40"/>
                <a:gd name="T25" fmla="*/ 22 h 29"/>
                <a:gd name="T26" fmla="*/ 3 w 40"/>
                <a:gd name="T27" fmla="*/ 12 h 29"/>
                <a:gd name="T28" fmla="*/ 1 w 40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9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6"/>
                    <a:pt x="0" y="9"/>
                    <a:pt x="2" y="12"/>
                  </a:cubicBezTo>
                  <a:cubicBezTo>
                    <a:pt x="3" y="16"/>
                    <a:pt x="5" y="20"/>
                    <a:pt x="9" y="23"/>
                  </a:cubicBezTo>
                  <a:cubicBezTo>
                    <a:pt x="13" y="26"/>
                    <a:pt x="18" y="28"/>
                    <a:pt x="24" y="29"/>
                  </a:cubicBezTo>
                  <a:cubicBezTo>
                    <a:pt x="24" y="29"/>
                    <a:pt x="25" y="29"/>
                    <a:pt x="25" y="29"/>
                  </a:cubicBezTo>
                  <a:cubicBezTo>
                    <a:pt x="31" y="29"/>
                    <a:pt x="36" y="27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6" y="27"/>
                    <a:pt x="32" y="28"/>
                    <a:pt x="27" y="28"/>
                  </a:cubicBezTo>
                  <a:cubicBezTo>
                    <a:pt x="25" y="28"/>
                    <a:pt x="23" y="28"/>
                    <a:pt x="21" y="27"/>
                  </a:cubicBezTo>
                  <a:cubicBezTo>
                    <a:pt x="18" y="27"/>
                    <a:pt x="16" y="26"/>
                    <a:pt x="14" y="24"/>
                  </a:cubicBezTo>
                  <a:cubicBezTo>
                    <a:pt x="12" y="23"/>
                    <a:pt x="11" y="23"/>
                    <a:pt x="10" y="22"/>
                  </a:cubicBezTo>
                  <a:cubicBezTo>
                    <a:pt x="6" y="19"/>
                    <a:pt x="4" y="15"/>
                    <a:pt x="3" y="12"/>
                  </a:cubicBezTo>
                  <a:cubicBezTo>
                    <a:pt x="0" y="5"/>
                    <a:pt x="1" y="1"/>
                    <a:pt x="1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xmlns="" id="{37FC7BAE-22D8-47C7-BD59-BA2EBDE8C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1143001"/>
              <a:ext cx="527050" cy="387350"/>
            </a:xfrm>
            <a:custGeom>
              <a:avLst/>
              <a:gdLst>
                <a:gd name="T0" fmla="*/ 0 w 92"/>
                <a:gd name="T1" fmla="*/ 35 h 68"/>
                <a:gd name="T2" fmla="*/ 27 w 92"/>
                <a:gd name="T3" fmla="*/ 38 h 68"/>
                <a:gd name="T4" fmla="*/ 29 w 92"/>
                <a:gd name="T5" fmla="*/ 29 h 68"/>
                <a:gd name="T6" fmla="*/ 31 w 92"/>
                <a:gd name="T7" fmla="*/ 39 h 68"/>
                <a:gd name="T8" fmla="*/ 57 w 92"/>
                <a:gd name="T9" fmla="*/ 39 h 68"/>
                <a:gd name="T10" fmla="*/ 59 w 92"/>
                <a:gd name="T11" fmla="*/ 30 h 68"/>
                <a:gd name="T12" fmla="*/ 61 w 92"/>
                <a:gd name="T13" fmla="*/ 44 h 68"/>
                <a:gd name="T14" fmla="*/ 72 w 92"/>
                <a:gd name="T15" fmla="*/ 46 h 68"/>
                <a:gd name="T16" fmla="*/ 79 w 92"/>
                <a:gd name="T17" fmla="*/ 68 h 68"/>
                <a:gd name="T18" fmla="*/ 67 w 92"/>
                <a:gd name="T19" fmla="*/ 14 h 68"/>
                <a:gd name="T20" fmla="*/ 0 w 92"/>
                <a:gd name="T21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8">
                  <a:moveTo>
                    <a:pt x="0" y="35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6"/>
                    <a:pt x="69" y="68"/>
                    <a:pt x="79" y="68"/>
                  </a:cubicBezTo>
                  <a:cubicBezTo>
                    <a:pt x="79" y="68"/>
                    <a:pt x="92" y="21"/>
                    <a:pt x="67" y="14"/>
                  </a:cubicBezTo>
                  <a:cubicBezTo>
                    <a:pt x="42" y="6"/>
                    <a:pt x="0" y="0"/>
                    <a:pt x="0" y="35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xmlns="" id="{BE9729DB-AA9B-4C84-A618-63EC56D24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0" y="1262063"/>
              <a:ext cx="200025" cy="160338"/>
            </a:xfrm>
            <a:custGeom>
              <a:avLst/>
              <a:gdLst>
                <a:gd name="T0" fmla="*/ 6 w 35"/>
                <a:gd name="T1" fmla="*/ 19 h 28"/>
                <a:gd name="T2" fmla="*/ 11 w 35"/>
                <a:gd name="T3" fmla="*/ 6 h 28"/>
                <a:gd name="T4" fmla="*/ 23 w 35"/>
                <a:gd name="T5" fmla="*/ 0 h 28"/>
                <a:gd name="T6" fmla="*/ 31 w 35"/>
                <a:gd name="T7" fmla="*/ 2 h 28"/>
                <a:gd name="T8" fmla="*/ 34 w 35"/>
                <a:gd name="T9" fmla="*/ 9 h 28"/>
                <a:gd name="T10" fmla="*/ 22 w 35"/>
                <a:gd name="T11" fmla="*/ 26 h 28"/>
                <a:gd name="T12" fmla="*/ 0 w 35"/>
                <a:gd name="T13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8">
                  <a:moveTo>
                    <a:pt x="6" y="19"/>
                  </a:moveTo>
                  <a:cubicBezTo>
                    <a:pt x="6" y="14"/>
                    <a:pt x="8" y="10"/>
                    <a:pt x="11" y="6"/>
                  </a:cubicBezTo>
                  <a:cubicBezTo>
                    <a:pt x="14" y="3"/>
                    <a:pt x="18" y="0"/>
                    <a:pt x="23" y="0"/>
                  </a:cubicBezTo>
                  <a:cubicBezTo>
                    <a:pt x="26" y="0"/>
                    <a:pt x="29" y="0"/>
                    <a:pt x="31" y="2"/>
                  </a:cubicBezTo>
                  <a:cubicBezTo>
                    <a:pt x="33" y="4"/>
                    <a:pt x="34" y="6"/>
                    <a:pt x="34" y="9"/>
                  </a:cubicBezTo>
                  <a:cubicBezTo>
                    <a:pt x="35" y="16"/>
                    <a:pt x="29" y="24"/>
                    <a:pt x="22" y="26"/>
                  </a:cubicBezTo>
                  <a:cubicBezTo>
                    <a:pt x="15" y="28"/>
                    <a:pt x="7" y="26"/>
                    <a:pt x="0" y="22"/>
                  </a:cubicBezTo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8">
              <a:extLst>
                <a:ext uri="{FF2B5EF4-FFF2-40B4-BE49-F238E27FC236}">
                  <a16:creationId xmlns:a16="http://schemas.microsoft.com/office/drawing/2014/main" xmlns="" id="{895A8320-9B3C-46EE-8C3B-5D048FE1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371601"/>
              <a:ext cx="188912" cy="112713"/>
            </a:xfrm>
            <a:custGeom>
              <a:avLst/>
              <a:gdLst>
                <a:gd name="T0" fmla="*/ 33 w 33"/>
                <a:gd name="T1" fmla="*/ 12 h 20"/>
                <a:gd name="T2" fmla="*/ 28 w 33"/>
                <a:gd name="T3" fmla="*/ 16 h 20"/>
                <a:gd name="T4" fmla="*/ 13 w 33"/>
                <a:gd name="T5" fmla="*/ 17 h 20"/>
                <a:gd name="T6" fmla="*/ 2 w 33"/>
                <a:gd name="T7" fmla="*/ 6 h 20"/>
                <a:gd name="T8" fmla="*/ 1 w 33"/>
                <a:gd name="T9" fmla="*/ 0 h 20"/>
                <a:gd name="T10" fmla="*/ 3 w 33"/>
                <a:gd name="T11" fmla="*/ 6 h 20"/>
                <a:gd name="T12" fmla="*/ 13 w 33"/>
                <a:gd name="T13" fmla="*/ 16 h 20"/>
                <a:gd name="T14" fmla="*/ 28 w 33"/>
                <a:gd name="T15" fmla="*/ 15 h 20"/>
                <a:gd name="T16" fmla="*/ 33 w 33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">
                  <a:moveTo>
                    <a:pt x="33" y="12"/>
                  </a:moveTo>
                  <a:cubicBezTo>
                    <a:pt x="33" y="12"/>
                    <a:pt x="32" y="14"/>
                    <a:pt x="28" y="16"/>
                  </a:cubicBezTo>
                  <a:cubicBezTo>
                    <a:pt x="25" y="18"/>
                    <a:pt x="19" y="20"/>
                    <a:pt x="13" y="17"/>
                  </a:cubicBezTo>
                  <a:cubicBezTo>
                    <a:pt x="7" y="15"/>
                    <a:pt x="3" y="10"/>
                    <a:pt x="2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3" y="6"/>
                  </a:cubicBezTo>
                  <a:cubicBezTo>
                    <a:pt x="4" y="9"/>
                    <a:pt x="8" y="14"/>
                    <a:pt x="13" y="16"/>
                  </a:cubicBezTo>
                  <a:cubicBezTo>
                    <a:pt x="19" y="18"/>
                    <a:pt x="24" y="17"/>
                    <a:pt x="28" y="15"/>
                  </a:cubicBezTo>
                  <a:cubicBezTo>
                    <a:pt x="31" y="13"/>
                    <a:pt x="33" y="12"/>
                    <a:pt x="33" y="12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9">
              <a:extLst>
                <a:ext uri="{FF2B5EF4-FFF2-40B4-BE49-F238E27FC236}">
                  <a16:creationId xmlns:a16="http://schemas.microsoft.com/office/drawing/2014/main" xmlns="" id="{C26BBEFE-3461-47D9-A55B-C6EDBE2DC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1176338"/>
              <a:ext cx="160337" cy="228600"/>
            </a:xfrm>
            <a:custGeom>
              <a:avLst/>
              <a:gdLst>
                <a:gd name="T0" fmla="*/ 3 w 28"/>
                <a:gd name="T1" fmla="*/ 40 h 40"/>
                <a:gd name="T2" fmla="*/ 2 w 28"/>
                <a:gd name="T3" fmla="*/ 38 h 40"/>
                <a:gd name="T4" fmla="*/ 1 w 28"/>
                <a:gd name="T5" fmla="*/ 32 h 40"/>
                <a:gd name="T6" fmla="*/ 5 w 28"/>
                <a:gd name="T7" fmla="*/ 13 h 40"/>
                <a:gd name="T8" fmla="*/ 20 w 28"/>
                <a:gd name="T9" fmla="*/ 1 h 40"/>
                <a:gd name="T10" fmla="*/ 26 w 28"/>
                <a:gd name="T11" fmla="*/ 0 h 40"/>
                <a:gd name="T12" fmla="*/ 28 w 28"/>
                <a:gd name="T13" fmla="*/ 0 h 40"/>
                <a:gd name="T14" fmla="*/ 21 w 28"/>
                <a:gd name="T15" fmla="*/ 2 h 40"/>
                <a:gd name="T16" fmla="*/ 6 w 28"/>
                <a:gd name="T17" fmla="*/ 14 h 40"/>
                <a:gd name="T18" fmla="*/ 2 w 28"/>
                <a:gd name="T19" fmla="*/ 32 h 40"/>
                <a:gd name="T20" fmla="*/ 3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3" y="40"/>
                  </a:moveTo>
                  <a:cubicBezTo>
                    <a:pt x="3" y="40"/>
                    <a:pt x="2" y="39"/>
                    <a:pt x="2" y="38"/>
                  </a:cubicBezTo>
                  <a:cubicBezTo>
                    <a:pt x="1" y="37"/>
                    <a:pt x="1" y="35"/>
                    <a:pt x="1" y="32"/>
                  </a:cubicBezTo>
                  <a:cubicBezTo>
                    <a:pt x="0" y="27"/>
                    <a:pt x="1" y="20"/>
                    <a:pt x="5" y="13"/>
                  </a:cubicBezTo>
                  <a:cubicBezTo>
                    <a:pt x="9" y="7"/>
                    <a:pt x="15" y="3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8" y="0"/>
                    <a:pt x="25" y="1"/>
                    <a:pt x="21" y="2"/>
                  </a:cubicBezTo>
                  <a:cubicBezTo>
                    <a:pt x="16" y="4"/>
                    <a:pt x="10" y="8"/>
                    <a:pt x="6" y="14"/>
                  </a:cubicBezTo>
                  <a:cubicBezTo>
                    <a:pt x="2" y="20"/>
                    <a:pt x="1" y="27"/>
                    <a:pt x="2" y="32"/>
                  </a:cubicBezTo>
                  <a:cubicBezTo>
                    <a:pt x="2" y="37"/>
                    <a:pt x="3" y="40"/>
                    <a:pt x="3" y="40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xmlns="" id="{3468A740-BE0A-4DD3-9417-A3585400F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113" y="1501776"/>
              <a:ext cx="320675" cy="325438"/>
            </a:xfrm>
            <a:custGeom>
              <a:avLst/>
              <a:gdLst>
                <a:gd name="T0" fmla="*/ 47 w 56"/>
                <a:gd name="T1" fmla="*/ 39 h 57"/>
                <a:gd name="T2" fmla="*/ 46 w 56"/>
                <a:gd name="T3" fmla="*/ 40 h 57"/>
                <a:gd name="T4" fmla="*/ 42 w 56"/>
                <a:gd name="T5" fmla="*/ 39 h 57"/>
                <a:gd name="T6" fmla="*/ 40 w 56"/>
                <a:gd name="T7" fmla="*/ 37 h 57"/>
                <a:gd name="T8" fmla="*/ 40 w 56"/>
                <a:gd name="T9" fmla="*/ 34 h 57"/>
                <a:gd name="T10" fmla="*/ 44 w 56"/>
                <a:gd name="T11" fmla="*/ 31 h 57"/>
                <a:gd name="T12" fmla="*/ 49 w 56"/>
                <a:gd name="T13" fmla="*/ 32 h 57"/>
                <a:gd name="T14" fmla="*/ 55 w 56"/>
                <a:gd name="T15" fmla="*/ 40 h 57"/>
                <a:gd name="T16" fmla="*/ 51 w 56"/>
                <a:gd name="T17" fmla="*/ 52 h 57"/>
                <a:gd name="T18" fmla="*/ 39 w 56"/>
                <a:gd name="T19" fmla="*/ 57 h 57"/>
                <a:gd name="T20" fmla="*/ 25 w 56"/>
                <a:gd name="T21" fmla="*/ 54 h 57"/>
                <a:gd name="T22" fmla="*/ 20 w 56"/>
                <a:gd name="T23" fmla="*/ 48 h 57"/>
                <a:gd name="T24" fmla="*/ 20 w 56"/>
                <a:gd name="T25" fmla="*/ 41 h 57"/>
                <a:gd name="T26" fmla="*/ 24 w 56"/>
                <a:gd name="T27" fmla="*/ 28 h 57"/>
                <a:gd name="T28" fmla="*/ 18 w 56"/>
                <a:gd name="T29" fmla="*/ 8 h 57"/>
                <a:gd name="T30" fmla="*/ 6 w 56"/>
                <a:gd name="T31" fmla="*/ 1 h 57"/>
                <a:gd name="T32" fmla="*/ 0 w 56"/>
                <a:gd name="T33" fmla="*/ 0 h 57"/>
                <a:gd name="T34" fmla="*/ 2 w 56"/>
                <a:gd name="T35" fmla="*/ 0 h 57"/>
                <a:gd name="T36" fmla="*/ 6 w 56"/>
                <a:gd name="T37" fmla="*/ 0 h 57"/>
                <a:gd name="T38" fmla="*/ 19 w 56"/>
                <a:gd name="T39" fmla="*/ 8 h 57"/>
                <a:gd name="T40" fmla="*/ 26 w 56"/>
                <a:gd name="T41" fmla="*/ 28 h 57"/>
                <a:gd name="T42" fmla="*/ 22 w 56"/>
                <a:gd name="T43" fmla="*/ 41 h 57"/>
                <a:gd name="T44" fmla="*/ 22 w 56"/>
                <a:gd name="T45" fmla="*/ 47 h 57"/>
                <a:gd name="T46" fmla="*/ 26 w 56"/>
                <a:gd name="T47" fmla="*/ 52 h 57"/>
                <a:gd name="T48" fmla="*/ 39 w 56"/>
                <a:gd name="T49" fmla="*/ 55 h 57"/>
                <a:gd name="T50" fmla="*/ 50 w 56"/>
                <a:gd name="T51" fmla="*/ 51 h 57"/>
                <a:gd name="T52" fmla="*/ 54 w 56"/>
                <a:gd name="T53" fmla="*/ 41 h 57"/>
                <a:gd name="T54" fmla="*/ 48 w 56"/>
                <a:gd name="T55" fmla="*/ 33 h 57"/>
                <a:gd name="T56" fmla="*/ 44 w 56"/>
                <a:gd name="T57" fmla="*/ 33 h 57"/>
                <a:gd name="T58" fmla="*/ 41 w 56"/>
                <a:gd name="T59" fmla="*/ 34 h 57"/>
                <a:gd name="T60" fmla="*/ 40 w 56"/>
                <a:gd name="T61" fmla="*/ 37 h 57"/>
                <a:gd name="T62" fmla="*/ 42 w 56"/>
                <a:gd name="T63" fmla="*/ 39 h 57"/>
                <a:gd name="T64" fmla="*/ 46 w 56"/>
                <a:gd name="T65" fmla="*/ 39 h 57"/>
                <a:gd name="T66" fmla="*/ 47 w 56"/>
                <a:gd name="T67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" h="57">
                  <a:moveTo>
                    <a:pt x="47" y="39"/>
                  </a:moveTo>
                  <a:cubicBezTo>
                    <a:pt x="47" y="39"/>
                    <a:pt x="47" y="39"/>
                    <a:pt x="46" y="40"/>
                  </a:cubicBezTo>
                  <a:cubicBezTo>
                    <a:pt x="45" y="40"/>
                    <a:pt x="44" y="40"/>
                    <a:pt x="42" y="39"/>
                  </a:cubicBezTo>
                  <a:cubicBezTo>
                    <a:pt x="41" y="39"/>
                    <a:pt x="40" y="38"/>
                    <a:pt x="40" y="37"/>
                  </a:cubicBezTo>
                  <a:cubicBezTo>
                    <a:pt x="39" y="36"/>
                    <a:pt x="39" y="35"/>
                    <a:pt x="40" y="34"/>
                  </a:cubicBezTo>
                  <a:cubicBezTo>
                    <a:pt x="41" y="32"/>
                    <a:pt x="43" y="32"/>
                    <a:pt x="44" y="31"/>
                  </a:cubicBezTo>
                  <a:cubicBezTo>
                    <a:pt x="46" y="31"/>
                    <a:pt x="47" y="31"/>
                    <a:pt x="49" y="32"/>
                  </a:cubicBezTo>
                  <a:cubicBezTo>
                    <a:pt x="52" y="34"/>
                    <a:pt x="54" y="37"/>
                    <a:pt x="55" y="40"/>
                  </a:cubicBezTo>
                  <a:cubicBezTo>
                    <a:pt x="56" y="44"/>
                    <a:pt x="54" y="49"/>
                    <a:pt x="51" y="52"/>
                  </a:cubicBezTo>
                  <a:cubicBezTo>
                    <a:pt x="48" y="55"/>
                    <a:pt x="43" y="57"/>
                    <a:pt x="39" y="57"/>
                  </a:cubicBezTo>
                  <a:cubicBezTo>
                    <a:pt x="34" y="57"/>
                    <a:pt x="29" y="57"/>
                    <a:pt x="25" y="54"/>
                  </a:cubicBezTo>
                  <a:cubicBezTo>
                    <a:pt x="23" y="52"/>
                    <a:pt x="21" y="50"/>
                    <a:pt x="20" y="48"/>
                  </a:cubicBezTo>
                  <a:cubicBezTo>
                    <a:pt x="20" y="45"/>
                    <a:pt x="20" y="43"/>
                    <a:pt x="20" y="41"/>
                  </a:cubicBezTo>
                  <a:cubicBezTo>
                    <a:pt x="22" y="36"/>
                    <a:pt x="24" y="32"/>
                    <a:pt x="24" y="28"/>
                  </a:cubicBezTo>
                  <a:cubicBezTo>
                    <a:pt x="25" y="20"/>
                    <a:pt x="22" y="13"/>
                    <a:pt x="18" y="8"/>
                  </a:cubicBezTo>
                  <a:cubicBezTo>
                    <a:pt x="14" y="4"/>
                    <a:pt x="9" y="2"/>
                    <a:pt x="6" y="1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9" y="1"/>
                    <a:pt x="14" y="3"/>
                    <a:pt x="19" y="8"/>
                  </a:cubicBezTo>
                  <a:cubicBezTo>
                    <a:pt x="23" y="12"/>
                    <a:pt x="26" y="20"/>
                    <a:pt x="26" y="28"/>
                  </a:cubicBezTo>
                  <a:cubicBezTo>
                    <a:pt x="25" y="33"/>
                    <a:pt x="23" y="37"/>
                    <a:pt x="22" y="41"/>
                  </a:cubicBezTo>
                  <a:cubicBezTo>
                    <a:pt x="21" y="43"/>
                    <a:pt x="21" y="45"/>
                    <a:pt x="22" y="47"/>
                  </a:cubicBezTo>
                  <a:cubicBezTo>
                    <a:pt x="22" y="49"/>
                    <a:pt x="24" y="51"/>
                    <a:pt x="26" y="52"/>
                  </a:cubicBezTo>
                  <a:cubicBezTo>
                    <a:pt x="30" y="55"/>
                    <a:pt x="34" y="56"/>
                    <a:pt x="39" y="55"/>
                  </a:cubicBezTo>
                  <a:cubicBezTo>
                    <a:pt x="43" y="55"/>
                    <a:pt x="47" y="53"/>
                    <a:pt x="50" y="51"/>
                  </a:cubicBezTo>
                  <a:cubicBezTo>
                    <a:pt x="53" y="48"/>
                    <a:pt x="54" y="44"/>
                    <a:pt x="54" y="41"/>
                  </a:cubicBezTo>
                  <a:cubicBezTo>
                    <a:pt x="53" y="37"/>
                    <a:pt x="51" y="34"/>
                    <a:pt x="48" y="33"/>
                  </a:cubicBezTo>
                  <a:cubicBezTo>
                    <a:pt x="47" y="33"/>
                    <a:pt x="45" y="32"/>
                    <a:pt x="44" y="33"/>
                  </a:cubicBezTo>
                  <a:cubicBezTo>
                    <a:pt x="43" y="33"/>
                    <a:pt x="42" y="33"/>
                    <a:pt x="41" y="34"/>
                  </a:cubicBezTo>
                  <a:cubicBezTo>
                    <a:pt x="40" y="35"/>
                    <a:pt x="40" y="36"/>
                    <a:pt x="40" y="37"/>
                  </a:cubicBezTo>
                  <a:cubicBezTo>
                    <a:pt x="41" y="38"/>
                    <a:pt x="41" y="38"/>
                    <a:pt x="42" y="39"/>
                  </a:cubicBezTo>
                  <a:cubicBezTo>
                    <a:pt x="44" y="40"/>
                    <a:pt x="45" y="39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lose/>
                </a:path>
              </a:pathLst>
            </a:custGeom>
            <a:solidFill>
              <a:srgbClr val="352F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xmlns="" id="{8CB0578A-87F4-4C2D-86C1-0F5F25EA4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3" y="5099051"/>
              <a:ext cx="555625" cy="69850"/>
            </a:xfrm>
            <a:custGeom>
              <a:avLst/>
              <a:gdLst>
                <a:gd name="T0" fmla="*/ 97 w 97"/>
                <a:gd name="T1" fmla="*/ 1 h 12"/>
                <a:gd name="T2" fmla="*/ 93 w 97"/>
                <a:gd name="T3" fmla="*/ 1 h 12"/>
                <a:gd name="T4" fmla="*/ 83 w 97"/>
                <a:gd name="T5" fmla="*/ 1 h 12"/>
                <a:gd name="T6" fmla="*/ 48 w 97"/>
                <a:gd name="T7" fmla="*/ 4 h 12"/>
                <a:gd name="T8" fmla="*/ 14 w 97"/>
                <a:gd name="T9" fmla="*/ 9 h 12"/>
                <a:gd name="T10" fmla="*/ 4 w 97"/>
                <a:gd name="T11" fmla="*/ 11 h 12"/>
                <a:gd name="T12" fmla="*/ 0 w 97"/>
                <a:gd name="T13" fmla="*/ 11 h 12"/>
                <a:gd name="T14" fmla="*/ 4 w 97"/>
                <a:gd name="T15" fmla="*/ 10 h 12"/>
                <a:gd name="T16" fmla="*/ 14 w 97"/>
                <a:gd name="T17" fmla="*/ 8 h 12"/>
                <a:gd name="T18" fmla="*/ 48 w 97"/>
                <a:gd name="T19" fmla="*/ 2 h 12"/>
                <a:gd name="T20" fmla="*/ 82 w 97"/>
                <a:gd name="T21" fmla="*/ 0 h 12"/>
                <a:gd name="T22" fmla="*/ 93 w 97"/>
                <a:gd name="T23" fmla="*/ 0 h 12"/>
                <a:gd name="T24" fmla="*/ 97 w 97"/>
                <a:gd name="T2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">
                  <a:moveTo>
                    <a:pt x="97" y="1"/>
                  </a:moveTo>
                  <a:cubicBezTo>
                    <a:pt x="97" y="1"/>
                    <a:pt x="95" y="1"/>
                    <a:pt x="93" y="1"/>
                  </a:cubicBezTo>
                  <a:cubicBezTo>
                    <a:pt x="90" y="1"/>
                    <a:pt x="87" y="1"/>
                    <a:pt x="83" y="1"/>
                  </a:cubicBezTo>
                  <a:cubicBezTo>
                    <a:pt x="74" y="2"/>
                    <a:pt x="62" y="3"/>
                    <a:pt x="48" y="4"/>
                  </a:cubicBezTo>
                  <a:cubicBezTo>
                    <a:pt x="35" y="6"/>
                    <a:pt x="23" y="8"/>
                    <a:pt x="14" y="9"/>
                  </a:cubicBezTo>
                  <a:cubicBezTo>
                    <a:pt x="10" y="10"/>
                    <a:pt x="7" y="10"/>
                    <a:pt x="4" y="11"/>
                  </a:cubicBezTo>
                  <a:cubicBezTo>
                    <a:pt x="2" y="11"/>
                    <a:pt x="0" y="12"/>
                    <a:pt x="0" y="11"/>
                  </a:cubicBezTo>
                  <a:cubicBezTo>
                    <a:pt x="0" y="11"/>
                    <a:pt x="1" y="11"/>
                    <a:pt x="4" y="10"/>
                  </a:cubicBezTo>
                  <a:cubicBezTo>
                    <a:pt x="6" y="10"/>
                    <a:pt x="10" y="9"/>
                    <a:pt x="14" y="8"/>
                  </a:cubicBezTo>
                  <a:cubicBezTo>
                    <a:pt x="23" y="6"/>
                    <a:pt x="35" y="4"/>
                    <a:pt x="48" y="2"/>
                  </a:cubicBezTo>
                  <a:cubicBezTo>
                    <a:pt x="61" y="1"/>
                    <a:pt x="74" y="0"/>
                    <a:pt x="82" y="0"/>
                  </a:cubicBezTo>
                  <a:cubicBezTo>
                    <a:pt x="87" y="0"/>
                    <a:pt x="90" y="0"/>
                    <a:pt x="93" y="0"/>
                  </a:cubicBezTo>
                  <a:cubicBezTo>
                    <a:pt x="95" y="0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xmlns="" id="{7FC9DE9A-4BB9-4D3E-9B58-4FC9A8A60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3714751"/>
              <a:ext cx="1276350" cy="1373188"/>
            </a:xfrm>
            <a:custGeom>
              <a:avLst/>
              <a:gdLst>
                <a:gd name="T0" fmla="*/ 223 w 223"/>
                <a:gd name="T1" fmla="*/ 0 h 241"/>
                <a:gd name="T2" fmla="*/ 221 w 223"/>
                <a:gd name="T3" fmla="*/ 4 h 241"/>
                <a:gd name="T4" fmla="*/ 213 w 223"/>
                <a:gd name="T5" fmla="*/ 14 h 241"/>
                <a:gd name="T6" fmla="*/ 194 w 223"/>
                <a:gd name="T7" fmla="*/ 24 h 241"/>
                <a:gd name="T8" fmla="*/ 167 w 223"/>
                <a:gd name="T9" fmla="*/ 28 h 241"/>
                <a:gd name="T10" fmla="*/ 96 w 223"/>
                <a:gd name="T11" fmla="*/ 29 h 241"/>
                <a:gd name="T12" fmla="*/ 53 w 223"/>
                <a:gd name="T13" fmla="*/ 30 h 241"/>
                <a:gd name="T14" fmla="*/ 31 w 223"/>
                <a:gd name="T15" fmla="*/ 30 h 241"/>
                <a:gd name="T16" fmla="*/ 20 w 223"/>
                <a:gd name="T17" fmla="*/ 30 h 241"/>
                <a:gd name="T18" fmla="*/ 8 w 223"/>
                <a:gd name="T19" fmla="*/ 30 h 241"/>
                <a:gd name="T20" fmla="*/ 4 w 223"/>
                <a:gd name="T21" fmla="*/ 33 h 241"/>
                <a:gd name="T22" fmla="*/ 2 w 223"/>
                <a:gd name="T23" fmla="*/ 38 h 241"/>
                <a:gd name="T24" fmla="*/ 4 w 223"/>
                <a:gd name="T25" fmla="*/ 49 h 241"/>
                <a:gd name="T26" fmla="*/ 9 w 223"/>
                <a:gd name="T27" fmla="*/ 70 h 241"/>
                <a:gd name="T28" fmla="*/ 20 w 223"/>
                <a:gd name="T29" fmla="*/ 111 h 241"/>
                <a:gd name="T30" fmla="*/ 43 w 223"/>
                <a:gd name="T31" fmla="*/ 179 h 241"/>
                <a:gd name="T32" fmla="*/ 58 w 223"/>
                <a:gd name="T33" fmla="*/ 224 h 241"/>
                <a:gd name="T34" fmla="*/ 61 w 223"/>
                <a:gd name="T35" fmla="*/ 237 h 241"/>
                <a:gd name="T36" fmla="*/ 62 w 223"/>
                <a:gd name="T37" fmla="*/ 240 h 241"/>
                <a:gd name="T38" fmla="*/ 63 w 223"/>
                <a:gd name="T39" fmla="*/ 241 h 241"/>
                <a:gd name="T40" fmla="*/ 62 w 223"/>
                <a:gd name="T41" fmla="*/ 240 h 241"/>
                <a:gd name="T42" fmla="*/ 61 w 223"/>
                <a:gd name="T43" fmla="*/ 237 h 241"/>
                <a:gd name="T44" fmla="*/ 57 w 223"/>
                <a:gd name="T45" fmla="*/ 225 h 241"/>
                <a:gd name="T46" fmla="*/ 42 w 223"/>
                <a:gd name="T47" fmla="*/ 179 h 241"/>
                <a:gd name="T48" fmla="*/ 19 w 223"/>
                <a:gd name="T49" fmla="*/ 111 h 241"/>
                <a:gd name="T50" fmla="*/ 7 w 223"/>
                <a:gd name="T51" fmla="*/ 71 h 241"/>
                <a:gd name="T52" fmla="*/ 2 w 223"/>
                <a:gd name="T53" fmla="*/ 49 h 241"/>
                <a:gd name="T54" fmla="*/ 0 w 223"/>
                <a:gd name="T55" fmla="*/ 37 h 241"/>
                <a:gd name="T56" fmla="*/ 2 w 223"/>
                <a:gd name="T57" fmla="*/ 32 h 241"/>
                <a:gd name="T58" fmla="*/ 8 w 223"/>
                <a:gd name="T59" fmla="*/ 29 h 241"/>
                <a:gd name="T60" fmla="*/ 16 w 223"/>
                <a:gd name="T61" fmla="*/ 28 h 241"/>
                <a:gd name="T62" fmla="*/ 20 w 223"/>
                <a:gd name="T63" fmla="*/ 28 h 241"/>
                <a:gd name="T64" fmla="*/ 31 w 223"/>
                <a:gd name="T65" fmla="*/ 28 h 241"/>
                <a:gd name="T66" fmla="*/ 53 w 223"/>
                <a:gd name="T67" fmla="*/ 28 h 241"/>
                <a:gd name="T68" fmla="*/ 96 w 223"/>
                <a:gd name="T69" fmla="*/ 28 h 241"/>
                <a:gd name="T70" fmla="*/ 167 w 223"/>
                <a:gd name="T71" fmla="*/ 27 h 241"/>
                <a:gd name="T72" fmla="*/ 194 w 223"/>
                <a:gd name="T73" fmla="*/ 23 h 241"/>
                <a:gd name="T74" fmla="*/ 212 w 223"/>
                <a:gd name="T75" fmla="*/ 14 h 241"/>
                <a:gd name="T76" fmla="*/ 221 w 223"/>
                <a:gd name="T77" fmla="*/ 4 h 241"/>
                <a:gd name="T78" fmla="*/ 223 w 223"/>
                <a:gd name="T7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" h="241">
                  <a:moveTo>
                    <a:pt x="223" y="0"/>
                  </a:moveTo>
                  <a:cubicBezTo>
                    <a:pt x="223" y="0"/>
                    <a:pt x="222" y="2"/>
                    <a:pt x="221" y="4"/>
                  </a:cubicBezTo>
                  <a:cubicBezTo>
                    <a:pt x="220" y="7"/>
                    <a:pt x="217" y="11"/>
                    <a:pt x="213" y="14"/>
                  </a:cubicBezTo>
                  <a:cubicBezTo>
                    <a:pt x="208" y="18"/>
                    <a:pt x="202" y="22"/>
                    <a:pt x="194" y="24"/>
                  </a:cubicBezTo>
                  <a:cubicBezTo>
                    <a:pt x="186" y="27"/>
                    <a:pt x="177" y="28"/>
                    <a:pt x="167" y="28"/>
                  </a:cubicBezTo>
                  <a:cubicBezTo>
                    <a:pt x="147" y="28"/>
                    <a:pt x="122" y="29"/>
                    <a:pt x="96" y="29"/>
                  </a:cubicBezTo>
                  <a:cubicBezTo>
                    <a:pt x="82" y="29"/>
                    <a:pt x="68" y="29"/>
                    <a:pt x="53" y="30"/>
                  </a:cubicBezTo>
                  <a:cubicBezTo>
                    <a:pt x="46" y="30"/>
                    <a:pt x="39" y="30"/>
                    <a:pt x="31" y="30"/>
                  </a:cubicBezTo>
                  <a:cubicBezTo>
                    <a:pt x="27" y="30"/>
                    <a:pt x="24" y="30"/>
                    <a:pt x="20" y="30"/>
                  </a:cubicBezTo>
                  <a:cubicBezTo>
                    <a:pt x="16" y="30"/>
                    <a:pt x="12" y="30"/>
                    <a:pt x="8" y="30"/>
                  </a:cubicBezTo>
                  <a:cubicBezTo>
                    <a:pt x="7" y="31"/>
                    <a:pt x="5" y="31"/>
                    <a:pt x="4" y="33"/>
                  </a:cubicBezTo>
                  <a:cubicBezTo>
                    <a:pt x="3" y="34"/>
                    <a:pt x="2" y="36"/>
                    <a:pt x="2" y="38"/>
                  </a:cubicBezTo>
                  <a:cubicBezTo>
                    <a:pt x="2" y="41"/>
                    <a:pt x="3" y="45"/>
                    <a:pt x="4" y="49"/>
                  </a:cubicBezTo>
                  <a:cubicBezTo>
                    <a:pt x="5" y="56"/>
                    <a:pt x="7" y="63"/>
                    <a:pt x="9" y="70"/>
                  </a:cubicBezTo>
                  <a:cubicBezTo>
                    <a:pt x="12" y="84"/>
                    <a:pt x="16" y="98"/>
                    <a:pt x="20" y="111"/>
                  </a:cubicBezTo>
                  <a:cubicBezTo>
                    <a:pt x="29" y="136"/>
                    <a:pt x="36" y="159"/>
                    <a:pt x="43" y="179"/>
                  </a:cubicBezTo>
                  <a:cubicBezTo>
                    <a:pt x="49" y="198"/>
                    <a:pt x="54" y="214"/>
                    <a:pt x="58" y="224"/>
                  </a:cubicBezTo>
                  <a:cubicBezTo>
                    <a:pt x="59" y="230"/>
                    <a:pt x="61" y="234"/>
                    <a:pt x="61" y="237"/>
                  </a:cubicBezTo>
                  <a:cubicBezTo>
                    <a:pt x="62" y="238"/>
                    <a:pt x="62" y="239"/>
                    <a:pt x="62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3" y="241"/>
                    <a:pt x="63" y="241"/>
                    <a:pt x="62" y="240"/>
                  </a:cubicBezTo>
                  <a:cubicBezTo>
                    <a:pt x="62" y="239"/>
                    <a:pt x="62" y="238"/>
                    <a:pt x="61" y="237"/>
                  </a:cubicBezTo>
                  <a:cubicBezTo>
                    <a:pt x="60" y="234"/>
                    <a:pt x="59" y="230"/>
                    <a:pt x="57" y="225"/>
                  </a:cubicBezTo>
                  <a:cubicBezTo>
                    <a:pt x="53" y="214"/>
                    <a:pt x="48" y="198"/>
                    <a:pt x="42" y="179"/>
                  </a:cubicBezTo>
                  <a:cubicBezTo>
                    <a:pt x="35" y="160"/>
                    <a:pt x="28" y="137"/>
                    <a:pt x="19" y="111"/>
                  </a:cubicBezTo>
                  <a:cubicBezTo>
                    <a:pt x="15" y="98"/>
                    <a:pt x="11" y="85"/>
                    <a:pt x="7" y="71"/>
                  </a:cubicBezTo>
                  <a:cubicBezTo>
                    <a:pt x="5" y="64"/>
                    <a:pt x="3" y="56"/>
                    <a:pt x="2" y="49"/>
                  </a:cubicBezTo>
                  <a:cubicBezTo>
                    <a:pt x="1" y="45"/>
                    <a:pt x="0" y="42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4" y="30"/>
                    <a:pt x="6" y="29"/>
                    <a:pt x="8" y="29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7" y="28"/>
                    <a:pt x="18" y="28"/>
                    <a:pt x="20" y="28"/>
                  </a:cubicBezTo>
                  <a:cubicBezTo>
                    <a:pt x="24" y="28"/>
                    <a:pt x="27" y="28"/>
                    <a:pt x="31" y="28"/>
                  </a:cubicBezTo>
                  <a:cubicBezTo>
                    <a:pt x="39" y="28"/>
                    <a:pt x="46" y="28"/>
                    <a:pt x="53" y="28"/>
                  </a:cubicBezTo>
                  <a:cubicBezTo>
                    <a:pt x="68" y="28"/>
                    <a:pt x="82" y="28"/>
                    <a:pt x="96" y="28"/>
                  </a:cubicBezTo>
                  <a:cubicBezTo>
                    <a:pt x="122" y="27"/>
                    <a:pt x="147" y="27"/>
                    <a:pt x="167" y="27"/>
                  </a:cubicBezTo>
                  <a:cubicBezTo>
                    <a:pt x="177" y="27"/>
                    <a:pt x="186" y="26"/>
                    <a:pt x="194" y="23"/>
                  </a:cubicBezTo>
                  <a:cubicBezTo>
                    <a:pt x="202" y="21"/>
                    <a:pt x="208" y="17"/>
                    <a:pt x="212" y="14"/>
                  </a:cubicBezTo>
                  <a:cubicBezTo>
                    <a:pt x="217" y="10"/>
                    <a:pt x="219" y="7"/>
                    <a:pt x="221" y="4"/>
                  </a:cubicBezTo>
                  <a:cubicBezTo>
                    <a:pt x="222" y="2"/>
                    <a:pt x="223" y="0"/>
                    <a:pt x="223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xmlns="" id="{14C316E1-972D-43A5-8B07-1AE48812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850" y="5083176"/>
              <a:ext cx="476250" cy="28575"/>
            </a:xfrm>
            <a:custGeom>
              <a:avLst/>
              <a:gdLst>
                <a:gd name="T0" fmla="*/ 83 w 83"/>
                <a:gd name="T1" fmla="*/ 4 h 5"/>
                <a:gd name="T2" fmla="*/ 42 w 83"/>
                <a:gd name="T3" fmla="*/ 3 h 5"/>
                <a:gd name="T4" fmla="*/ 0 w 83"/>
                <a:gd name="T5" fmla="*/ 0 h 5"/>
                <a:gd name="T6" fmla="*/ 42 w 83"/>
                <a:gd name="T7" fmla="*/ 2 h 5"/>
                <a:gd name="T8" fmla="*/ 83 w 8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">
                  <a:moveTo>
                    <a:pt x="83" y="4"/>
                  </a:moveTo>
                  <a:cubicBezTo>
                    <a:pt x="83" y="5"/>
                    <a:pt x="65" y="4"/>
                    <a:pt x="42" y="3"/>
                  </a:cubicBezTo>
                  <a:cubicBezTo>
                    <a:pt x="19" y="2"/>
                    <a:pt x="0" y="1"/>
                    <a:pt x="0" y="0"/>
                  </a:cubicBezTo>
                  <a:cubicBezTo>
                    <a:pt x="0" y="0"/>
                    <a:pt x="19" y="1"/>
                    <a:pt x="42" y="2"/>
                  </a:cubicBezTo>
                  <a:cubicBezTo>
                    <a:pt x="65" y="3"/>
                    <a:pt x="83" y="4"/>
                    <a:pt x="83" y="4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xmlns="" id="{877C846F-8770-4720-990E-65D81BC5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868738"/>
              <a:ext cx="80962" cy="1236663"/>
            </a:xfrm>
            <a:custGeom>
              <a:avLst/>
              <a:gdLst>
                <a:gd name="T0" fmla="*/ 14 w 14"/>
                <a:gd name="T1" fmla="*/ 0 h 217"/>
                <a:gd name="T2" fmla="*/ 14 w 14"/>
                <a:gd name="T3" fmla="*/ 2 h 217"/>
                <a:gd name="T4" fmla="*/ 13 w 14"/>
                <a:gd name="T5" fmla="*/ 9 h 217"/>
                <a:gd name="T6" fmla="*/ 9 w 14"/>
                <a:gd name="T7" fmla="*/ 32 h 217"/>
                <a:gd name="T8" fmla="*/ 3 w 14"/>
                <a:gd name="T9" fmla="*/ 108 h 217"/>
                <a:gd name="T10" fmla="*/ 3 w 14"/>
                <a:gd name="T11" fmla="*/ 185 h 217"/>
                <a:gd name="T12" fmla="*/ 4 w 14"/>
                <a:gd name="T13" fmla="*/ 208 h 217"/>
                <a:gd name="T14" fmla="*/ 4 w 14"/>
                <a:gd name="T15" fmla="*/ 215 h 217"/>
                <a:gd name="T16" fmla="*/ 4 w 14"/>
                <a:gd name="T17" fmla="*/ 217 h 217"/>
                <a:gd name="T18" fmla="*/ 4 w 14"/>
                <a:gd name="T19" fmla="*/ 215 h 217"/>
                <a:gd name="T20" fmla="*/ 3 w 14"/>
                <a:gd name="T21" fmla="*/ 208 h 217"/>
                <a:gd name="T22" fmla="*/ 2 w 14"/>
                <a:gd name="T23" fmla="*/ 185 h 217"/>
                <a:gd name="T24" fmla="*/ 1 w 14"/>
                <a:gd name="T25" fmla="*/ 108 h 217"/>
                <a:gd name="T26" fmla="*/ 8 w 14"/>
                <a:gd name="T27" fmla="*/ 32 h 217"/>
                <a:gd name="T28" fmla="*/ 12 w 14"/>
                <a:gd name="T29" fmla="*/ 9 h 217"/>
                <a:gd name="T30" fmla="*/ 13 w 14"/>
                <a:gd name="T31" fmla="*/ 2 h 217"/>
                <a:gd name="T32" fmla="*/ 14 w 14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17">
                  <a:moveTo>
                    <a:pt x="14" y="0"/>
                  </a:moveTo>
                  <a:cubicBezTo>
                    <a:pt x="14" y="0"/>
                    <a:pt x="14" y="1"/>
                    <a:pt x="14" y="2"/>
                  </a:cubicBezTo>
                  <a:cubicBezTo>
                    <a:pt x="13" y="4"/>
                    <a:pt x="13" y="6"/>
                    <a:pt x="13" y="9"/>
                  </a:cubicBezTo>
                  <a:cubicBezTo>
                    <a:pt x="12" y="14"/>
                    <a:pt x="11" y="22"/>
                    <a:pt x="9" y="32"/>
                  </a:cubicBezTo>
                  <a:cubicBezTo>
                    <a:pt x="7" y="51"/>
                    <a:pt x="4" y="78"/>
                    <a:pt x="3" y="108"/>
                  </a:cubicBezTo>
                  <a:cubicBezTo>
                    <a:pt x="1" y="138"/>
                    <a:pt x="2" y="165"/>
                    <a:pt x="3" y="185"/>
                  </a:cubicBezTo>
                  <a:cubicBezTo>
                    <a:pt x="3" y="195"/>
                    <a:pt x="4" y="203"/>
                    <a:pt x="4" y="208"/>
                  </a:cubicBezTo>
                  <a:cubicBezTo>
                    <a:pt x="4" y="211"/>
                    <a:pt x="4" y="213"/>
                    <a:pt x="4" y="215"/>
                  </a:cubicBezTo>
                  <a:cubicBezTo>
                    <a:pt x="4" y="216"/>
                    <a:pt x="4" y="217"/>
                    <a:pt x="4" y="217"/>
                  </a:cubicBezTo>
                  <a:cubicBezTo>
                    <a:pt x="4" y="217"/>
                    <a:pt x="4" y="216"/>
                    <a:pt x="4" y="215"/>
                  </a:cubicBezTo>
                  <a:cubicBezTo>
                    <a:pt x="4" y="213"/>
                    <a:pt x="4" y="211"/>
                    <a:pt x="3" y="208"/>
                  </a:cubicBezTo>
                  <a:cubicBezTo>
                    <a:pt x="3" y="203"/>
                    <a:pt x="2" y="195"/>
                    <a:pt x="2" y="185"/>
                  </a:cubicBezTo>
                  <a:cubicBezTo>
                    <a:pt x="0" y="165"/>
                    <a:pt x="0" y="138"/>
                    <a:pt x="1" y="108"/>
                  </a:cubicBezTo>
                  <a:cubicBezTo>
                    <a:pt x="2" y="78"/>
                    <a:pt x="5" y="51"/>
                    <a:pt x="8" y="32"/>
                  </a:cubicBezTo>
                  <a:cubicBezTo>
                    <a:pt x="10" y="22"/>
                    <a:pt x="11" y="14"/>
                    <a:pt x="12" y="9"/>
                  </a:cubicBezTo>
                  <a:cubicBezTo>
                    <a:pt x="13" y="6"/>
                    <a:pt x="13" y="4"/>
                    <a:pt x="13" y="2"/>
                  </a:cubicBezTo>
                  <a:cubicBezTo>
                    <a:pt x="14" y="1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xmlns="" id="{B9E566A0-A2F2-45A9-A589-03433F216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2575" y="3897313"/>
              <a:ext cx="160337" cy="84138"/>
            </a:xfrm>
            <a:custGeom>
              <a:avLst/>
              <a:gdLst>
                <a:gd name="T0" fmla="*/ 10 w 28"/>
                <a:gd name="T1" fmla="*/ 3 h 15"/>
                <a:gd name="T2" fmla="*/ 10 w 28"/>
                <a:gd name="T3" fmla="*/ 5 h 15"/>
                <a:gd name="T4" fmla="*/ 15 w 28"/>
                <a:gd name="T5" fmla="*/ 7 h 15"/>
                <a:gd name="T6" fmla="*/ 28 w 28"/>
                <a:gd name="T7" fmla="*/ 15 h 15"/>
                <a:gd name="T8" fmla="*/ 27 w 28"/>
                <a:gd name="T9" fmla="*/ 13 h 15"/>
                <a:gd name="T10" fmla="*/ 16 w 28"/>
                <a:gd name="T11" fmla="*/ 6 h 15"/>
                <a:gd name="T12" fmla="*/ 10 w 28"/>
                <a:gd name="T13" fmla="*/ 3 h 15"/>
                <a:gd name="T14" fmla="*/ 0 w 28"/>
                <a:gd name="T15" fmla="*/ 0 h 15"/>
                <a:gd name="T16" fmla="*/ 0 w 28"/>
                <a:gd name="T17" fmla="*/ 0 h 15"/>
                <a:gd name="T18" fmla="*/ 8 w 28"/>
                <a:gd name="T19" fmla="*/ 4 h 15"/>
                <a:gd name="T20" fmla="*/ 9 w 28"/>
                <a:gd name="T21" fmla="*/ 3 h 15"/>
                <a:gd name="T22" fmla="*/ 0 w 2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5">
                  <a:moveTo>
                    <a:pt x="10" y="3"/>
                  </a:moveTo>
                  <a:cubicBezTo>
                    <a:pt x="10" y="4"/>
                    <a:pt x="10" y="4"/>
                    <a:pt x="10" y="5"/>
                  </a:cubicBezTo>
                  <a:cubicBezTo>
                    <a:pt x="12" y="6"/>
                    <a:pt x="13" y="6"/>
                    <a:pt x="15" y="7"/>
                  </a:cubicBezTo>
                  <a:cubicBezTo>
                    <a:pt x="21" y="11"/>
                    <a:pt x="26" y="14"/>
                    <a:pt x="28" y="15"/>
                  </a:cubicBezTo>
                  <a:cubicBezTo>
                    <a:pt x="28" y="15"/>
                    <a:pt x="27" y="14"/>
                    <a:pt x="27" y="13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4" y="5"/>
                    <a:pt x="12" y="4"/>
                    <a:pt x="10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" y="2"/>
                    <a:pt x="8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4" y="1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xmlns="" id="{0E905896-689D-44D9-BF84-E6D024394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3913188"/>
              <a:ext cx="11112" cy="12700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2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322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xmlns="" id="{B036D2E0-52AE-4316-9D1A-8A91938AC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981451"/>
              <a:ext cx="4762" cy="63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382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xmlns="" id="{42318463-09F5-479C-BCD9-3E73D743C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038" y="3748088"/>
              <a:ext cx="142875" cy="233363"/>
            </a:xfrm>
            <a:custGeom>
              <a:avLst/>
              <a:gdLst>
                <a:gd name="T0" fmla="*/ 16 w 25"/>
                <a:gd name="T1" fmla="*/ 24 h 41"/>
                <a:gd name="T2" fmla="*/ 14 w 25"/>
                <a:gd name="T3" fmla="*/ 24 h 41"/>
                <a:gd name="T4" fmla="*/ 24 w 25"/>
                <a:gd name="T5" fmla="*/ 39 h 41"/>
                <a:gd name="T6" fmla="*/ 25 w 25"/>
                <a:gd name="T7" fmla="*/ 41 h 41"/>
                <a:gd name="T8" fmla="*/ 16 w 25"/>
                <a:gd name="T9" fmla="*/ 24 h 41"/>
                <a:gd name="T10" fmla="*/ 0 w 25"/>
                <a:gd name="T11" fmla="*/ 0 h 41"/>
                <a:gd name="T12" fmla="*/ 0 w 25"/>
                <a:gd name="T13" fmla="*/ 0 h 41"/>
                <a:gd name="T14" fmla="*/ 12 w 25"/>
                <a:gd name="T15" fmla="*/ 21 h 41"/>
                <a:gd name="T16" fmla="*/ 13 w 25"/>
                <a:gd name="T17" fmla="*/ 23 h 41"/>
                <a:gd name="T18" fmla="*/ 15 w 25"/>
                <a:gd name="T19" fmla="*/ 23 h 41"/>
                <a:gd name="T20" fmla="*/ 14 w 25"/>
                <a:gd name="T21" fmla="*/ 20 h 41"/>
                <a:gd name="T22" fmla="*/ 0 w 25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1">
                  <a:moveTo>
                    <a:pt x="16" y="24"/>
                  </a:moveTo>
                  <a:cubicBezTo>
                    <a:pt x="15" y="24"/>
                    <a:pt x="15" y="24"/>
                    <a:pt x="14" y="24"/>
                  </a:cubicBezTo>
                  <a:cubicBezTo>
                    <a:pt x="18" y="31"/>
                    <a:pt x="22" y="36"/>
                    <a:pt x="24" y="39"/>
                  </a:cubicBezTo>
                  <a:cubicBezTo>
                    <a:pt x="24" y="40"/>
                    <a:pt x="25" y="40"/>
                    <a:pt x="25" y="41"/>
                  </a:cubicBezTo>
                  <a:cubicBezTo>
                    <a:pt x="24" y="38"/>
                    <a:pt x="21" y="32"/>
                    <a:pt x="16" y="2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9"/>
                    <a:pt x="12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5" y="22"/>
                    <a:pt x="14" y="21"/>
                    <a:pt x="14" y="20"/>
                  </a:cubicBezTo>
                  <a:cubicBezTo>
                    <a:pt x="7" y="9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xmlns="" id="{6913574C-9349-4766-A417-5885E9CEC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3879851"/>
              <a:ext cx="15875" cy="4763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1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rgbClr val="322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xmlns="" id="{75F4F456-DB45-450C-8E55-688125F8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981451"/>
              <a:ext cx="4762" cy="63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382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xmlns="" id="{5A658003-CECC-4F91-BF93-1CC192A84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3970338"/>
              <a:ext cx="11112" cy="17463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2 h 3"/>
                <a:gd name="T4" fmla="*/ 2 w 2"/>
                <a:gd name="T5" fmla="*/ 3 h 3"/>
                <a:gd name="T6" fmla="*/ 1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352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xmlns="" id="{D02268CD-03D5-44D5-976C-0AF1E81DB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75" y="3576638"/>
              <a:ext cx="114300" cy="138113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0 h 24"/>
                <a:gd name="T4" fmla="*/ 9 w 20"/>
                <a:gd name="T5" fmla="*/ 13 h 24"/>
                <a:gd name="T6" fmla="*/ 19 w 20"/>
                <a:gd name="T7" fmla="*/ 24 h 24"/>
                <a:gd name="T8" fmla="*/ 19 w 20"/>
                <a:gd name="T9" fmla="*/ 24 h 24"/>
                <a:gd name="T10" fmla="*/ 10 w 20"/>
                <a:gd name="T11" fmla="*/ 12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4" y="6"/>
                    <a:pt x="9" y="13"/>
                  </a:cubicBezTo>
                  <a:cubicBezTo>
                    <a:pt x="14" y="19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16" y="18"/>
                    <a:pt x="10" y="12"/>
                  </a:cubicBezTo>
                  <a:cubicBezTo>
                    <a:pt x="5" y="5"/>
                    <a:pt x="1" y="0"/>
                    <a:pt x="0" y="0"/>
                  </a:cubicBezTo>
                </a:path>
              </a:pathLst>
            </a:custGeom>
            <a:solidFill>
              <a:srgbClr val="2F10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xmlns="" id="{416A6445-7DE3-42CD-92B9-82E2A823F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3941763"/>
              <a:ext cx="944562" cy="125413"/>
            </a:xfrm>
            <a:custGeom>
              <a:avLst/>
              <a:gdLst>
                <a:gd name="T0" fmla="*/ 0 w 595"/>
                <a:gd name="T1" fmla="*/ 29 h 79"/>
                <a:gd name="T2" fmla="*/ 0 w 595"/>
                <a:gd name="T3" fmla="*/ 79 h 79"/>
                <a:gd name="T4" fmla="*/ 595 w 595"/>
                <a:gd name="T5" fmla="*/ 54 h 79"/>
                <a:gd name="T6" fmla="*/ 574 w 595"/>
                <a:gd name="T7" fmla="*/ 0 h 79"/>
                <a:gd name="T8" fmla="*/ 0 w 595"/>
                <a:gd name="T9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9">
                  <a:moveTo>
                    <a:pt x="0" y="29"/>
                  </a:moveTo>
                  <a:lnTo>
                    <a:pt x="0" y="79"/>
                  </a:lnTo>
                  <a:lnTo>
                    <a:pt x="595" y="54"/>
                  </a:lnTo>
                  <a:lnTo>
                    <a:pt x="57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xmlns="" id="{CA7A2050-DF39-41C1-8EF3-9A8C2593D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888" y="4056063"/>
              <a:ext cx="263525" cy="1346200"/>
            </a:xfrm>
            <a:custGeom>
              <a:avLst/>
              <a:gdLst>
                <a:gd name="T0" fmla="*/ 30 w 46"/>
                <a:gd name="T1" fmla="*/ 0 h 236"/>
                <a:gd name="T2" fmla="*/ 0 w 46"/>
                <a:gd name="T3" fmla="*/ 235 h 236"/>
                <a:gd name="T4" fmla="*/ 4 w 46"/>
                <a:gd name="T5" fmla="*/ 236 h 236"/>
                <a:gd name="T6" fmla="*/ 46 w 46"/>
                <a:gd name="T7" fmla="*/ 0 h 236"/>
                <a:gd name="T8" fmla="*/ 30 w 46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6">
                  <a:moveTo>
                    <a:pt x="30" y="0"/>
                  </a:moveTo>
                  <a:cubicBezTo>
                    <a:pt x="29" y="4"/>
                    <a:pt x="0" y="235"/>
                    <a:pt x="0" y="235"/>
                  </a:cubicBezTo>
                  <a:cubicBezTo>
                    <a:pt x="4" y="236"/>
                    <a:pt x="4" y="236"/>
                    <a:pt x="4" y="23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xmlns="" id="{E7EAA388-30E1-45FA-A0D4-D8F402C94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4051301"/>
              <a:ext cx="222250" cy="1333500"/>
            </a:xfrm>
            <a:custGeom>
              <a:avLst/>
              <a:gdLst>
                <a:gd name="T0" fmla="*/ 0 w 140"/>
                <a:gd name="T1" fmla="*/ 0 h 840"/>
                <a:gd name="T2" fmla="*/ 122 w 140"/>
                <a:gd name="T3" fmla="*/ 840 h 840"/>
                <a:gd name="T4" fmla="*/ 140 w 140"/>
                <a:gd name="T5" fmla="*/ 840 h 840"/>
                <a:gd name="T6" fmla="*/ 50 w 140"/>
                <a:gd name="T7" fmla="*/ 0 h 840"/>
                <a:gd name="T8" fmla="*/ 0 w 140"/>
                <a:gd name="T9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40">
                  <a:moveTo>
                    <a:pt x="0" y="0"/>
                  </a:moveTo>
                  <a:lnTo>
                    <a:pt x="122" y="840"/>
                  </a:lnTo>
                  <a:lnTo>
                    <a:pt x="140" y="840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xmlns="" id="{AB09BCFD-BFB7-4184-BEB3-F90626868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238" y="4022726"/>
              <a:ext cx="538162" cy="1287463"/>
            </a:xfrm>
            <a:custGeom>
              <a:avLst/>
              <a:gdLst>
                <a:gd name="T0" fmla="*/ 0 w 339"/>
                <a:gd name="T1" fmla="*/ 7 h 811"/>
                <a:gd name="T2" fmla="*/ 314 w 339"/>
                <a:gd name="T3" fmla="*/ 811 h 811"/>
                <a:gd name="T4" fmla="*/ 339 w 339"/>
                <a:gd name="T5" fmla="*/ 808 h 811"/>
                <a:gd name="T6" fmla="*/ 44 w 339"/>
                <a:gd name="T7" fmla="*/ 0 h 811"/>
                <a:gd name="T8" fmla="*/ 0 w 339"/>
                <a:gd name="T9" fmla="*/ 7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811">
                  <a:moveTo>
                    <a:pt x="0" y="7"/>
                  </a:moveTo>
                  <a:lnTo>
                    <a:pt x="314" y="811"/>
                  </a:lnTo>
                  <a:lnTo>
                    <a:pt x="339" y="808"/>
                  </a:lnTo>
                  <a:lnTo>
                    <a:pt x="4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xmlns="" id="{6126CC5A-5564-401F-83F4-D48858665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4603751"/>
              <a:ext cx="652462" cy="61913"/>
            </a:xfrm>
            <a:custGeom>
              <a:avLst/>
              <a:gdLst>
                <a:gd name="T0" fmla="*/ 0 w 114"/>
                <a:gd name="T1" fmla="*/ 11 h 11"/>
                <a:gd name="T2" fmla="*/ 114 w 114"/>
                <a:gd name="T3" fmla="*/ 11 h 11"/>
                <a:gd name="T4" fmla="*/ 109 w 114"/>
                <a:gd name="T5" fmla="*/ 0 h 11"/>
                <a:gd name="T6" fmla="*/ 2 w 114"/>
                <a:gd name="T7" fmla="*/ 6 h 11"/>
                <a:gd name="T8" fmla="*/ 0 w 1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">
                  <a:moveTo>
                    <a:pt x="0" y="11"/>
                  </a:moveTo>
                  <a:cubicBezTo>
                    <a:pt x="1" y="11"/>
                    <a:pt x="114" y="11"/>
                    <a:pt x="114" y="1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A41DD32A-7A79-408A-81EC-CF4904BF6F1E}"/>
                </a:ext>
              </a:extLst>
            </p:cNvPr>
            <p:cNvGrpSpPr/>
            <p:nvPr/>
          </p:nvGrpSpPr>
          <p:grpSpPr>
            <a:xfrm>
              <a:off x="1968952" y="2583939"/>
              <a:ext cx="1799110" cy="868752"/>
              <a:chOff x="103188" y="615951"/>
              <a:chExt cx="3198813" cy="1544637"/>
            </a:xfrm>
          </p:grpSpPr>
          <p:sp>
            <p:nvSpPr>
              <p:cNvPr id="116" name="Freeform 122">
                <a:extLst>
                  <a:ext uri="{FF2B5EF4-FFF2-40B4-BE49-F238E27FC236}">
                    <a16:creationId xmlns:a16="http://schemas.microsoft.com/office/drawing/2014/main" xmlns="" id="{C11E6565-DEE7-4F1D-BB79-F2C08EECA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88" y="615951"/>
                <a:ext cx="3198813" cy="1544637"/>
              </a:xfrm>
              <a:custGeom>
                <a:avLst/>
                <a:gdLst>
                  <a:gd name="T0" fmla="*/ 0 w 2015"/>
                  <a:gd name="T1" fmla="*/ 0 h 973"/>
                  <a:gd name="T2" fmla="*/ 206 w 2015"/>
                  <a:gd name="T3" fmla="*/ 973 h 973"/>
                  <a:gd name="T4" fmla="*/ 2015 w 2015"/>
                  <a:gd name="T5" fmla="*/ 973 h 973"/>
                  <a:gd name="T6" fmla="*/ 2015 w 2015"/>
                  <a:gd name="T7" fmla="*/ 924 h 973"/>
                  <a:gd name="T8" fmla="*/ 1321 w 2015"/>
                  <a:gd name="T9" fmla="*/ 931 h 973"/>
                  <a:gd name="T10" fmla="*/ 1114 w 2015"/>
                  <a:gd name="T11" fmla="*/ 0 h 973"/>
                  <a:gd name="T12" fmla="*/ 0 w 2015"/>
                  <a:gd name="T13" fmla="*/ 0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5" h="973">
                    <a:moveTo>
                      <a:pt x="0" y="0"/>
                    </a:moveTo>
                    <a:lnTo>
                      <a:pt x="206" y="973"/>
                    </a:lnTo>
                    <a:lnTo>
                      <a:pt x="2015" y="973"/>
                    </a:lnTo>
                    <a:lnTo>
                      <a:pt x="2015" y="924"/>
                    </a:lnTo>
                    <a:lnTo>
                      <a:pt x="1321" y="931"/>
                    </a:lnTo>
                    <a:lnTo>
                      <a:pt x="11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2F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24">
                <a:extLst>
                  <a:ext uri="{FF2B5EF4-FFF2-40B4-BE49-F238E27FC236}">
                    <a16:creationId xmlns:a16="http://schemas.microsoft.com/office/drawing/2014/main" xmlns="" id="{B2002CFC-046E-4655-8DDD-E38C006D02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1225" y="1177925"/>
                <a:ext cx="349250" cy="354012"/>
              </a:xfrm>
              <a:custGeom>
                <a:avLst/>
                <a:gdLst>
                  <a:gd name="T0" fmla="*/ 16 w 32"/>
                  <a:gd name="T1" fmla="*/ 26 h 32"/>
                  <a:gd name="T2" fmla="*/ 6 w 32"/>
                  <a:gd name="T3" fmla="*/ 16 h 32"/>
                  <a:gd name="T4" fmla="*/ 16 w 32"/>
                  <a:gd name="T5" fmla="*/ 6 h 32"/>
                  <a:gd name="T6" fmla="*/ 25 w 32"/>
                  <a:gd name="T7" fmla="*/ 16 h 32"/>
                  <a:gd name="T8" fmla="*/ 16 w 32"/>
                  <a:gd name="T9" fmla="*/ 26 h 32"/>
                  <a:gd name="T10" fmla="*/ 16 w 32"/>
                  <a:gd name="T11" fmla="*/ 0 h 32"/>
                  <a:gd name="T12" fmla="*/ 0 w 32"/>
                  <a:gd name="T13" fmla="*/ 16 h 32"/>
                  <a:gd name="T14" fmla="*/ 16 w 32"/>
                  <a:gd name="T15" fmla="*/ 32 h 32"/>
                  <a:gd name="T16" fmla="*/ 32 w 32"/>
                  <a:gd name="T17" fmla="*/ 16 h 32"/>
                  <a:gd name="T18" fmla="*/ 16 w 32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26"/>
                    </a:moveTo>
                    <a:cubicBezTo>
                      <a:pt x="10" y="26"/>
                      <a:pt x="6" y="22"/>
                      <a:pt x="6" y="16"/>
                    </a:cubicBezTo>
                    <a:cubicBezTo>
                      <a:pt x="6" y="11"/>
                      <a:pt x="10" y="6"/>
                      <a:pt x="16" y="6"/>
                    </a:cubicBezTo>
                    <a:cubicBezTo>
                      <a:pt x="21" y="6"/>
                      <a:pt x="25" y="11"/>
                      <a:pt x="25" y="16"/>
                    </a:cubicBezTo>
                    <a:cubicBezTo>
                      <a:pt x="25" y="22"/>
                      <a:pt x="21" y="26"/>
                      <a:pt x="16" y="26"/>
                    </a:cubicBezTo>
                    <a:moveTo>
                      <a:pt x="16" y="0"/>
                    </a:moveTo>
                    <a:cubicBezTo>
                      <a:pt x="7" y="0"/>
                      <a:pt x="0" y="8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8"/>
                      <a:pt x="25" y="0"/>
                      <a:pt x="16" y="0"/>
                    </a:cubicBezTo>
                  </a:path>
                </a:pathLst>
              </a:cu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125">
                <a:extLst>
                  <a:ext uri="{FF2B5EF4-FFF2-40B4-BE49-F238E27FC236}">
                    <a16:creationId xmlns:a16="http://schemas.microsoft.com/office/drawing/2014/main" xmlns="" id="{9E553BD3-4B2A-46DF-90DB-61B6FA44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313" y="1244600"/>
                <a:ext cx="207963" cy="220662"/>
              </a:xfrm>
              <a:prstGeom prst="ellipse">
                <a:avLst/>
              </a:prstGeom>
              <a:solidFill>
                <a:srgbClr val="E1E0E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CA3D2507-FA1D-44B3-8F0C-7B42962803D2}"/>
              </a:ext>
            </a:extLst>
          </p:cNvPr>
          <p:cNvGrpSpPr/>
          <p:nvPr/>
        </p:nvGrpSpPr>
        <p:grpSpPr>
          <a:xfrm rot="20700000" flipV="1">
            <a:off x="565778" y="-392031"/>
            <a:ext cx="1045307" cy="860160"/>
            <a:chOff x="856065" y="5025225"/>
            <a:chExt cx="667172" cy="54900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8DF0320C-D127-4671-8638-617F66377437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AC332B63-16E7-4FEF-B6CE-BB9CCE82384A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E6CAA89A-C6CA-409E-B182-FD686C6377D0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DCC670E7-36B3-447D-9D3C-99146D726A8D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4C92798-0328-4477-A8B1-367641C8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: Shape 162">
            <a:extLst>
              <a:ext uri="{FF2B5EF4-FFF2-40B4-BE49-F238E27FC236}">
                <a16:creationId xmlns:a16="http://schemas.microsoft.com/office/drawing/2014/main" xmlns="" id="{2234D602-31FA-4A7E-9BAE-D99DC3770AC7}"/>
              </a:ext>
            </a:extLst>
          </p:cNvPr>
          <p:cNvSpPr/>
          <p:nvPr/>
        </p:nvSpPr>
        <p:spPr>
          <a:xfrm>
            <a:off x="466881" y="3672090"/>
            <a:ext cx="11258241" cy="3185910"/>
          </a:xfrm>
          <a:custGeom>
            <a:avLst/>
            <a:gdLst>
              <a:gd name="connsiteX0" fmla="*/ 5629120 w 11258241"/>
              <a:gd name="connsiteY0" fmla="*/ 0 h 3185910"/>
              <a:gd name="connsiteX1" fmla="*/ 11244453 w 11258241"/>
              <a:gd name="connsiteY1" fmla="*/ 3161243 h 3185910"/>
              <a:gd name="connsiteX2" fmla="*/ 11258241 w 11258241"/>
              <a:gd name="connsiteY2" fmla="*/ 3185910 h 3185910"/>
              <a:gd name="connsiteX3" fmla="*/ 0 w 11258241"/>
              <a:gd name="connsiteY3" fmla="*/ 3185910 h 3185910"/>
              <a:gd name="connsiteX4" fmla="*/ 13788 w 11258241"/>
              <a:gd name="connsiteY4" fmla="*/ 3161243 h 3185910"/>
              <a:gd name="connsiteX5" fmla="*/ 5629120 w 11258241"/>
              <a:gd name="connsiteY5" fmla="*/ 0 h 318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8241" h="3185910">
                <a:moveTo>
                  <a:pt x="5629120" y="0"/>
                </a:moveTo>
                <a:cubicBezTo>
                  <a:pt x="8008844" y="0"/>
                  <a:pt x="10092877" y="1266004"/>
                  <a:pt x="11244453" y="3161243"/>
                </a:cubicBezTo>
                <a:lnTo>
                  <a:pt x="11258241" y="3185910"/>
                </a:lnTo>
                <a:lnTo>
                  <a:pt x="0" y="3185910"/>
                </a:lnTo>
                <a:lnTo>
                  <a:pt x="13788" y="3161243"/>
                </a:lnTo>
                <a:cubicBezTo>
                  <a:pt x="1165363" y="1266004"/>
                  <a:pt x="3249397" y="0"/>
                  <a:pt x="5629120" y="0"/>
                </a:cubicBezTo>
                <a:close/>
              </a:path>
            </a:pathLst>
          </a:custGeom>
          <a:solidFill>
            <a:srgbClr val="D9E7F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922BDB4-6FC5-4837-8BC1-E2546400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12롯데마트드림Bold" pitchFamily="18" charset="-127"/>
                <a:ea typeface="12롯데마트드림Bold" pitchFamily="18" charset="-127"/>
              </a:rPr>
              <a:t>개발 배경 및 목표</a:t>
            </a:r>
            <a:endParaRPr 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33C213E-9494-4120-A041-DC715E74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B5B218C1-1666-467D-85A0-4629C576C3C9}"/>
              </a:ext>
            </a:extLst>
          </p:cNvPr>
          <p:cNvGrpSpPr/>
          <p:nvPr/>
        </p:nvGrpSpPr>
        <p:grpSpPr>
          <a:xfrm>
            <a:off x="2674490" y="2898132"/>
            <a:ext cx="6843020" cy="3435352"/>
            <a:chOff x="3908426" y="2100263"/>
            <a:chExt cx="4708525" cy="2363787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xmlns="" id="{16B139B5-5B72-459F-B35B-4F39E50FA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38" y="2620963"/>
              <a:ext cx="117475" cy="55562"/>
            </a:xfrm>
            <a:custGeom>
              <a:avLst/>
              <a:gdLst>
                <a:gd name="T0" fmla="*/ 20 w 39"/>
                <a:gd name="T1" fmla="*/ 0 h 19"/>
                <a:gd name="T2" fmla="*/ 39 w 39"/>
                <a:gd name="T3" fmla="*/ 19 h 19"/>
                <a:gd name="T4" fmla="*/ 0 w 39"/>
                <a:gd name="T5" fmla="*/ 19 h 19"/>
                <a:gd name="T6" fmla="*/ 20 w 3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9">
                  <a:moveTo>
                    <a:pt x="20" y="0"/>
                  </a:moveTo>
                  <a:cubicBezTo>
                    <a:pt x="31" y="0"/>
                    <a:pt x="39" y="8"/>
                    <a:pt x="3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EA9482FE-A057-4255-BA89-682FD6E6E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570163"/>
              <a:ext cx="217488" cy="106362"/>
            </a:xfrm>
            <a:custGeom>
              <a:avLst/>
              <a:gdLst>
                <a:gd name="T0" fmla="*/ 37 w 73"/>
                <a:gd name="T1" fmla="*/ 0 h 36"/>
                <a:gd name="T2" fmla="*/ 73 w 73"/>
                <a:gd name="T3" fmla="*/ 36 h 36"/>
                <a:gd name="T4" fmla="*/ 0 w 73"/>
                <a:gd name="T5" fmla="*/ 36 h 36"/>
                <a:gd name="T6" fmla="*/ 37 w 7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6">
                  <a:moveTo>
                    <a:pt x="37" y="0"/>
                  </a:moveTo>
                  <a:cubicBezTo>
                    <a:pt x="56" y="0"/>
                    <a:pt x="73" y="16"/>
                    <a:pt x="73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D247F268-0F3B-402C-95F9-D9B48147E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6" y="3160713"/>
              <a:ext cx="120650" cy="60325"/>
            </a:xfrm>
            <a:custGeom>
              <a:avLst/>
              <a:gdLst>
                <a:gd name="T0" fmla="*/ 20 w 40"/>
                <a:gd name="T1" fmla="*/ 0 h 20"/>
                <a:gd name="T2" fmla="*/ 40 w 40"/>
                <a:gd name="T3" fmla="*/ 20 h 20"/>
                <a:gd name="T4" fmla="*/ 0 w 40"/>
                <a:gd name="T5" fmla="*/ 20 h 20"/>
                <a:gd name="T6" fmla="*/ 20 w 4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0">
                  <a:moveTo>
                    <a:pt x="20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xmlns="" id="{BEA0A2C8-F103-4999-A1A6-2E778587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4826" y="3113088"/>
              <a:ext cx="214313" cy="107950"/>
            </a:xfrm>
            <a:custGeom>
              <a:avLst/>
              <a:gdLst>
                <a:gd name="T0" fmla="*/ 36 w 72"/>
                <a:gd name="T1" fmla="*/ 0 h 36"/>
                <a:gd name="T2" fmla="*/ 72 w 72"/>
                <a:gd name="T3" fmla="*/ 36 h 36"/>
                <a:gd name="T4" fmla="*/ 0 w 72"/>
                <a:gd name="T5" fmla="*/ 36 h 36"/>
                <a:gd name="T6" fmla="*/ 36 w 7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36">
                  <a:moveTo>
                    <a:pt x="36" y="0"/>
                  </a:moveTo>
                  <a:cubicBezTo>
                    <a:pt x="56" y="0"/>
                    <a:pt x="72" y="16"/>
                    <a:pt x="7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6C8D91F0-A74D-45F9-AC13-50088CBA3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026" y="2990850"/>
              <a:ext cx="115888" cy="60325"/>
            </a:xfrm>
            <a:custGeom>
              <a:avLst/>
              <a:gdLst>
                <a:gd name="T0" fmla="*/ 20 w 39"/>
                <a:gd name="T1" fmla="*/ 0 h 20"/>
                <a:gd name="T2" fmla="*/ 39 w 39"/>
                <a:gd name="T3" fmla="*/ 20 h 20"/>
                <a:gd name="T4" fmla="*/ 0 w 39"/>
                <a:gd name="T5" fmla="*/ 20 h 20"/>
                <a:gd name="T6" fmla="*/ 20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20" y="0"/>
                  </a:moveTo>
                  <a:cubicBezTo>
                    <a:pt x="31" y="0"/>
                    <a:pt x="39" y="9"/>
                    <a:pt x="3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7BFA8A0B-9CE2-4172-A058-49C9E161D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2943225"/>
              <a:ext cx="217488" cy="107950"/>
            </a:xfrm>
            <a:custGeom>
              <a:avLst/>
              <a:gdLst>
                <a:gd name="T0" fmla="*/ 37 w 73"/>
                <a:gd name="T1" fmla="*/ 0 h 36"/>
                <a:gd name="T2" fmla="*/ 73 w 73"/>
                <a:gd name="T3" fmla="*/ 36 h 36"/>
                <a:gd name="T4" fmla="*/ 0 w 73"/>
                <a:gd name="T5" fmla="*/ 36 h 36"/>
                <a:gd name="T6" fmla="*/ 37 w 7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6">
                  <a:moveTo>
                    <a:pt x="37" y="0"/>
                  </a:moveTo>
                  <a:cubicBezTo>
                    <a:pt x="56" y="0"/>
                    <a:pt x="73" y="16"/>
                    <a:pt x="73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10351623-A03B-4FEE-BAB9-1A8C2E9A6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633788"/>
              <a:ext cx="4654550" cy="830262"/>
            </a:xfrm>
            <a:custGeom>
              <a:avLst/>
              <a:gdLst>
                <a:gd name="T0" fmla="*/ 1556 w 1558"/>
                <a:gd name="T1" fmla="*/ 254 h 278"/>
                <a:gd name="T2" fmla="*/ 1556 w 1558"/>
                <a:gd name="T3" fmla="*/ 209 h 278"/>
                <a:gd name="T4" fmla="*/ 1526 w 1558"/>
                <a:gd name="T5" fmla="*/ 209 h 278"/>
                <a:gd name="T6" fmla="*/ 1383 w 1558"/>
                <a:gd name="T7" fmla="*/ 20 h 278"/>
                <a:gd name="T8" fmla="*/ 1314 w 1558"/>
                <a:gd name="T9" fmla="*/ 0 h 278"/>
                <a:gd name="T10" fmla="*/ 242 w 1558"/>
                <a:gd name="T11" fmla="*/ 0 h 278"/>
                <a:gd name="T12" fmla="*/ 173 w 1558"/>
                <a:gd name="T13" fmla="*/ 20 h 278"/>
                <a:gd name="T14" fmla="*/ 31 w 1558"/>
                <a:gd name="T15" fmla="*/ 209 h 278"/>
                <a:gd name="T16" fmla="*/ 0 w 1558"/>
                <a:gd name="T17" fmla="*/ 209 h 278"/>
                <a:gd name="T18" fmla="*/ 0 w 1558"/>
                <a:gd name="T19" fmla="*/ 256 h 278"/>
                <a:gd name="T20" fmla="*/ 0 w 1558"/>
                <a:gd name="T21" fmla="*/ 256 h 278"/>
                <a:gd name="T22" fmla="*/ 52 w 1558"/>
                <a:gd name="T23" fmla="*/ 278 h 278"/>
                <a:gd name="T24" fmla="*/ 1504 w 1558"/>
                <a:gd name="T25" fmla="*/ 278 h 278"/>
                <a:gd name="T26" fmla="*/ 1556 w 1558"/>
                <a:gd name="T27" fmla="*/ 25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8" h="278">
                  <a:moveTo>
                    <a:pt x="1556" y="254"/>
                  </a:moveTo>
                  <a:cubicBezTo>
                    <a:pt x="1556" y="209"/>
                    <a:pt x="1556" y="209"/>
                    <a:pt x="1556" y="209"/>
                  </a:cubicBezTo>
                  <a:cubicBezTo>
                    <a:pt x="1526" y="209"/>
                    <a:pt x="1526" y="209"/>
                    <a:pt x="1526" y="209"/>
                  </a:cubicBezTo>
                  <a:cubicBezTo>
                    <a:pt x="1383" y="20"/>
                    <a:pt x="1383" y="20"/>
                    <a:pt x="1383" y="20"/>
                  </a:cubicBezTo>
                  <a:cubicBezTo>
                    <a:pt x="1375" y="9"/>
                    <a:pt x="1344" y="0"/>
                    <a:pt x="1314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12" y="0"/>
                    <a:pt x="182" y="9"/>
                    <a:pt x="173" y="20"/>
                  </a:cubicBezTo>
                  <a:cubicBezTo>
                    <a:pt x="31" y="209"/>
                    <a:pt x="31" y="209"/>
                    <a:pt x="31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1" y="268"/>
                    <a:pt x="21" y="278"/>
                    <a:pt x="52" y="278"/>
                  </a:cubicBezTo>
                  <a:cubicBezTo>
                    <a:pt x="1504" y="278"/>
                    <a:pt x="1504" y="278"/>
                    <a:pt x="1504" y="278"/>
                  </a:cubicBezTo>
                  <a:cubicBezTo>
                    <a:pt x="1537" y="278"/>
                    <a:pt x="1558" y="267"/>
                    <a:pt x="1556" y="254"/>
                  </a:cubicBezTo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1582AC71-B9FF-4318-877B-4C3606DB8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426" y="3492500"/>
              <a:ext cx="4708525" cy="828675"/>
            </a:xfrm>
            <a:custGeom>
              <a:avLst/>
              <a:gdLst>
                <a:gd name="T0" fmla="*/ 183 w 1576"/>
                <a:gd name="T1" fmla="*/ 20 h 277"/>
                <a:gd name="T2" fmla="*/ 14 w 1576"/>
                <a:gd name="T3" fmla="*/ 244 h 277"/>
                <a:gd name="T4" fmla="*/ 62 w 1576"/>
                <a:gd name="T5" fmla="*/ 277 h 277"/>
                <a:gd name="T6" fmla="*/ 1514 w 1576"/>
                <a:gd name="T7" fmla="*/ 277 h 277"/>
                <a:gd name="T8" fmla="*/ 1562 w 1576"/>
                <a:gd name="T9" fmla="*/ 244 h 277"/>
                <a:gd name="T10" fmla="*/ 1393 w 1576"/>
                <a:gd name="T11" fmla="*/ 20 h 277"/>
                <a:gd name="T12" fmla="*/ 1324 w 1576"/>
                <a:gd name="T13" fmla="*/ 0 h 277"/>
                <a:gd name="T14" fmla="*/ 252 w 1576"/>
                <a:gd name="T15" fmla="*/ 0 h 277"/>
                <a:gd name="T16" fmla="*/ 183 w 1576"/>
                <a:gd name="T17" fmla="*/ 2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6" h="277">
                  <a:moveTo>
                    <a:pt x="183" y="20"/>
                  </a:moveTo>
                  <a:cubicBezTo>
                    <a:pt x="14" y="244"/>
                    <a:pt x="14" y="244"/>
                    <a:pt x="14" y="244"/>
                  </a:cubicBezTo>
                  <a:cubicBezTo>
                    <a:pt x="0" y="262"/>
                    <a:pt x="22" y="277"/>
                    <a:pt x="62" y="277"/>
                  </a:cubicBezTo>
                  <a:cubicBezTo>
                    <a:pt x="1514" y="277"/>
                    <a:pt x="1514" y="277"/>
                    <a:pt x="1514" y="277"/>
                  </a:cubicBezTo>
                  <a:cubicBezTo>
                    <a:pt x="1555" y="277"/>
                    <a:pt x="1576" y="262"/>
                    <a:pt x="1562" y="244"/>
                  </a:cubicBezTo>
                  <a:cubicBezTo>
                    <a:pt x="1393" y="20"/>
                    <a:pt x="1393" y="20"/>
                    <a:pt x="1393" y="20"/>
                  </a:cubicBezTo>
                  <a:cubicBezTo>
                    <a:pt x="1385" y="9"/>
                    <a:pt x="1354" y="0"/>
                    <a:pt x="1324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22" y="0"/>
                    <a:pt x="192" y="9"/>
                    <a:pt x="183" y="20"/>
                  </a:cubicBezTo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xmlns="" id="{00531F0F-FEB0-434E-8FAE-3FCD4D3E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1" y="3516313"/>
              <a:ext cx="3702050" cy="765175"/>
            </a:xfrm>
            <a:custGeom>
              <a:avLst/>
              <a:gdLst>
                <a:gd name="T0" fmla="*/ 2332 w 2332"/>
                <a:gd name="T1" fmla="*/ 482 h 482"/>
                <a:gd name="T2" fmla="*/ 0 w 2332"/>
                <a:gd name="T3" fmla="*/ 482 h 482"/>
                <a:gd name="T4" fmla="*/ 284 w 2332"/>
                <a:gd name="T5" fmla="*/ 0 h 482"/>
                <a:gd name="T6" fmla="*/ 2046 w 2332"/>
                <a:gd name="T7" fmla="*/ 0 h 482"/>
                <a:gd name="T8" fmla="*/ 2332 w 2332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482">
                  <a:moveTo>
                    <a:pt x="2332" y="482"/>
                  </a:moveTo>
                  <a:lnTo>
                    <a:pt x="0" y="482"/>
                  </a:lnTo>
                  <a:lnTo>
                    <a:pt x="284" y="0"/>
                  </a:lnTo>
                  <a:lnTo>
                    <a:pt x="2046" y="0"/>
                  </a:lnTo>
                  <a:lnTo>
                    <a:pt x="2332" y="482"/>
                  </a:ln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xmlns="" id="{D8C9D5EF-7058-499A-8C5D-31AD7E9E6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1" y="3516313"/>
              <a:ext cx="3702050" cy="765175"/>
            </a:xfrm>
            <a:custGeom>
              <a:avLst/>
              <a:gdLst>
                <a:gd name="T0" fmla="*/ 2332 w 2332"/>
                <a:gd name="T1" fmla="*/ 482 h 482"/>
                <a:gd name="T2" fmla="*/ 0 w 2332"/>
                <a:gd name="T3" fmla="*/ 482 h 482"/>
                <a:gd name="T4" fmla="*/ 284 w 2332"/>
                <a:gd name="T5" fmla="*/ 0 h 482"/>
                <a:gd name="T6" fmla="*/ 2046 w 2332"/>
                <a:gd name="T7" fmla="*/ 0 h 482"/>
                <a:gd name="T8" fmla="*/ 2332 w 2332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482">
                  <a:moveTo>
                    <a:pt x="2332" y="482"/>
                  </a:moveTo>
                  <a:lnTo>
                    <a:pt x="0" y="482"/>
                  </a:lnTo>
                  <a:lnTo>
                    <a:pt x="284" y="0"/>
                  </a:lnTo>
                  <a:lnTo>
                    <a:pt x="2046" y="0"/>
                  </a:lnTo>
                  <a:lnTo>
                    <a:pt x="2332" y="4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0CE7CDE-563A-44BF-B6F0-14C2C46E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3695700"/>
              <a:ext cx="623888" cy="188912"/>
            </a:xfrm>
            <a:custGeom>
              <a:avLst/>
              <a:gdLst>
                <a:gd name="T0" fmla="*/ 19 w 209"/>
                <a:gd name="T1" fmla="*/ 11 h 63"/>
                <a:gd name="T2" fmla="*/ 0 w 209"/>
                <a:gd name="T3" fmla="*/ 63 h 63"/>
                <a:gd name="T4" fmla="*/ 200 w 209"/>
                <a:gd name="T5" fmla="*/ 63 h 63"/>
                <a:gd name="T6" fmla="*/ 209 w 209"/>
                <a:gd name="T7" fmla="*/ 0 h 63"/>
                <a:gd name="T8" fmla="*/ 54 w 209"/>
                <a:gd name="T9" fmla="*/ 0 h 63"/>
                <a:gd name="T10" fmla="*/ 19 w 209"/>
                <a:gd name="T11" fmla="*/ 1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63">
                  <a:moveTo>
                    <a:pt x="19" y="11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9" y="6"/>
                    <a:pt x="35" y="10"/>
                    <a:pt x="19" y="11"/>
                  </a:cubicBezTo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xmlns="" id="{0C861AFE-E90E-4C24-85B9-602CE36AA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276" y="3516313"/>
              <a:ext cx="561975" cy="161925"/>
            </a:xfrm>
            <a:custGeom>
              <a:avLst/>
              <a:gdLst>
                <a:gd name="T0" fmla="*/ 188 w 188"/>
                <a:gd name="T1" fmla="*/ 0 h 54"/>
                <a:gd name="T2" fmla="*/ 15 w 188"/>
                <a:gd name="T3" fmla="*/ 0 h 54"/>
                <a:gd name="T4" fmla="*/ 0 w 188"/>
                <a:gd name="T5" fmla="*/ 43 h 54"/>
                <a:gd name="T6" fmla="*/ 27 w 188"/>
                <a:gd name="T7" fmla="*/ 54 h 54"/>
                <a:gd name="T8" fmla="*/ 181 w 188"/>
                <a:gd name="T9" fmla="*/ 54 h 54"/>
                <a:gd name="T10" fmla="*/ 188 w 188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4">
                  <a:moveTo>
                    <a:pt x="18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5" y="44"/>
                    <a:pt x="26" y="49"/>
                    <a:pt x="27" y="5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8" y="0"/>
                    <a:pt x="188" y="0"/>
                    <a:pt x="188" y="0"/>
                  </a:cubicBezTo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xmlns="" id="{0B775E99-855C-4D67-86C0-33C275545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388" y="3660775"/>
              <a:ext cx="158750" cy="53975"/>
            </a:xfrm>
            <a:custGeom>
              <a:avLst/>
              <a:gdLst>
                <a:gd name="T0" fmla="*/ 51 w 53"/>
                <a:gd name="T1" fmla="*/ 9 h 18"/>
                <a:gd name="T2" fmla="*/ 30 w 53"/>
                <a:gd name="T3" fmla="*/ 0 h 18"/>
                <a:gd name="T4" fmla="*/ 2 w 53"/>
                <a:gd name="T5" fmla="*/ 9 h 18"/>
                <a:gd name="T6" fmla="*/ 23 w 53"/>
                <a:gd name="T7" fmla="*/ 18 h 18"/>
                <a:gd name="T8" fmla="*/ 51 w 5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">
                  <a:moveTo>
                    <a:pt x="51" y="9"/>
                  </a:moveTo>
                  <a:cubicBezTo>
                    <a:pt x="53" y="4"/>
                    <a:pt x="43" y="0"/>
                    <a:pt x="30" y="0"/>
                  </a:cubicBezTo>
                  <a:cubicBezTo>
                    <a:pt x="17" y="0"/>
                    <a:pt x="4" y="4"/>
                    <a:pt x="2" y="9"/>
                  </a:cubicBezTo>
                  <a:cubicBezTo>
                    <a:pt x="0" y="14"/>
                    <a:pt x="10" y="18"/>
                    <a:pt x="23" y="18"/>
                  </a:cubicBezTo>
                  <a:cubicBezTo>
                    <a:pt x="37" y="18"/>
                    <a:pt x="50" y="14"/>
                    <a:pt x="51" y="9"/>
                  </a:cubicBezTo>
                  <a:close/>
                </a:path>
              </a:pathLst>
            </a:custGeom>
            <a:solidFill>
              <a:srgbClr val="2D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467D7A84-486A-4803-98A3-9A39785EF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576" y="3600450"/>
              <a:ext cx="106363" cy="38100"/>
            </a:xfrm>
            <a:custGeom>
              <a:avLst/>
              <a:gdLst>
                <a:gd name="T0" fmla="*/ 35 w 36"/>
                <a:gd name="T1" fmla="*/ 7 h 13"/>
                <a:gd name="T2" fmla="*/ 20 w 36"/>
                <a:gd name="T3" fmla="*/ 0 h 13"/>
                <a:gd name="T4" fmla="*/ 1 w 36"/>
                <a:gd name="T5" fmla="*/ 7 h 13"/>
                <a:gd name="T6" fmla="*/ 16 w 36"/>
                <a:gd name="T7" fmla="*/ 13 h 13"/>
                <a:gd name="T8" fmla="*/ 35 w 36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">
                  <a:moveTo>
                    <a:pt x="35" y="7"/>
                  </a:moveTo>
                  <a:cubicBezTo>
                    <a:pt x="36" y="3"/>
                    <a:pt x="29" y="0"/>
                    <a:pt x="20" y="0"/>
                  </a:cubicBezTo>
                  <a:cubicBezTo>
                    <a:pt x="11" y="0"/>
                    <a:pt x="2" y="3"/>
                    <a:pt x="1" y="7"/>
                  </a:cubicBezTo>
                  <a:cubicBezTo>
                    <a:pt x="0" y="10"/>
                    <a:pt x="7" y="13"/>
                    <a:pt x="16" y="13"/>
                  </a:cubicBezTo>
                  <a:cubicBezTo>
                    <a:pt x="26" y="13"/>
                    <a:pt x="34" y="10"/>
                    <a:pt x="35" y="7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8D1260A8-AF61-48A0-A50F-6298E8D23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526" y="3902075"/>
              <a:ext cx="657225" cy="92075"/>
            </a:xfrm>
            <a:custGeom>
              <a:avLst/>
              <a:gdLst>
                <a:gd name="T0" fmla="*/ 414 w 414"/>
                <a:gd name="T1" fmla="*/ 0 h 58"/>
                <a:gd name="T2" fmla="*/ 35 w 414"/>
                <a:gd name="T3" fmla="*/ 0 h 58"/>
                <a:gd name="T4" fmla="*/ 0 w 414"/>
                <a:gd name="T5" fmla="*/ 58 h 58"/>
                <a:gd name="T6" fmla="*/ 391 w 414"/>
                <a:gd name="T7" fmla="*/ 58 h 58"/>
                <a:gd name="T8" fmla="*/ 414 w 414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58">
                  <a:moveTo>
                    <a:pt x="414" y="0"/>
                  </a:moveTo>
                  <a:lnTo>
                    <a:pt x="35" y="0"/>
                  </a:lnTo>
                  <a:lnTo>
                    <a:pt x="0" y="58"/>
                  </a:lnTo>
                  <a:lnTo>
                    <a:pt x="391" y="5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48C25887-C9BD-4349-A06D-A64CB244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526" y="3902075"/>
              <a:ext cx="657225" cy="92075"/>
            </a:xfrm>
            <a:custGeom>
              <a:avLst/>
              <a:gdLst>
                <a:gd name="T0" fmla="*/ 414 w 414"/>
                <a:gd name="T1" fmla="*/ 0 h 58"/>
                <a:gd name="T2" fmla="*/ 35 w 414"/>
                <a:gd name="T3" fmla="*/ 0 h 58"/>
                <a:gd name="T4" fmla="*/ 0 w 414"/>
                <a:gd name="T5" fmla="*/ 58 h 58"/>
                <a:gd name="T6" fmla="*/ 391 w 414"/>
                <a:gd name="T7" fmla="*/ 58 h 58"/>
                <a:gd name="T8" fmla="*/ 414 w 414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58">
                  <a:moveTo>
                    <a:pt x="414" y="0"/>
                  </a:moveTo>
                  <a:lnTo>
                    <a:pt x="35" y="0"/>
                  </a:lnTo>
                  <a:lnTo>
                    <a:pt x="0" y="58"/>
                  </a:lnTo>
                  <a:lnTo>
                    <a:pt x="391" y="58"/>
                  </a:lnTo>
                  <a:lnTo>
                    <a:pt x="4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xmlns="" id="{F3158897-77FE-4E7E-B1E7-A4582367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3516313"/>
              <a:ext cx="642938" cy="161925"/>
            </a:xfrm>
            <a:custGeom>
              <a:avLst/>
              <a:gdLst>
                <a:gd name="T0" fmla="*/ 0 w 405"/>
                <a:gd name="T1" fmla="*/ 102 h 102"/>
                <a:gd name="T2" fmla="*/ 405 w 405"/>
                <a:gd name="T3" fmla="*/ 102 h 102"/>
                <a:gd name="T4" fmla="*/ 392 w 405"/>
                <a:gd name="T5" fmla="*/ 0 h 102"/>
                <a:gd name="T6" fmla="*/ 13 w 405"/>
                <a:gd name="T7" fmla="*/ 0 h 102"/>
                <a:gd name="T8" fmla="*/ 0 w 405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2">
                  <a:moveTo>
                    <a:pt x="0" y="102"/>
                  </a:moveTo>
                  <a:lnTo>
                    <a:pt x="405" y="102"/>
                  </a:lnTo>
                  <a:lnTo>
                    <a:pt x="392" y="0"/>
                  </a:lnTo>
                  <a:lnTo>
                    <a:pt x="13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B7A4B51E-DBA8-4170-B9A9-13123E5D9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3516313"/>
              <a:ext cx="642938" cy="161925"/>
            </a:xfrm>
            <a:custGeom>
              <a:avLst/>
              <a:gdLst>
                <a:gd name="T0" fmla="*/ 0 w 405"/>
                <a:gd name="T1" fmla="*/ 102 h 102"/>
                <a:gd name="T2" fmla="*/ 405 w 405"/>
                <a:gd name="T3" fmla="*/ 102 h 102"/>
                <a:gd name="T4" fmla="*/ 392 w 405"/>
                <a:gd name="T5" fmla="*/ 0 h 102"/>
                <a:gd name="T6" fmla="*/ 13 w 405"/>
                <a:gd name="T7" fmla="*/ 0 h 102"/>
                <a:gd name="T8" fmla="*/ 0 w 405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2">
                  <a:moveTo>
                    <a:pt x="0" y="102"/>
                  </a:moveTo>
                  <a:lnTo>
                    <a:pt x="405" y="102"/>
                  </a:lnTo>
                  <a:lnTo>
                    <a:pt x="392" y="0"/>
                  </a:lnTo>
                  <a:lnTo>
                    <a:pt x="13" y="0"/>
                  </a:lnTo>
                  <a:lnTo>
                    <a:pt x="0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xmlns="" id="{99EFF4FD-A86B-471B-BAD5-8BF33BE21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6" y="3902075"/>
              <a:ext cx="1481138" cy="274637"/>
            </a:xfrm>
            <a:custGeom>
              <a:avLst/>
              <a:gdLst>
                <a:gd name="T0" fmla="*/ 911 w 933"/>
                <a:gd name="T1" fmla="*/ 0 h 173"/>
                <a:gd name="T2" fmla="*/ 62 w 933"/>
                <a:gd name="T3" fmla="*/ 0 h 173"/>
                <a:gd name="T4" fmla="*/ 0 w 933"/>
                <a:gd name="T5" fmla="*/ 173 h 173"/>
                <a:gd name="T6" fmla="*/ 933 w 933"/>
                <a:gd name="T7" fmla="*/ 173 h 173"/>
                <a:gd name="T8" fmla="*/ 911 w 933"/>
                <a:gd name="T9" fmla="*/ 0 h 173"/>
                <a:gd name="T10" fmla="*/ 911 w 933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3" h="173">
                  <a:moveTo>
                    <a:pt x="911" y="0"/>
                  </a:moveTo>
                  <a:lnTo>
                    <a:pt x="62" y="0"/>
                  </a:lnTo>
                  <a:lnTo>
                    <a:pt x="0" y="173"/>
                  </a:lnTo>
                  <a:lnTo>
                    <a:pt x="933" y="173"/>
                  </a:lnTo>
                  <a:lnTo>
                    <a:pt x="911" y="0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xmlns="" id="{46F1E7E3-BCD4-4344-9884-6CEF9D639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801" y="3525838"/>
              <a:ext cx="585788" cy="358775"/>
            </a:xfrm>
            <a:custGeom>
              <a:avLst/>
              <a:gdLst>
                <a:gd name="T0" fmla="*/ 256 w 369"/>
                <a:gd name="T1" fmla="*/ 0 h 226"/>
                <a:gd name="T2" fmla="*/ 0 w 369"/>
                <a:gd name="T3" fmla="*/ 0 h 226"/>
                <a:gd name="T4" fmla="*/ 72 w 369"/>
                <a:gd name="T5" fmla="*/ 226 h 226"/>
                <a:gd name="T6" fmla="*/ 369 w 369"/>
                <a:gd name="T7" fmla="*/ 226 h 226"/>
                <a:gd name="T8" fmla="*/ 256 w 369"/>
                <a:gd name="T9" fmla="*/ 0 h 226"/>
                <a:gd name="T10" fmla="*/ 256 w 369"/>
                <a:gd name="T1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226">
                  <a:moveTo>
                    <a:pt x="256" y="0"/>
                  </a:moveTo>
                  <a:lnTo>
                    <a:pt x="0" y="0"/>
                  </a:lnTo>
                  <a:lnTo>
                    <a:pt x="72" y="226"/>
                  </a:lnTo>
                  <a:lnTo>
                    <a:pt x="369" y="226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76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xmlns="" id="{291AFFB9-E1A8-4707-AEE3-5D2336008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613" y="3695700"/>
              <a:ext cx="654050" cy="188912"/>
            </a:xfrm>
            <a:custGeom>
              <a:avLst/>
              <a:gdLst>
                <a:gd name="T0" fmla="*/ 38 w 219"/>
                <a:gd name="T1" fmla="*/ 0 h 63"/>
                <a:gd name="T2" fmla="*/ 0 w 219"/>
                <a:gd name="T3" fmla="*/ 63 h 63"/>
                <a:gd name="T4" fmla="*/ 200 w 219"/>
                <a:gd name="T5" fmla="*/ 63 h 63"/>
                <a:gd name="T6" fmla="*/ 219 w 219"/>
                <a:gd name="T7" fmla="*/ 11 h 63"/>
                <a:gd name="T8" fmla="*/ 193 w 219"/>
                <a:gd name="T9" fmla="*/ 0 h 63"/>
                <a:gd name="T10" fmla="*/ 38 w 21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63">
                  <a:moveTo>
                    <a:pt x="38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204" y="10"/>
                    <a:pt x="193" y="6"/>
                    <a:pt x="193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xmlns="" id="{AA26F5BA-4D79-46FE-81A1-EA7A240AE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526" y="3525838"/>
              <a:ext cx="596900" cy="158750"/>
            </a:xfrm>
            <a:custGeom>
              <a:avLst/>
              <a:gdLst>
                <a:gd name="T0" fmla="*/ 200 w 200"/>
                <a:gd name="T1" fmla="*/ 0 h 53"/>
                <a:gd name="T2" fmla="*/ 31 w 200"/>
                <a:gd name="T3" fmla="*/ 0 h 53"/>
                <a:gd name="T4" fmla="*/ 0 w 200"/>
                <a:gd name="T5" fmla="*/ 53 h 53"/>
                <a:gd name="T6" fmla="*/ 150 w 200"/>
                <a:gd name="T7" fmla="*/ 53 h 53"/>
                <a:gd name="T8" fmla="*/ 185 w 200"/>
                <a:gd name="T9" fmla="*/ 42 h 53"/>
                <a:gd name="T10" fmla="*/ 200 w 200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3">
                  <a:moveTo>
                    <a:pt x="20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50" y="53"/>
                    <a:pt x="150" y="53"/>
                    <a:pt x="150" y="53"/>
                  </a:cubicBezTo>
                  <a:cubicBezTo>
                    <a:pt x="156" y="47"/>
                    <a:pt x="169" y="43"/>
                    <a:pt x="185" y="42"/>
                  </a:cubicBezTo>
                  <a:cubicBezTo>
                    <a:pt x="200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176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xmlns="" id="{4CBEBC8D-CD13-4E0A-AAE6-58A2B66FB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076" y="3695700"/>
              <a:ext cx="693738" cy="188912"/>
            </a:xfrm>
            <a:custGeom>
              <a:avLst/>
              <a:gdLst>
                <a:gd name="T0" fmla="*/ 422 w 437"/>
                <a:gd name="T1" fmla="*/ 0 h 119"/>
                <a:gd name="T2" fmla="*/ 13 w 437"/>
                <a:gd name="T3" fmla="*/ 0 h 119"/>
                <a:gd name="T4" fmla="*/ 0 w 437"/>
                <a:gd name="T5" fmla="*/ 119 h 119"/>
                <a:gd name="T6" fmla="*/ 437 w 437"/>
                <a:gd name="T7" fmla="*/ 119 h 119"/>
                <a:gd name="T8" fmla="*/ 422 w 437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19">
                  <a:moveTo>
                    <a:pt x="422" y="0"/>
                  </a:moveTo>
                  <a:lnTo>
                    <a:pt x="13" y="0"/>
                  </a:lnTo>
                  <a:lnTo>
                    <a:pt x="0" y="119"/>
                  </a:lnTo>
                  <a:lnTo>
                    <a:pt x="437" y="119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xmlns="" id="{FC382501-93CC-4AD6-9940-833EF368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076" y="3695700"/>
              <a:ext cx="693738" cy="188912"/>
            </a:xfrm>
            <a:custGeom>
              <a:avLst/>
              <a:gdLst>
                <a:gd name="T0" fmla="*/ 422 w 437"/>
                <a:gd name="T1" fmla="*/ 0 h 119"/>
                <a:gd name="T2" fmla="*/ 13 w 437"/>
                <a:gd name="T3" fmla="*/ 0 h 119"/>
                <a:gd name="T4" fmla="*/ 0 w 437"/>
                <a:gd name="T5" fmla="*/ 119 h 119"/>
                <a:gd name="T6" fmla="*/ 437 w 437"/>
                <a:gd name="T7" fmla="*/ 119 h 119"/>
                <a:gd name="T8" fmla="*/ 422 w 437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19">
                  <a:moveTo>
                    <a:pt x="422" y="0"/>
                  </a:moveTo>
                  <a:lnTo>
                    <a:pt x="13" y="0"/>
                  </a:lnTo>
                  <a:lnTo>
                    <a:pt x="0" y="119"/>
                  </a:lnTo>
                  <a:lnTo>
                    <a:pt x="437" y="119"/>
                  </a:lnTo>
                  <a:lnTo>
                    <a:pt x="4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xmlns="" id="{6D9BC1E1-AEC5-480E-A680-F660DE7D8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4200525"/>
              <a:ext cx="1533525" cy="80962"/>
            </a:xfrm>
            <a:custGeom>
              <a:avLst/>
              <a:gdLst>
                <a:gd name="T0" fmla="*/ 19 w 966"/>
                <a:gd name="T1" fmla="*/ 0 h 51"/>
                <a:gd name="T2" fmla="*/ 0 w 966"/>
                <a:gd name="T3" fmla="*/ 51 h 51"/>
                <a:gd name="T4" fmla="*/ 966 w 966"/>
                <a:gd name="T5" fmla="*/ 51 h 51"/>
                <a:gd name="T6" fmla="*/ 958 w 966"/>
                <a:gd name="T7" fmla="*/ 0 h 51"/>
                <a:gd name="T8" fmla="*/ 19 w 966"/>
                <a:gd name="T9" fmla="*/ 0 h 51"/>
                <a:gd name="T10" fmla="*/ 19 w 966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6" h="51">
                  <a:moveTo>
                    <a:pt x="19" y="0"/>
                  </a:moveTo>
                  <a:lnTo>
                    <a:pt x="0" y="51"/>
                  </a:lnTo>
                  <a:lnTo>
                    <a:pt x="966" y="51"/>
                  </a:lnTo>
                  <a:lnTo>
                    <a:pt x="95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xmlns="" id="{27EC95A6-0A42-4B18-8A72-40ED37C36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3" y="3902075"/>
              <a:ext cx="531813" cy="379412"/>
            </a:xfrm>
            <a:custGeom>
              <a:avLst/>
              <a:gdLst>
                <a:gd name="T0" fmla="*/ 0 w 335"/>
                <a:gd name="T1" fmla="*/ 0 h 239"/>
                <a:gd name="T2" fmla="*/ 35 w 335"/>
                <a:gd name="T3" fmla="*/ 239 h 239"/>
                <a:gd name="T4" fmla="*/ 335 w 335"/>
                <a:gd name="T5" fmla="*/ 239 h 239"/>
                <a:gd name="T6" fmla="*/ 263 w 335"/>
                <a:gd name="T7" fmla="*/ 0 h 239"/>
                <a:gd name="T8" fmla="*/ 0 w 335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239">
                  <a:moveTo>
                    <a:pt x="0" y="0"/>
                  </a:moveTo>
                  <a:lnTo>
                    <a:pt x="35" y="239"/>
                  </a:lnTo>
                  <a:lnTo>
                    <a:pt x="335" y="239"/>
                  </a:lnTo>
                  <a:lnTo>
                    <a:pt x="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xmlns="" id="{C0F2CAE9-712F-436C-B386-701AC04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3" y="3902075"/>
              <a:ext cx="531813" cy="379412"/>
            </a:xfrm>
            <a:custGeom>
              <a:avLst/>
              <a:gdLst>
                <a:gd name="T0" fmla="*/ 0 w 335"/>
                <a:gd name="T1" fmla="*/ 0 h 239"/>
                <a:gd name="T2" fmla="*/ 35 w 335"/>
                <a:gd name="T3" fmla="*/ 239 h 239"/>
                <a:gd name="T4" fmla="*/ 335 w 335"/>
                <a:gd name="T5" fmla="*/ 239 h 239"/>
                <a:gd name="T6" fmla="*/ 263 w 335"/>
                <a:gd name="T7" fmla="*/ 0 h 239"/>
                <a:gd name="T8" fmla="*/ 0 w 335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239">
                  <a:moveTo>
                    <a:pt x="0" y="0"/>
                  </a:moveTo>
                  <a:lnTo>
                    <a:pt x="35" y="239"/>
                  </a:lnTo>
                  <a:lnTo>
                    <a:pt x="335" y="239"/>
                  </a:lnTo>
                  <a:lnTo>
                    <a:pt x="2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xmlns="" id="{4EB349AF-E78A-425E-BF98-C3BDE56BD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1" y="4016375"/>
              <a:ext cx="782638" cy="265112"/>
            </a:xfrm>
            <a:custGeom>
              <a:avLst/>
              <a:gdLst>
                <a:gd name="T0" fmla="*/ 98 w 493"/>
                <a:gd name="T1" fmla="*/ 0 h 167"/>
                <a:gd name="T2" fmla="*/ 0 w 493"/>
                <a:gd name="T3" fmla="*/ 167 h 167"/>
                <a:gd name="T4" fmla="*/ 429 w 493"/>
                <a:gd name="T5" fmla="*/ 167 h 167"/>
                <a:gd name="T6" fmla="*/ 493 w 493"/>
                <a:gd name="T7" fmla="*/ 0 h 167"/>
                <a:gd name="T8" fmla="*/ 98 w 493"/>
                <a:gd name="T9" fmla="*/ 0 h 167"/>
                <a:gd name="T10" fmla="*/ 98 w 493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3" h="167">
                  <a:moveTo>
                    <a:pt x="98" y="0"/>
                  </a:moveTo>
                  <a:lnTo>
                    <a:pt x="0" y="167"/>
                  </a:lnTo>
                  <a:lnTo>
                    <a:pt x="429" y="167"/>
                  </a:lnTo>
                  <a:lnTo>
                    <a:pt x="493" y="0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xmlns="" id="{D96CB47F-BFBC-48B7-A02A-7F47203C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451" y="3902075"/>
              <a:ext cx="657225" cy="371475"/>
            </a:xfrm>
            <a:custGeom>
              <a:avLst/>
              <a:gdLst>
                <a:gd name="T0" fmla="*/ 0 w 414"/>
                <a:gd name="T1" fmla="*/ 0 h 234"/>
                <a:gd name="T2" fmla="*/ 75 w 414"/>
                <a:gd name="T3" fmla="*/ 234 h 234"/>
                <a:gd name="T4" fmla="*/ 414 w 414"/>
                <a:gd name="T5" fmla="*/ 234 h 234"/>
                <a:gd name="T6" fmla="*/ 299 w 414"/>
                <a:gd name="T7" fmla="*/ 0 h 234"/>
                <a:gd name="T8" fmla="*/ 0 w 414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34">
                  <a:moveTo>
                    <a:pt x="0" y="0"/>
                  </a:moveTo>
                  <a:lnTo>
                    <a:pt x="75" y="234"/>
                  </a:lnTo>
                  <a:lnTo>
                    <a:pt x="414" y="234"/>
                  </a:lnTo>
                  <a:lnTo>
                    <a:pt x="2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6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xmlns="" id="{FFFE37D9-DB45-44E4-B0B8-20B0A2DAB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451" y="3902075"/>
              <a:ext cx="657225" cy="371475"/>
            </a:xfrm>
            <a:custGeom>
              <a:avLst/>
              <a:gdLst>
                <a:gd name="T0" fmla="*/ 0 w 414"/>
                <a:gd name="T1" fmla="*/ 0 h 234"/>
                <a:gd name="T2" fmla="*/ 75 w 414"/>
                <a:gd name="T3" fmla="*/ 234 h 234"/>
                <a:gd name="T4" fmla="*/ 414 w 414"/>
                <a:gd name="T5" fmla="*/ 234 h 234"/>
                <a:gd name="T6" fmla="*/ 299 w 414"/>
                <a:gd name="T7" fmla="*/ 0 h 234"/>
                <a:gd name="T8" fmla="*/ 0 w 414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34">
                  <a:moveTo>
                    <a:pt x="0" y="0"/>
                  </a:moveTo>
                  <a:lnTo>
                    <a:pt x="75" y="234"/>
                  </a:lnTo>
                  <a:lnTo>
                    <a:pt x="414" y="234"/>
                  </a:lnTo>
                  <a:lnTo>
                    <a:pt x="29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xmlns="" id="{A5E7A330-0A70-44AF-B300-3DEF2A837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6" y="4138613"/>
              <a:ext cx="320675" cy="142875"/>
            </a:xfrm>
            <a:custGeom>
              <a:avLst/>
              <a:gdLst>
                <a:gd name="T0" fmla="*/ 46 w 202"/>
                <a:gd name="T1" fmla="*/ 90 h 90"/>
                <a:gd name="T2" fmla="*/ 202 w 202"/>
                <a:gd name="T3" fmla="*/ 90 h 90"/>
                <a:gd name="T4" fmla="*/ 149 w 202"/>
                <a:gd name="T5" fmla="*/ 0 h 90"/>
                <a:gd name="T6" fmla="*/ 0 w 202"/>
                <a:gd name="T7" fmla="*/ 0 h 90"/>
                <a:gd name="T8" fmla="*/ 46 w 202"/>
                <a:gd name="T9" fmla="*/ 90 h 90"/>
                <a:gd name="T10" fmla="*/ 46 w 202"/>
                <a:gd name="T1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90">
                  <a:moveTo>
                    <a:pt x="46" y="90"/>
                  </a:moveTo>
                  <a:lnTo>
                    <a:pt x="202" y="90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46" y="90"/>
                  </a:lnTo>
                  <a:lnTo>
                    <a:pt x="46" y="90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xmlns="" id="{7A4E5ADC-F4AF-4BBF-AE5E-E5460F629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3902075"/>
              <a:ext cx="344488" cy="215900"/>
            </a:xfrm>
            <a:custGeom>
              <a:avLst/>
              <a:gdLst>
                <a:gd name="T0" fmla="*/ 70 w 217"/>
                <a:gd name="T1" fmla="*/ 136 h 136"/>
                <a:gd name="T2" fmla="*/ 217 w 217"/>
                <a:gd name="T3" fmla="*/ 136 h 136"/>
                <a:gd name="T4" fmla="*/ 138 w 217"/>
                <a:gd name="T5" fmla="*/ 0 h 136"/>
                <a:gd name="T6" fmla="*/ 0 w 217"/>
                <a:gd name="T7" fmla="*/ 0 h 136"/>
                <a:gd name="T8" fmla="*/ 70 w 217"/>
                <a:gd name="T9" fmla="*/ 136 h 136"/>
                <a:gd name="T10" fmla="*/ 70 w 217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36">
                  <a:moveTo>
                    <a:pt x="70" y="136"/>
                  </a:moveTo>
                  <a:lnTo>
                    <a:pt x="217" y="136"/>
                  </a:lnTo>
                  <a:lnTo>
                    <a:pt x="138" y="0"/>
                  </a:lnTo>
                  <a:lnTo>
                    <a:pt x="0" y="0"/>
                  </a:lnTo>
                  <a:lnTo>
                    <a:pt x="70" y="136"/>
                  </a:lnTo>
                  <a:lnTo>
                    <a:pt x="70" y="136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xmlns="" id="{97758C19-E250-43FB-A386-5B4F768BC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538" y="3516313"/>
              <a:ext cx="403225" cy="368300"/>
            </a:xfrm>
            <a:custGeom>
              <a:avLst/>
              <a:gdLst>
                <a:gd name="T0" fmla="*/ 119 w 254"/>
                <a:gd name="T1" fmla="*/ 232 h 232"/>
                <a:gd name="T2" fmla="*/ 254 w 254"/>
                <a:gd name="T3" fmla="*/ 232 h 232"/>
                <a:gd name="T4" fmla="*/ 117 w 254"/>
                <a:gd name="T5" fmla="*/ 0 h 232"/>
                <a:gd name="T6" fmla="*/ 0 w 254"/>
                <a:gd name="T7" fmla="*/ 0 h 232"/>
                <a:gd name="T8" fmla="*/ 119 w 254"/>
                <a:gd name="T9" fmla="*/ 232 h 232"/>
                <a:gd name="T10" fmla="*/ 119 w 254"/>
                <a:gd name="T1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232">
                  <a:moveTo>
                    <a:pt x="119" y="232"/>
                  </a:moveTo>
                  <a:lnTo>
                    <a:pt x="254" y="232"/>
                  </a:lnTo>
                  <a:lnTo>
                    <a:pt x="117" y="0"/>
                  </a:lnTo>
                  <a:lnTo>
                    <a:pt x="0" y="0"/>
                  </a:lnTo>
                  <a:lnTo>
                    <a:pt x="119" y="232"/>
                  </a:lnTo>
                  <a:lnTo>
                    <a:pt x="119" y="232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xmlns="" id="{8C999803-F3CB-4491-8B6A-056BD71A3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288" y="3516313"/>
              <a:ext cx="409575" cy="161925"/>
            </a:xfrm>
            <a:custGeom>
              <a:avLst/>
              <a:gdLst>
                <a:gd name="T0" fmla="*/ 258 w 258"/>
                <a:gd name="T1" fmla="*/ 102 h 102"/>
                <a:gd name="T2" fmla="*/ 228 w 258"/>
                <a:gd name="T3" fmla="*/ 0 h 102"/>
                <a:gd name="T4" fmla="*/ 0 w 258"/>
                <a:gd name="T5" fmla="*/ 0 h 102"/>
                <a:gd name="T6" fmla="*/ 15 w 258"/>
                <a:gd name="T7" fmla="*/ 102 h 102"/>
                <a:gd name="T8" fmla="*/ 258 w 258"/>
                <a:gd name="T9" fmla="*/ 102 h 102"/>
                <a:gd name="T10" fmla="*/ 258 w 25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102">
                  <a:moveTo>
                    <a:pt x="258" y="102"/>
                  </a:moveTo>
                  <a:lnTo>
                    <a:pt x="228" y="0"/>
                  </a:lnTo>
                  <a:lnTo>
                    <a:pt x="0" y="0"/>
                  </a:lnTo>
                  <a:lnTo>
                    <a:pt x="15" y="102"/>
                  </a:lnTo>
                  <a:lnTo>
                    <a:pt x="258" y="102"/>
                  </a:lnTo>
                  <a:lnTo>
                    <a:pt x="258" y="102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xmlns="" id="{EB14EA1F-805E-432D-9739-AF7EC5DD6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276" y="3695700"/>
              <a:ext cx="444500" cy="188912"/>
            </a:xfrm>
            <a:custGeom>
              <a:avLst/>
              <a:gdLst>
                <a:gd name="T0" fmla="*/ 245 w 280"/>
                <a:gd name="T1" fmla="*/ 0 h 119"/>
                <a:gd name="T2" fmla="*/ 0 w 280"/>
                <a:gd name="T3" fmla="*/ 0 h 119"/>
                <a:gd name="T4" fmla="*/ 19 w 280"/>
                <a:gd name="T5" fmla="*/ 119 h 119"/>
                <a:gd name="T6" fmla="*/ 280 w 280"/>
                <a:gd name="T7" fmla="*/ 119 h 119"/>
                <a:gd name="T8" fmla="*/ 245 w 280"/>
                <a:gd name="T9" fmla="*/ 0 h 119"/>
                <a:gd name="T10" fmla="*/ 245 w 28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9">
                  <a:moveTo>
                    <a:pt x="245" y="0"/>
                  </a:moveTo>
                  <a:lnTo>
                    <a:pt x="0" y="0"/>
                  </a:lnTo>
                  <a:lnTo>
                    <a:pt x="19" y="119"/>
                  </a:lnTo>
                  <a:lnTo>
                    <a:pt x="280" y="119"/>
                  </a:lnTo>
                  <a:lnTo>
                    <a:pt x="245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C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xmlns="" id="{2B52FE21-337C-498E-93E7-6EAF64AE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3776663"/>
              <a:ext cx="47625" cy="17462"/>
            </a:xfrm>
            <a:custGeom>
              <a:avLst/>
              <a:gdLst>
                <a:gd name="T0" fmla="*/ 9 w 16"/>
                <a:gd name="T1" fmla="*/ 0 h 6"/>
                <a:gd name="T2" fmla="*/ 1 w 16"/>
                <a:gd name="T3" fmla="*/ 3 h 6"/>
                <a:gd name="T4" fmla="*/ 6 w 16"/>
                <a:gd name="T5" fmla="*/ 6 h 6"/>
                <a:gd name="T6" fmla="*/ 15 w 16"/>
                <a:gd name="T7" fmla="*/ 3 h 6"/>
                <a:gd name="T8" fmla="*/ 9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9" y="0"/>
                  </a:moveTo>
                  <a:cubicBezTo>
                    <a:pt x="5" y="0"/>
                    <a:pt x="1" y="2"/>
                    <a:pt x="1" y="3"/>
                  </a:cubicBezTo>
                  <a:cubicBezTo>
                    <a:pt x="0" y="5"/>
                    <a:pt x="2" y="6"/>
                    <a:pt x="6" y="6"/>
                  </a:cubicBezTo>
                  <a:cubicBezTo>
                    <a:pt x="10" y="6"/>
                    <a:pt x="14" y="5"/>
                    <a:pt x="15" y="3"/>
                  </a:cubicBezTo>
                  <a:cubicBezTo>
                    <a:pt x="16" y="2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155F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xmlns="" id="{B303527D-8272-4160-BB58-301CB6E87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526" y="3776663"/>
              <a:ext cx="47625" cy="17462"/>
            </a:xfrm>
            <a:custGeom>
              <a:avLst/>
              <a:gdLst>
                <a:gd name="T0" fmla="*/ 9 w 16"/>
                <a:gd name="T1" fmla="*/ 0 h 6"/>
                <a:gd name="T2" fmla="*/ 1 w 16"/>
                <a:gd name="T3" fmla="*/ 3 h 6"/>
                <a:gd name="T4" fmla="*/ 6 w 16"/>
                <a:gd name="T5" fmla="*/ 6 h 6"/>
                <a:gd name="T6" fmla="*/ 15 w 16"/>
                <a:gd name="T7" fmla="*/ 3 h 6"/>
                <a:gd name="T8" fmla="*/ 9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9" y="0"/>
                  </a:moveTo>
                  <a:cubicBezTo>
                    <a:pt x="5" y="0"/>
                    <a:pt x="1" y="2"/>
                    <a:pt x="1" y="3"/>
                  </a:cubicBezTo>
                  <a:cubicBezTo>
                    <a:pt x="0" y="5"/>
                    <a:pt x="2" y="6"/>
                    <a:pt x="6" y="6"/>
                  </a:cubicBezTo>
                  <a:cubicBezTo>
                    <a:pt x="10" y="6"/>
                    <a:pt x="14" y="5"/>
                    <a:pt x="15" y="3"/>
                  </a:cubicBezTo>
                  <a:cubicBezTo>
                    <a:pt x="16" y="2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155F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xmlns="" id="{B380EE41-8B86-4A6B-9ACA-7B8969E2F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6" y="3776663"/>
              <a:ext cx="47625" cy="17462"/>
            </a:xfrm>
            <a:custGeom>
              <a:avLst/>
              <a:gdLst>
                <a:gd name="T0" fmla="*/ 9 w 16"/>
                <a:gd name="T1" fmla="*/ 0 h 6"/>
                <a:gd name="T2" fmla="*/ 1 w 16"/>
                <a:gd name="T3" fmla="*/ 3 h 6"/>
                <a:gd name="T4" fmla="*/ 7 w 16"/>
                <a:gd name="T5" fmla="*/ 6 h 6"/>
                <a:gd name="T6" fmla="*/ 15 w 16"/>
                <a:gd name="T7" fmla="*/ 3 h 6"/>
                <a:gd name="T8" fmla="*/ 9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9" y="0"/>
                  </a:moveTo>
                  <a:cubicBezTo>
                    <a:pt x="5" y="0"/>
                    <a:pt x="1" y="2"/>
                    <a:pt x="1" y="3"/>
                  </a:cubicBezTo>
                  <a:cubicBezTo>
                    <a:pt x="0" y="5"/>
                    <a:pt x="3" y="6"/>
                    <a:pt x="7" y="6"/>
                  </a:cubicBezTo>
                  <a:cubicBezTo>
                    <a:pt x="11" y="6"/>
                    <a:pt x="14" y="5"/>
                    <a:pt x="15" y="3"/>
                  </a:cubicBezTo>
                  <a:cubicBezTo>
                    <a:pt x="16" y="2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70B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xmlns="" id="{BFE1212D-A6FD-4534-9FF2-BCB074FD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326" y="3776663"/>
              <a:ext cx="49213" cy="17462"/>
            </a:xfrm>
            <a:custGeom>
              <a:avLst/>
              <a:gdLst>
                <a:gd name="T0" fmla="*/ 9 w 16"/>
                <a:gd name="T1" fmla="*/ 0 h 6"/>
                <a:gd name="T2" fmla="*/ 1 w 16"/>
                <a:gd name="T3" fmla="*/ 3 h 6"/>
                <a:gd name="T4" fmla="*/ 7 w 16"/>
                <a:gd name="T5" fmla="*/ 6 h 6"/>
                <a:gd name="T6" fmla="*/ 15 w 16"/>
                <a:gd name="T7" fmla="*/ 3 h 6"/>
                <a:gd name="T8" fmla="*/ 9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9" y="0"/>
                  </a:move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3" y="6"/>
                    <a:pt x="7" y="6"/>
                  </a:cubicBezTo>
                  <a:cubicBezTo>
                    <a:pt x="11" y="6"/>
                    <a:pt x="15" y="5"/>
                    <a:pt x="15" y="3"/>
                  </a:cubicBezTo>
                  <a:cubicBezTo>
                    <a:pt x="16" y="2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70B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xmlns="" id="{6DE94C06-AF47-4E36-AE8B-048B0020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3776663"/>
              <a:ext cx="47625" cy="17462"/>
            </a:xfrm>
            <a:custGeom>
              <a:avLst/>
              <a:gdLst>
                <a:gd name="T0" fmla="*/ 9 w 16"/>
                <a:gd name="T1" fmla="*/ 0 h 6"/>
                <a:gd name="T2" fmla="*/ 1 w 16"/>
                <a:gd name="T3" fmla="*/ 3 h 6"/>
                <a:gd name="T4" fmla="*/ 7 w 16"/>
                <a:gd name="T5" fmla="*/ 6 h 6"/>
                <a:gd name="T6" fmla="*/ 15 w 16"/>
                <a:gd name="T7" fmla="*/ 3 h 6"/>
                <a:gd name="T8" fmla="*/ 9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9" y="0"/>
                  </a:move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3" y="6"/>
                    <a:pt x="7" y="6"/>
                  </a:cubicBezTo>
                  <a:cubicBezTo>
                    <a:pt x="11" y="6"/>
                    <a:pt x="15" y="5"/>
                    <a:pt x="15" y="3"/>
                  </a:cubicBezTo>
                  <a:cubicBezTo>
                    <a:pt x="16" y="2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155F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xmlns="" id="{4F294E44-79F8-43F2-A22E-4DD1DAA09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3776663"/>
              <a:ext cx="47625" cy="17462"/>
            </a:xfrm>
            <a:custGeom>
              <a:avLst/>
              <a:gdLst>
                <a:gd name="T0" fmla="*/ 9 w 16"/>
                <a:gd name="T1" fmla="*/ 0 h 6"/>
                <a:gd name="T2" fmla="*/ 1 w 16"/>
                <a:gd name="T3" fmla="*/ 3 h 6"/>
                <a:gd name="T4" fmla="*/ 7 w 16"/>
                <a:gd name="T5" fmla="*/ 6 h 6"/>
                <a:gd name="T6" fmla="*/ 15 w 16"/>
                <a:gd name="T7" fmla="*/ 3 h 6"/>
                <a:gd name="T8" fmla="*/ 9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9" y="0"/>
                  </a:move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3" y="6"/>
                    <a:pt x="7" y="6"/>
                  </a:cubicBezTo>
                  <a:cubicBezTo>
                    <a:pt x="11" y="6"/>
                    <a:pt x="15" y="5"/>
                    <a:pt x="15" y="3"/>
                  </a:cubicBezTo>
                  <a:cubicBezTo>
                    <a:pt x="16" y="2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155F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xmlns="" id="{569DD0C7-C978-4623-B76B-60C8AF3E4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14750"/>
              <a:ext cx="301625" cy="169862"/>
            </a:xfrm>
            <a:custGeom>
              <a:avLst/>
              <a:gdLst>
                <a:gd name="T0" fmla="*/ 55 w 190"/>
                <a:gd name="T1" fmla="*/ 107 h 107"/>
                <a:gd name="T2" fmla="*/ 190 w 190"/>
                <a:gd name="T3" fmla="*/ 107 h 107"/>
                <a:gd name="T4" fmla="*/ 126 w 190"/>
                <a:gd name="T5" fmla="*/ 0 h 107"/>
                <a:gd name="T6" fmla="*/ 0 w 190"/>
                <a:gd name="T7" fmla="*/ 0 h 107"/>
                <a:gd name="T8" fmla="*/ 55 w 190"/>
                <a:gd name="T9" fmla="*/ 107 h 107"/>
                <a:gd name="T10" fmla="*/ 55 w 190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07">
                  <a:moveTo>
                    <a:pt x="55" y="107"/>
                  </a:moveTo>
                  <a:lnTo>
                    <a:pt x="190" y="107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55" y="107"/>
                  </a:lnTo>
                  <a:lnTo>
                    <a:pt x="55" y="107"/>
                  </a:ln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xmlns="" id="{A965516C-ADE6-4212-B44D-6EA56AC39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919538"/>
              <a:ext cx="550863" cy="57150"/>
            </a:xfrm>
            <a:custGeom>
              <a:avLst/>
              <a:gdLst>
                <a:gd name="T0" fmla="*/ 0 w 347"/>
                <a:gd name="T1" fmla="*/ 36 h 36"/>
                <a:gd name="T2" fmla="*/ 21 w 347"/>
                <a:gd name="T3" fmla="*/ 0 h 36"/>
                <a:gd name="T4" fmla="*/ 347 w 347"/>
                <a:gd name="T5" fmla="*/ 0 h 36"/>
                <a:gd name="T6" fmla="*/ 333 w 347"/>
                <a:gd name="T7" fmla="*/ 36 h 36"/>
                <a:gd name="T8" fmla="*/ 0 w 34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6">
                  <a:moveTo>
                    <a:pt x="0" y="36"/>
                  </a:moveTo>
                  <a:lnTo>
                    <a:pt x="21" y="0"/>
                  </a:lnTo>
                  <a:lnTo>
                    <a:pt x="347" y="0"/>
                  </a:lnTo>
                  <a:lnTo>
                    <a:pt x="333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xmlns="" id="{D8EB2405-B4E4-4727-9F16-2DDD89A65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919538"/>
              <a:ext cx="550863" cy="57150"/>
            </a:xfrm>
            <a:custGeom>
              <a:avLst/>
              <a:gdLst>
                <a:gd name="T0" fmla="*/ 0 w 347"/>
                <a:gd name="T1" fmla="*/ 36 h 36"/>
                <a:gd name="T2" fmla="*/ 21 w 347"/>
                <a:gd name="T3" fmla="*/ 0 h 36"/>
                <a:gd name="T4" fmla="*/ 347 w 347"/>
                <a:gd name="T5" fmla="*/ 0 h 36"/>
                <a:gd name="T6" fmla="*/ 333 w 347"/>
                <a:gd name="T7" fmla="*/ 36 h 36"/>
                <a:gd name="T8" fmla="*/ 0 w 34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6">
                  <a:moveTo>
                    <a:pt x="0" y="36"/>
                  </a:moveTo>
                  <a:lnTo>
                    <a:pt x="21" y="0"/>
                  </a:lnTo>
                  <a:lnTo>
                    <a:pt x="347" y="0"/>
                  </a:lnTo>
                  <a:lnTo>
                    <a:pt x="333" y="36"/>
                  </a:lnTo>
                  <a:lnTo>
                    <a:pt x="0" y="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xmlns="" id="{1A57B77C-5983-4571-A301-9E93B8565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6" y="3529013"/>
              <a:ext cx="268288" cy="134937"/>
            </a:xfrm>
            <a:custGeom>
              <a:avLst/>
              <a:gdLst>
                <a:gd name="T0" fmla="*/ 2 w 169"/>
                <a:gd name="T1" fmla="*/ 85 h 85"/>
                <a:gd name="T2" fmla="*/ 0 w 169"/>
                <a:gd name="T3" fmla="*/ 0 h 85"/>
                <a:gd name="T4" fmla="*/ 160 w 169"/>
                <a:gd name="T5" fmla="*/ 0 h 85"/>
                <a:gd name="T6" fmla="*/ 169 w 169"/>
                <a:gd name="T7" fmla="*/ 85 h 85"/>
                <a:gd name="T8" fmla="*/ 2 w 16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2" y="85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9" y="85"/>
                  </a:lnTo>
                  <a:lnTo>
                    <a:pt x="2" y="85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xmlns="" id="{116806DA-4DD0-4B92-A280-EEB8076F5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6" y="3529013"/>
              <a:ext cx="268288" cy="134937"/>
            </a:xfrm>
            <a:custGeom>
              <a:avLst/>
              <a:gdLst>
                <a:gd name="T0" fmla="*/ 2 w 169"/>
                <a:gd name="T1" fmla="*/ 85 h 85"/>
                <a:gd name="T2" fmla="*/ 0 w 169"/>
                <a:gd name="T3" fmla="*/ 0 h 85"/>
                <a:gd name="T4" fmla="*/ 160 w 169"/>
                <a:gd name="T5" fmla="*/ 0 h 85"/>
                <a:gd name="T6" fmla="*/ 169 w 169"/>
                <a:gd name="T7" fmla="*/ 85 h 85"/>
                <a:gd name="T8" fmla="*/ 2 w 16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2" y="85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9" y="85"/>
                  </a:lnTo>
                  <a:lnTo>
                    <a:pt x="2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xmlns="" id="{293C707D-B624-46A6-A5CF-5805A6619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3711575"/>
              <a:ext cx="200025" cy="155575"/>
            </a:xfrm>
            <a:custGeom>
              <a:avLst/>
              <a:gdLst>
                <a:gd name="T0" fmla="*/ 0 w 126"/>
                <a:gd name="T1" fmla="*/ 98 h 98"/>
                <a:gd name="T2" fmla="*/ 10 w 126"/>
                <a:gd name="T3" fmla="*/ 0 h 98"/>
                <a:gd name="T4" fmla="*/ 126 w 126"/>
                <a:gd name="T5" fmla="*/ 0 h 98"/>
                <a:gd name="T6" fmla="*/ 124 w 126"/>
                <a:gd name="T7" fmla="*/ 98 h 98"/>
                <a:gd name="T8" fmla="*/ 0 w 126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8">
                  <a:moveTo>
                    <a:pt x="0" y="98"/>
                  </a:moveTo>
                  <a:lnTo>
                    <a:pt x="10" y="0"/>
                  </a:lnTo>
                  <a:lnTo>
                    <a:pt x="126" y="0"/>
                  </a:lnTo>
                  <a:lnTo>
                    <a:pt x="124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xmlns="" id="{72FF00C0-3F67-4730-9DBC-638D89B4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3711575"/>
              <a:ext cx="200025" cy="155575"/>
            </a:xfrm>
            <a:custGeom>
              <a:avLst/>
              <a:gdLst>
                <a:gd name="T0" fmla="*/ 0 w 126"/>
                <a:gd name="T1" fmla="*/ 98 h 98"/>
                <a:gd name="T2" fmla="*/ 10 w 126"/>
                <a:gd name="T3" fmla="*/ 0 h 98"/>
                <a:gd name="T4" fmla="*/ 126 w 126"/>
                <a:gd name="T5" fmla="*/ 0 h 98"/>
                <a:gd name="T6" fmla="*/ 124 w 126"/>
                <a:gd name="T7" fmla="*/ 98 h 98"/>
                <a:gd name="T8" fmla="*/ 0 w 126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8">
                  <a:moveTo>
                    <a:pt x="0" y="98"/>
                  </a:moveTo>
                  <a:lnTo>
                    <a:pt x="10" y="0"/>
                  </a:lnTo>
                  <a:lnTo>
                    <a:pt x="126" y="0"/>
                  </a:lnTo>
                  <a:lnTo>
                    <a:pt x="124" y="98"/>
                  </a:lnTo>
                  <a:lnTo>
                    <a:pt x="0" y="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xmlns="" id="{878AE895-5841-498D-A9D3-3391D100B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3711575"/>
              <a:ext cx="222250" cy="155575"/>
            </a:xfrm>
            <a:custGeom>
              <a:avLst/>
              <a:gdLst>
                <a:gd name="T0" fmla="*/ 0 w 140"/>
                <a:gd name="T1" fmla="*/ 98 h 98"/>
                <a:gd name="T2" fmla="*/ 23 w 140"/>
                <a:gd name="T3" fmla="*/ 0 h 98"/>
                <a:gd name="T4" fmla="*/ 140 w 140"/>
                <a:gd name="T5" fmla="*/ 0 h 98"/>
                <a:gd name="T6" fmla="*/ 124 w 140"/>
                <a:gd name="T7" fmla="*/ 98 h 98"/>
                <a:gd name="T8" fmla="*/ 0 w 140"/>
                <a:gd name="T9" fmla="*/ 98 h 98"/>
                <a:gd name="T10" fmla="*/ 0 w 140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98">
                  <a:moveTo>
                    <a:pt x="0" y="98"/>
                  </a:moveTo>
                  <a:lnTo>
                    <a:pt x="23" y="0"/>
                  </a:lnTo>
                  <a:lnTo>
                    <a:pt x="140" y="0"/>
                  </a:lnTo>
                  <a:lnTo>
                    <a:pt x="124" y="98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xmlns="" id="{F2C79AFA-AACD-415A-8D38-5E97810F5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701" y="4048125"/>
              <a:ext cx="412750" cy="209550"/>
            </a:xfrm>
            <a:custGeom>
              <a:avLst/>
              <a:gdLst>
                <a:gd name="T0" fmla="*/ 23 w 260"/>
                <a:gd name="T1" fmla="*/ 132 h 132"/>
                <a:gd name="T2" fmla="*/ 0 w 260"/>
                <a:gd name="T3" fmla="*/ 0 h 132"/>
                <a:gd name="T4" fmla="*/ 222 w 260"/>
                <a:gd name="T5" fmla="*/ 0 h 132"/>
                <a:gd name="T6" fmla="*/ 260 w 260"/>
                <a:gd name="T7" fmla="*/ 132 h 132"/>
                <a:gd name="T8" fmla="*/ 23 w 260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32">
                  <a:moveTo>
                    <a:pt x="23" y="132"/>
                  </a:moveTo>
                  <a:lnTo>
                    <a:pt x="0" y="0"/>
                  </a:lnTo>
                  <a:lnTo>
                    <a:pt x="222" y="0"/>
                  </a:lnTo>
                  <a:lnTo>
                    <a:pt x="260" y="132"/>
                  </a:lnTo>
                  <a:lnTo>
                    <a:pt x="23" y="132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xmlns="" id="{27B57BE5-8874-417B-9939-45ACE9D7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701" y="4048125"/>
              <a:ext cx="412750" cy="209550"/>
            </a:xfrm>
            <a:custGeom>
              <a:avLst/>
              <a:gdLst>
                <a:gd name="T0" fmla="*/ 23 w 260"/>
                <a:gd name="T1" fmla="*/ 132 h 132"/>
                <a:gd name="T2" fmla="*/ 0 w 260"/>
                <a:gd name="T3" fmla="*/ 0 h 132"/>
                <a:gd name="T4" fmla="*/ 222 w 260"/>
                <a:gd name="T5" fmla="*/ 0 h 132"/>
                <a:gd name="T6" fmla="*/ 260 w 260"/>
                <a:gd name="T7" fmla="*/ 132 h 132"/>
                <a:gd name="T8" fmla="*/ 23 w 260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32">
                  <a:moveTo>
                    <a:pt x="23" y="132"/>
                  </a:moveTo>
                  <a:lnTo>
                    <a:pt x="0" y="0"/>
                  </a:lnTo>
                  <a:lnTo>
                    <a:pt x="222" y="0"/>
                  </a:lnTo>
                  <a:lnTo>
                    <a:pt x="260" y="132"/>
                  </a:lnTo>
                  <a:lnTo>
                    <a:pt x="23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xmlns="" id="{B2BB2800-E674-4CB5-BF10-DB39027AC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38" y="3935413"/>
              <a:ext cx="355600" cy="58737"/>
            </a:xfrm>
            <a:custGeom>
              <a:avLst/>
              <a:gdLst>
                <a:gd name="T0" fmla="*/ 5 w 224"/>
                <a:gd name="T1" fmla="*/ 37 h 37"/>
                <a:gd name="T2" fmla="*/ 0 w 224"/>
                <a:gd name="T3" fmla="*/ 0 h 37"/>
                <a:gd name="T4" fmla="*/ 212 w 224"/>
                <a:gd name="T5" fmla="*/ 0 h 37"/>
                <a:gd name="T6" fmla="*/ 224 w 224"/>
                <a:gd name="T7" fmla="*/ 37 h 37"/>
                <a:gd name="T8" fmla="*/ 5 w 224"/>
                <a:gd name="T9" fmla="*/ 37 h 37"/>
                <a:gd name="T10" fmla="*/ 5 w 224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7">
                  <a:moveTo>
                    <a:pt x="5" y="37"/>
                  </a:moveTo>
                  <a:lnTo>
                    <a:pt x="0" y="0"/>
                  </a:lnTo>
                  <a:lnTo>
                    <a:pt x="212" y="0"/>
                  </a:lnTo>
                  <a:lnTo>
                    <a:pt x="224" y="37"/>
                  </a:lnTo>
                  <a:lnTo>
                    <a:pt x="5" y="37"/>
                  </a:lnTo>
                  <a:lnTo>
                    <a:pt x="5" y="37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xmlns="" id="{FA33B0FD-446E-47E4-9238-A44845488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1" y="4033838"/>
              <a:ext cx="665163" cy="223837"/>
            </a:xfrm>
            <a:custGeom>
              <a:avLst/>
              <a:gdLst>
                <a:gd name="T0" fmla="*/ 0 w 419"/>
                <a:gd name="T1" fmla="*/ 141 h 141"/>
                <a:gd name="T2" fmla="*/ 81 w 419"/>
                <a:gd name="T3" fmla="*/ 0 h 141"/>
                <a:gd name="T4" fmla="*/ 419 w 419"/>
                <a:gd name="T5" fmla="*/ 0 h 141"/>
                <a:gd name="T6" fmla="*/ 365 w 419"/>
                <a:gd name="T7" fmla="*/ 141 h 141"/>
                <a:gd name="T8" fmla="*/ 0 w 419"/>
                <a:gd name="T9" fmla="*/ 141 h 141"/>
                <a:gd name="T10" fmla="*/ 0 w 419"/>
                <a:gd name="T1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9" h="141">
                  <a:moveTo>
                    <a:pt x="0" y="141"/>
                  </a:moveTo>
                  <a:lnTo>
                    <a:pt x="81" y="0"/>
                  </a:lnTo>
                  <a:lnTo>
                    <a:pt x="419" y="0"/>
                  </a:lnTo>
                  <a:lnTo>
                    <a:pt x="365" y="141"/>
                  </a:lnTo>
                  <a:lnTo>
                    <a:pt x="0" y="141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xmlns="" id="{60E06560-2C55-4F16-8972-C22200891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6" y="4159250"/>
              <a:ext cx="200025" cy="98425"/>
            </a:xfrm>
            <a:custGeom>
              <a:avLst/>
              <a:gdLst>
                <a:gd name="T0" fmla="*/ 32 w 126"/>
                <a:gd name="T1" fmla="*/ 62 h 62"/>
                <a:gd name="T2" fmla="*/ 0 w 126"/>
                <a:gd name="T3" fmla="*/ 0 h 62"/>
                <a:gd name="T4" fmla="*/ 91 w 126"/>
                <a:gd name="T5" fmla="*/ 0 h 62"/>
                <a:gd name="T6" fmla="*/ 126 w 126"/>
                <a:gd name="T7" fmla="*/ 62 h 62"/>
                <a:gd name="T8" fmla="*/ 32 w 126"/>
                <a:gd name="T9" fmla="*/ 62 h 62"/>
                <a:gd name="T10" fmla="*/ 32 w 126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2">
                  <a:moveTo>
                    <a:pt x="32" y="62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126" y="62"/>
                  </a:lnTo>
                  <a:lnTo>
                    <a:pt x="32" y="62"/>
                  </a:lnTo>
                  <a:lnTo>
                    <a:pt x="32" y="62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xmlns="" id="{1240771F-B40C-482C-A462-2B9E95F5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919538"/>
              <a:ext cx="236538" cy="177800"/>
            </a:xfrm>
            <a:custGeom>
              <a:avLst/>
              <a:gdLst>
                <a:gd name="T0" fmla="*/ 60 w 149"/>
                <a:gd name="T1" fmla="*/ 112 h 112"/>
                <a:gd name="T2" fmla="*/ 0 w 149"/>
                <a:gd name="T3" fmla="*/ 0 h 112"/>
                <a:gd name="T4" fmla="*/ 85 w 149"/>
                <a:gd name="T5" fmla="*/ 0 h 112"/>
                <a:gd name="T6" fmla="*/ 149 w 149"/>
                <a:gd name="T7" fmla="*/ 112 h 112"/>
                <a:gd name="T8" fmla="*/ 60 w 149"/>
                <a:gd name="T9" fmla="*/ 112 h 112"/>
                <a:gd name="T10" fmla="*/ 60 w 149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12">
                  <a:moveTo>
                    <a:pt x="60" y="112"/>
                  </a:moveTo>
                  <a:lnTo>
                    <a:pt x="0" y="0"/>
                  </a:lnTo>
                  <a:lnTo>
                    <a:pt x="85" y="0"/>
                  </a:lnTo>
                  <a:lnTo>
                    <a:pt x="149" y="112"/>
                  </a:lnTo>
                  <a:lnTo>
                    <a:pt x="60" y="112"/>
                  </a:lnTo>
                  <a:lnTo>
                    <a:pt x="60" y="112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xmlns="" id="{DBDAD85C-3D95-4B02-B508-89A247FEC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3529013"/>
              <a:ext cx="195263" cy="142875"/>
            </a:xfrm>
            <a:custGeom>
              <a:avLst/>
              <a:gdLst>
                <a:gd name="T0" fmla="*/ 47 w 123"/>
                <a:gd name="T1" fmla="*/ 90 h 90"/>
                <a:gd name="T2" fmla="*/ 0 w 123"/>
                <a:gd name="T3" fmla="*/ 0 h 90"/>
                <a:gd name="T4" fmla="*/ 72 w 123"/>
                <a:gd name="T5" fmla="*/ 0 h 90"/>
                <a:gd name="T6" fmla="*/ 123 w 123"/>
                <a:gd name="T7" fmla="*/ 90 h 90"/>
                <a:gd name="T8" fmla="*/ 47 w 123"/>
                <a:gd name="T9" fmla="*/ 90 h 90"/>
                <a:gd name="T10" fmla="*/ 47 w 123"/>
                <a:gd name="T1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0">
                  <a:moveTo>
                    <a:pt x="47" y="90"/>
                  </a:moveTo>
                  <a:lnTo>
                    <a:pt x="0" y="0"/>
                  </a:lnTo>
                  <a:lnTo>
                    <a:pt x="72" y="0"/>
                  </a:lnTo>
                  <a:lnTo>
                    <a:pt x="123" y="90"/>
                  </a:lnTo>
                  <a:lnTo>
                    <a:pt x="47" y="90"/>
                  </a:lnTo>
                  <a:lnTo>
                    <a:pt x="47" y="90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xmlns="" id="{188CFB92-5C6E-447F-96F8-7A5FE08E3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3594100"/>
              <a:ext cx="315913" cy="69850"/>
            </a:xfrm>
            <a:custGeom>
              <a:avLst/>
              <a:gdLst>
                <a:gd name="T0" fmla="*/ 8 w 199"/>
                <a:gd name="T1" fmla="*/ 44 h 44"/>
                <a:gd name="T2" fmla="*/ 0 w 199"/>
                <a:gd name="T3" fmla="*/ 0 h 44"/>
                <a:gd name="T4" fmla="*/ 186 w 199"/>
                <a:gd name="T5" fmla="*/ 0 h 44"/>
                <a:gd name="T6" fmla="*/ 199 w 199"/>
                <a:gd name="T7" fmla="*/ 44 h 44"/>
                <a:gd name="T8" fmla="*/ 8 w 199"/>
                <a:gd name="T9" fmla="*/ 44 h 44"/>
                <a:gd name="T10" fmla="*/ 8 w 199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44">
                  <a:moveTo>
                    <a:pt x="8" y="44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99" y="44"/>
                  </a:lnTo>
                  <a:lnTo>
                    <a:pt x="8" y="44"/>
                  </a:lnTo>
                  <a:lnTo>
                    <a:pt x="8" y="44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xmlns="" id="{0C7023D1-F5D3-4579-9F08-86B0FA095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1" y="3746500"/>
              <a:ext cx="349250" cy="120650"/>
            </a:xfrm>
            <a:custGeom>
              <a:avLst/>
              <a:gdLst>
                <a:gd name="T0" fmla="*/ 13 w 220"/>
                <a:gd name="T1" fmla="*/ 76 h 76"/>
                <a:gd name="T2" fmla="*/ 0 w 220"/>
                <a:gd name="T3" fmla="*/ 0 h 76"/>
                <a:gd name="T4" fmla="*/ 200 w 220"/>
                <a:gd name="T5" fmla="*/ 0 h 76"/>
                <a:gd name="T6" fmla="*/ 220 w 220"/>
                <a:gd name="T7" fmla="*/ 76 h 76"/>
                <a:gd name="T8" fmla="*/ 13 w 220"/>
                <a:gd name="T9" fmla="*/ 76 h 76"/>
                <a:gd name="T10" fmla="*/ 13 w 220"/>
                <a:gd name="T1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76">
                  <a:moveTo>
                    <a:pt x="13" y="76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20" y="76"/>
                  </a:lnTo>
                  <a:lnTo>
                    <a:pt x="13" y="76"/>
                  </a:lnTo>
                  <a:lnTo>
                    <a:pt x="13" y="76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xmlns="" id="{F49187DE-FDA5-4D91-9B58-7061905BC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3813175"/>
              <a:ext cx="528638" cy="53975"/>
            </a:xfrm>
            <a:custGeom>
              <a:avLst/>
              <a:gdLst>
                <a:gd name="T0" fmla="*/ 0 w 333"/>
                <a:gd name="T1" fmla="*/ 34 h 34"/>
                <a:gd name="T2" fmla="*/ 320 w 333"/>
                <a:gd name="T3" fmla="*/ 34 h 34"/>
                <a:gd name="T4" fmla="*/ 333 w 333"/>
                <a:gd name="T5" fmla="*/ 0 h 34"/>
                <a:gd name="T6" fmla="*/ 19 w 333"/>
                <a:gd name="T7" fmla="*/ 0 h 34"/>
                <a:gd name="T8" fmla="*/ 0 w 333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34">
                  <a:moveTo>
                    <a:pt x="0" y="34"/>
                  </a:moveTo>
                  <a:lnTo>
                    <a:pt x="320" y="34"/>
                  </a:lnTo>
                  <a:lnTo>
                    <a:pt x="333" y="0"/>
                  </a:lnTo>
                  <a:lnTo>
                    <a:pt x="19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xmlns="" id="{90C9065A-A796-4DFA-9A6B-7C478406C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3813175"/>
              <a:ext cx="528638" cy="53975"/>
            </a:xfrm>
            <a:custGeom>
              <a:avLst/>
              <a:gdLst>
                <a:gd name="T0" fmla="*/ 0 w 333"/>
                <a:gd name="T1" fmla="*/ 34 h 34"/>
                <a:gd name="T2" fmla="*/ 320 w 333"/>
                <a:gd name="T3" fmla="*/ 34 h 34"/>
                <a:gd name="T4" fmla="*/ 333 w 333"/>
                <a:gd name="T5" fmla="*/ 0 h 34"/>
                <a:gd name="T6" fmla="*/ 19 w 333"/>
                <a:gd name="T7" fmla="*/ 0 h 34"/>
                <a:gd name="T8" fmla="*/ 0 w 333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34">
                  <a:moveTo>
                    <a:pt x="0" y="34"/>
                  </a:moveTo>
                  <a:lnTo>
                    <a:pt x="320" y="34"/>
                  </a:lnTo>
                  <a:lnTo>
                    <a:pt x="333" y="0"/>
                  </a:lnTo>
                  <a:lnTo>
                    <a:pt x="19" y="0"/>
                  </a:lnTo>
                  <a:lnTo>
                    <a:pt x="0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xmlns="" id="{695AF362-9615-4E3B-B329-396C40936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501" y="3711575"/>
              <a:ext cx="385763" cy="47625"/>
            </a:xfrm>
            <a:custGeom>
              <a:avLst/>
              <a:gdLst>
                <a:gd name="T0" fmla="*/ 243 w 243"/>
                <a:gd name="T1" fmla="*/ 0 h 30"/>
                <a:gd name="T2" fmla="*/ 17 w 243"/>
                <a:gd name="T3" fmla="*/ 0 h 30"/>
                <a:gd name="T4" fmla="*/ 0 w 243"/>
                <a:gd name="T5" fmla="*/ 30 h 30"/>
                <a:gd name="T6" fmla="*/ 228 w 243"/>
                <a:gd name="T7" fmla="*/ 30 h 30"/>
                <a:gd name="T8" fmla="*/ 243 w 243"/>
                <a:gd name="T9" fmla="*/ 0 h 30"/>
                <a:gd name="T10" fmla="*/ 243 w 24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30">
                  <a:moveTo>
                    <a:pt x="243" y="0"/>
                  </a:moveTo>
                  <a:lnTo>
                    <a:pt x="17" y="0"/>
                  </a:lnTo>
                  <a:lnTo>
                    <a:pt x="0" y="30"/>
                  </a:lnTo>
                  <a:lnTo>
                    <a:pt x="228" y="30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xmlns="" id="{9EE2B55B-70A0-4E13-8E62-68BCCD805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711575"/>
              <a:ext cx="254000" cy="82550"/>
            </a:xfrm>
            <a:custGeom>
              <a:avLst/>
              <a:gdLst>
                <a:gd name="T0" fmla="*/ 94 w 160"/>
                <a:gd name="T1" fmla="*/ 0 h 52"/>
                <a:gd name="T2" fmla="*/ 7 w 160"/>
                <a:gd name="T3" fmla="*/ 30 h 52"/>
                <a:gd name="T4" fmla="*/ 0 w 160"/>
                <a:gd name="T5" fmla="*/ 52 h 52"/>
                <a:gd name="T6" fmla="*/ 146 w 160"/>
                <a:gd name="T7" fmla="*/ 52 h 52"/>
                <a:gd name="T8" fmla="*/ 160 w 160"/>
                <a:gd name="T9" fmla="*/ 0 h 52"/>
                <a:gd name="T10" fmla="*/ 94 w 160"/>
                <a:gd name="T11" fmla="*/ 0 h 52"/>
                <a:gd name="T12" fmla="*/ 94 w 16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52">
                  <a:moveTo>
                    <a:pt x="94" y="0"/>
                  </a:moveTo>
                  <a:lnTo>
                    <a:pt x="7" y="30"/>
                  </a:lnTo>
                  <a:lnTo>
                    <a:pt x="0" y="52"/>
                  </a:lnTo>
                  <a:lnTo>
                    <a:pt x="146" y="52"/>
                  </a:lnTo>
                  <a:lnTo>
                    <a:pt x="160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xmlns="" id="{91AF8F43-47AB-44E9-8352-D350EF944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176" y="3529013"/>
              <a:ext cx="257175" cy="95250"/>
            </a:xfrm>
            <a:custGeom>
              <a:avLst/>
              <a:gdLst>
                <a:gd name="T0" fmla="*/ 0 w 162"/>
                <a:gd name="T1" fmla="*/ 60 h 60"/>
                <a:gd name="T2" fmla="*/ 28 w 162"/>
                <a:gd name="T3" fmla="*/ 0 h 60"/>
                <a:gd name="T4" fmla="*/ 162 w 162"/>
                <a:gd name="T5" fmla="*/ 0 h 60"/>
                <a:gd name="T6" fmla="*/ 137 w 162"/>
                <a:gd name="T7" fmla="*/ 60 h 60"/>
                <a:gd name="T8" fmla="*/ 0 w 162"/>
                <a:gd name="T9" fmla="*/ 60 h 60"/>
                <a:gd name="T10" fmla="*/ 0 w 162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60">
                  <a:moveTo>
                    <a:pt x="0" y="60"/>
                  </a:moveTo>
                  <a:lnTo>
                    <a:pt x="28" y="0"/>
                  </a:lnTo>
                  <a:lnTo>
                    <a:pt x="162" y="0"/>
                  </a:lnTo>
                  <a:lnTo>
                    <a:pt x="137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xmlns="" id="{40C23289-6B20-4EE4-8159-9B6CBFE24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6" y="3529013"/>
              <a:ext cx="209550" cy="134937"/>
            </a:xfrm>
            <a:custGeom>
              <a:avLst/>
              <a:gdLst>
                <a:gd name="T0" fmla="*/ 132 w 132"/>
                <a:gd name="T1" fmla="*/ 0 h 85"/>
                <a:gd name="T2" fmla="*/ 49 w 132"/>
                <a:gd name="T3" fmla="*/ 0 h 85"/>
                <a:gd name="T4" fmla="*/ 0 w 132"/>
                <a:gd name="T5" fmla="*/ 85 h 85"/>
                <a:gd name="T6" fmla="*/ 89 w 132"/>
                <a:gd name="T7" fmla="*/ 85 h 85"/>
                <a:gd name="T8" fmla="*/ 132 w 132"/>
                <a:gd name="T9" fmla="*/ 0 h 85"/>
                <a:gd name="T10" fmla="*/ 132 w 132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85">
                  <a:moveTo>
                    <a:pt x="132" y="0"/>
                  </a:moveTo>
                  <a:lnTo>
                    <a:pt x="49" y="0"/>
                  </a:lnTo>
                  <a:lnTo>
                    <a:pt x="0" y="85"/>
                  </a:lnTo>
                  <a:lnTo>
                    <a:pt x="89" y="85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xmlns="" id="{7A3FE736-619E-47F5-9913-E701DC467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776" y="3529013"/>
              <a:ext cx="458788" cy="134937"/>
            </a:xfrm>
            <a:custGeom>
              <a:avLst/>
              <a:gdLst>
                <a:gd name="T0" fmla="*/ 9 w 289"/>
                <a:gd name="T1" fmla="*/ 0 h 85"/>
                <a:gd name="T2" fmla="*/ 0 w 289"/>
                <a:gd name="T3" fmla="*/ 30 h 85"/>
                <a:gd name="T4" fmla="*/ 150 w 289"/>
                <a:gd name="T5" fmla="*/ 30 h 85"/>
                <a:gd name="T6" fmla="*/ 135 w 289"/>
                <a:gd name="T7" fmla="*/ 85 h 85"/>
                <a:gd name="T8" fmla="*/ 276 w 289"/>
                <a:gd name="T9" fmla="*/ 85 h 85"/>
                <a:gd name="T10" fmla="*/ 289 w 289"/>
                <a:gd name="T11" fmla="*/ 0 h 85"/>
                <a:gd name="T12" fmla="*/ 9 w 289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85">
                  <a:moveTo>
                    <a:pt x="9" y="0"/>
                  </a:moveTo>
                  <a:lnTo>
                    <a:pt x="0" y="30"/>
                  </a:lnTo>
                  <a:lnTo>
                    <a:pt x="150" y="30"/>
                  </a:lnTo>
                  <a:lnTo>
                    <a:pt x="135" y="85"/>
                  </a:lnTo>
                  <a:lnTo>
                    <a:pt x="276" y="85"/>
                  </a:lnTo>
                  <a:lnTo>
                    <a:pt x="28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xmlns="" id="{CF21E776-4E54-4D8B-A4AF-D5CAE134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776" y="3529013"/>
              <a:ext cx="458788" cy="134937"/>
            </a:xfrm>
            <a:custGeom>
              <a:avLst/>
              <a:gdLst>
                <a:gd name="T0" fmla="*/ 9 w 289"/>
                <a:gd name="T1" fmla="*/ 0 h 85"/>
                <a:gd name="T2" fmla="*/ 0 w 289"/>
                <a:gd name="T3" fmla="*/ 30 h 85"/>
                <a:gd name="T4" fmla="*/ 150 w 289"/>
                <a:gd name="T5" fmla="*/ 30 h 85"/>
                <a:gd name="T6" fmla="*/ 135 w 289"/>
                <a:gd name="T7" fmla="*/ 85 h 85"/>
                <a:gd name="T8" fmla="*/ 276 w 289"/>
                <a:gd name="T9" fmla="*/ 85 h 85"/>
                <a:gd name="T10" fmla="*/ 289 w 289"/>
                <a:gd name="T11" fmla="*/ 0 h 85"/>
                <a:gd name="T12" fmla="*/ 9 w 289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85">
                  <a:moveTo>
                    <a:pt x="9" y="0"/>
                  </a:moveTo>
                  <a:lnTo>
                    <a:pt x="0" y="30"/>
                  </a:lnTo>
                  <a:lnTo>
                    <a:pt x="150" y="30"/>
                  </a:lnTo>
                  <a:lnTo>
                    <a:pt x="135" y="85"/>
                  </a:lnTo>
                  <a:lnTo>
                    <a:pt x="276" y="85"/>
                  </a:lnTo>
                  <a:lnTo>
                    <a:pt x="28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xmlns="" id="{9FA40CD3-894E-470E-A1C9-4C2E87FCD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351" y="3813175"/>
              <a:ext cx="250825" cy="53975"/>
            </a:xfrm>
            <a:custGeom>
              <a:avLst/>
              <a:gdLst>
                <a:gd name="T0" fmla="*/ 0 w 158"/>
                <a:gd name="T1" fmla="*/ 34 h 34"/>
                <a:gd name="T2" fmla="*/ 11 w 158"/>
                <a:gd name="T3" fmla="*/ 0 h 34"/>
                <a:gd name="T4" fmla="*/ 158 w 158"/>
                <a:gd name="T5" fmla="*/ 0 h 34"/>
                <a:gd name="T6" fmla="*/ 150 w 158"/>
                <a:gd name="T7" fmla="*/ 34 h 34"/>
                <a:gd name="T8" fmla="*/ 0 w 158"/>
                <a:gd name="T9" fmla="*/ 34 h 34"/>
                <a:gd name="T10" fmla="*/ 0 w 15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4">
                  <a:moveTo>
                    <a:pt x="0" y="34"/>
                  </a:moveTo>
                  <a:lnTo>
                    <a:pt x="11" y="0"/>
                  </a:lnTo>
                  <a:lnTo>
                    <a:pt x="158" y="0"/>
                  </a:lnTo>
                  <a:lnTo>
                    <a:pt x="150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DCD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xmlns="" id="{EB6D6404-F1B6-40DC-95E6-A0DFAE559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6388" y="3794125"/>
              <a:ext cx="298450" cy="104775"/>
            </a:xfrm>
            <a:custGeom>
              <a:avLst/>
              <a:gdLst>
                <a:gd name="T0" fmla="*/ 38 w 100"/>
                <a:gd name="T1" fmla="*/ 0 h 35"/>
                <a:gd name="T2" fmla="*/ 93 w 100"/>
                <a:gd name="T3" fmla="*/ 17 h 35"/>
                <a:gd name="T4" fmla="*/ 61 w 100"/>
                <a:gd name="T5" fmla="*/ 35 h 35"/>
                <a:gd name="T6" fmla="*/ 6 w 100"/>
                <a:gd name="T7" fmla="*/ 17 h 35"/>
                <a:gd name="T8" fmla="*/ 38 w 10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5">
                  <a:moveTo>
                    <a:pt x="38" y="0"/>
                  </a:moveTo>
                  <a:cubicBezTo>
                    <a:pt x="61" y="0"/>
                    <a:pt x="86" y="8"/>
                    <a:pt x="93" y="17"/>
                  </a:cubicBezTo>
                  <a:cubicBezTo>
                    <a:pt x="100" y="27"/>
                    <a:pt x="86" y="35"/>
                    <a:pt x="61" y="35"/>
                  </a:cubicBezTo>
                  <a:cubicBezTo>
                    <a:pt x="37" y="35"/>
                    <a:pt x="12" y="27"/>
                    <a:pt x="6" y="17"/>
                  </a:cubicBezTo>
                  <a:cubicBezTo>
                    <a:pt x="0" y="8"/>
                    <a:pt x="14" y="0"/>
                    <a:pt x="38" y="0"/>
                  </a:cubicBezTo>
                  <a:close/>
                </a:path>
              </a:pathLst>
            </a:custGeom>
            <a:solidFill>
              <a:srgbClr val="616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xmlns="" id="{1C435CA2-1642-48A8-8134-26743E6A3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746500"/>
              <a:ext cx="223838" cy="203200"/>
            </a:xfrm>
            <a:custGeom>
              <a:avLst/>
              <a:gdLst>
                <a:gd name="T0" fmla="*/ 41 w 75"/>
                <a:gd name="T1" fmla="*/ 6 h 68"/>
                <a:gd name="T2" fmla="*/ 3 w 75"/>
                <a:gd name="T3" fmla="*/ 62 h 68"/>
                <a:gd name="T4" fmla="*/ 15 w 75"/>
                <a:gd name="T5" fmla="*/ 68 h 68"/>
                <a:gd name="T6" fmla="*/ 36 w 75"/>
                <a:gd name="T7" fmla="*/ 62 h 68"/>
                <a:gd name="T8" fmla="*/ 73 w 75"/>
                <a:gd name="T9" fmla="*/ 6 h 68"/>
                <a:gd name="T10" fmla="*/ 61 w 75"/>
                <a:gd name="T11" fmla="*/ 0 h 68"/>
                <a:gd name="T12" fmla="*/ 41 w 75"/>
                <a:gd name="T13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8">
                  <a:moveTo>
                    <a:pt x="41" y="6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0" y="65"/>
                    <a:pt x="6" y="68"/>
                    <a:pt x="15" y="68"/>
                  </a:cubicBezTo>
                  <a:cubicBezTo>
                    <a:pt x="24" y="68"/>
                    <a:pt x="34" y="65"/>
                    <a:pt x="36" y="6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5" y="3"/>
                    <a:pt x="70" y="0"/>
                    <a:pt x="61" y="0"/>
                  </a:cubicBezTo>
                  <a:cubicBezTo>
                    <a:pt x="53" y="0"/>
                    <a:pt x="44" y="3"/>
                    <a:pt x="41" y="6"/>
                  </a:cubicBezTo>
                  <a:close/>
                </a:path>
              </a:pathLst>
            </a:custGeom>
            <a:solidFill>
              <a:srgbClr val="616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xmlns="" id="{1BE33D1C-2A12-46BC-92B1-C1F37EF2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526" y="3884613"/>
              <a:ext cx="381000" cy="17462"/>
            </a:xfrm>
            <a:custGeom>
              <a:avLst/>
              <a:gdLst>
                <a:gd name="T0" fmla="*/ 124 w 128"/>
                <a:gd name="T1" fmla="*/ 6 h 6"/>
                <a:gd name="T2" fmla="*/ 4 w 128"/>
                <a:gd name="T3" fmla="*/ 6 h 6"/>
                <a:gd name="T4" fmla="*/ 0 w 128"/>
                <a:gd name="T5" fmla="*/ 0 h 6"/>
                <a:gd name="T6" fmla="*/ 0 w 128"/>
                <a:gd name="T7" fmla="*/ 0 h 6"/>
                <a:gd name="T8" fmla="*/ 128 w 128"/>
                <a:gd name="T9" fmla="*/ 0 h 6"/>
                <a:gd name="T10" fmla="*/ 128 w 128"/>
                <a:gd name="T11" fmla="*/ 0 h 6"/>
                <a:gd name="T12" fmla="*/ 124 w 12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">
                  <a:moveTo>
                    <a:pt x="12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"/>
                    <a:pt x="127" y="4"/>
                    <a:pt x="124" y="6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xmlns="" id="{AFE39541-3591-4EE9-96D0-AE0D40C4D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3902075"/>
              <a:ext cx="358775" cy="17462"/>
            </a:xfrm>
            <a:custGeom>
              <a:avLst/>
              <a:gdLst>
                <a:gd name="T0" fmla="*/ 106 w 120"/>
                <a:gd name="T1" fmla="*/ 6 h 6"/>
                <a:gd name="T2" fmla="*/ 14 w 120"/>
                <a:gd name="T3" fmla="*/ 6 h 6"/>
                <a:gd name="T4" fmla="*/ 0 w 120"/>
                <a:gd name="T5" fmla="*/ 0 h 6"/>
                <a:gd name="T6" fmla="*/ 120 w 120"/>
                <a:gd name="T7" fmla="*/ 0 h 6"/>
                <a:gd name="T8" fmla="*/ 106 w 12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">
                  <a:moveTo>
                    <a:pt x="106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8" y="4"/>
                    <a:pt x="3" y="2"/>
                    <a:pt x="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7" y="2"/>
                    <a:pt x="112" y="4"/>
                    <a:pt x="106" y="6"/>
                  </a:cubicBezTo>
                </a:path>
              </a:pathLst>
            </a:custGeom>
            <a:solidFill>
              <a:srgbClr val="CAC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xmlns="" id="{332FB823-270F-45DD-A444-1D0A34DF9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526" y="3867150"/>
              <a:ext cx="381000" cy="17462"/>
            </a:xfrm>
            <a:custGeom>
              <a:avLst/>
              <a:gdLst>
                <a:gd name="T0" fmla="*/ 128 w 128"/>
                <a:gd name="T1" fmla="*/ 6 h 6"/>
                <a:gd name="T2" fmla="*/ 0 w 128"/>
                <a:gd name="T3" fmla="*/ 6 h 6"/>
                <a:gd name="T4" fmla="*/ 4 w 128"/>
                <a:gd name="T5" fmla="*/ 0 h 6"/>
                <a:gd name="T6" fmla="*/ 124 w 128"/>
                <a:gd name="T7" fmla="*/ 0 h 6"/>
                <a:gd name="T8" fmla="*/ 128 w 12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">
                  <a:moveTo>
                    <a:pt x="12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7" y="2"/>
                    <a:pt x="128" y="4"/>
                    <a:pt x="128" y="6"/>
                  </a:cubicBezTo>
                </a:path>
              </a:pathLst>
            </a:custGeom>
            <a:solidFill>
              <a:srgbClr val="CAC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xmlns="" id="{93754EE7-FADE-4607-8801-11B15F42F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919538"/>
              <a:ext cx="276225" cy="15875"/>
            </a:xfrm>
            <a:custGeom>
              <a:avLst/>
              <a:gdLst>
                <a:gd name="T0" fmla="*/ 46 w 92"/>
                <a:gd name="T1" fmla="*/ 5 h 5"/>
                <a:gd name="T2" fmla="*/ 0 w 92"/>
                <a:gd name="T3" fmla="*/ 0 h 5"/>
                <a:gd name="T4" fmla="*/ 92 w 92"/>
                <a:gd name="T5" fmla="*/ 0 h 5"/>
                <a:gd name="T6" fmla="*/ 46 w 9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">
                  <a:moveTo>
                    <a:pt x="46" y="5"/>
                  </a:moveTo>
                  <a:cubicBezTo>
                    <a:pt x="28" y="5"/>
                    <a:pt x="12" y="3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0" y="3"/>
                    <a:pt x="64" y="5"/>
                    <a:pt x="46" y="5"/>
                  </a:cubicBezTo>
                </a:path>
              </a:pathLst>
            </a:custGeom>
            <a:solidFill>
              <a:srgbClr val="BBB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xmlns="" id="{67A7C72F-9944-4C4E-BD70-EAF84BEC2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3833813"/>
              <a:ext cx="358775" cy="33337"/>
            </a:xfrm>
            <a:custGeom>
              <a:avLst/>
              <a:gdLst>
                <a:gd name="T0" fmla="*/ 120 w 120"/>
                <a:gd name="T1" fmla="*/ 11 h 11"/>
                <a:gd name="T2" fmla="*/ 0 w 120"/>
                <a:gd name="T3" fmla="*/ 11 h 11"/>
                <a:gd name="T4" fmla="*/ 60 w 120"/>
                <a:gd name="T5" fmla="*/ 0 h 11"/>
                <a:gd name="T6" fmla="*/ 120 w 120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">
                  <a:moveTo>
                    <a:pt x="12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9" y="5"/>
                    <a:pt x="33" y="0"/>
                    <a:pt x="60" y="0"/>
                  </a:cubicBezTo>
                  <a:cubicBezTo>
                    <a:pt x="88" y="0"/>
                    <a:pt x="111" y="5"/>
                    <a:pt x="120" y="11"/>
                  </a:cubicBezTo>
                </a:path>
              </a:pathLst>
            </a:custGeom>
            <a:solidFill>
              <a:srgbClr val="BBB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xmlns="" id="{C17A828F-D723-40D0-93D7-7C82B8796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1226" y="3125788"/>
              <a:ext cx="609600" cy="758825"/>
            </a:xfrm>
            <a:custGeom>
              <a:avLst/>
              <a:gdLst>
                <a:gd name="T0" fmla="*/ 102 w 204"/>
                <a:gd name="T1" fmla="*/ 158 h 254"/>
                <a:gd name="T2" fmla="*/ 45 w 204"/>
                <a:gd name="T3" fmla="*/ 101 h 254"/>
                <a:gd name="T4" fmla="*/ 102 w 204"/>
                <a:gd name="T5" fmla="*/ 44 h 254"/>
                <a:gd name="T6" fmla="*/ 159 w 204"/>
                <a:gd name="T7" fmla="*/ 101 h 254"/>
                <a:gd name="T8" fmla="*/ 102 w 204"/>
                <a:gd name="T9" fmla="*/ 158 h 254"/>
                <a:gd name="T10" fmla="*/ 102 w 204"/>
                <a:gd name="T11" fmla="*/ 0 h 254"/>
                <a:gd name="T12" fmla="*/ 0 w 204"/>
                <a:gd name="T13" fmla="*/ 101 h 254"/>
                <a:gd name="T14" fmla="*/ 102 w 204"/>
                <a:gd name="T15" fmla="*/ 254 h 254"/>
                <a:gd name="T16" fmla="*/ 204 w 204"/>
                <a:gd name="T17" fmla="*/ 101 h 254"/>
                <a:gd name="T18" fmla="*/ 102 w 204"/>
                <a:gd name="T1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54">
                  <a:moveTo>
                    <a:pt x="102" y="158"/>
                  </a:moveTo>
                  <a:cubicBezTo>
                    <a:pt x="71" y="158"/>
                    <a:pt x="45" y="133"/>
                    <a:pt x="45" y="101"/>
                  </a:cubicBezTo>
                  <a:cubicBezTo>
                    <a:pt x="45" y="70"/>
                    <a:pt x="71" y="44"/>
                    <a:pt x="102" y="44"/>
                  </a:cubicBezTo>
                  <a:cubicBezTo>
                    <a:pt x="134" y="44"/>
                    <a:pt x="159" y="70"/>
                    <a:pt x="159" y="101"/>
                  </a:cubicBezTo>
                  <a:cubicBezTo>
                    <a:pt x="159" y="133"/>
                    <a:pt x="134" y="158"/>
                    <a:pt x="102" y="158"/>
                  </a:cubicBez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102" y="254"/>
                    <a:pt x="102" y="254"/>
                  </a:cubicBezTo>
                  <a:cubicBezTo>
                    <a:pt x="102" y="254"/>
                    <a:pt x="204" y="157"/>
                    <a:pt x="204" y="101"/>
                  </a:cubicBezTo>
                  <a:cubicBezTo>
                    <a:pt x="204" y="45"/>
                    <a:pt x="158" y="0"/>
                    <a:pt x="102" y="0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xmlns="" id="{6F8E1E00-76F6-4AC4-91F3-1F7782EAD0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2826" y="3224213"/>
              <a:ext cx="406400" cy="406400"/>
            </a:xfrm>
            <a:custGeom>
              <a:avLst/>
              <a:gdLst>
                <a:gd name="T0" fmla="*/ 68 w 136"/>
                <a:gd name="T1" fmla="*/ 114 h 136"/>
                <a:gd name="T2" fmla="*/ 22 w 136"/>
                <a:gd name="T3" fmla="*/ 68 h 136"/>
                <a:gd name="T4" fmla="*/ 68 w 136"/>
                <a:gd name="T5" fmla="*/ 22 h 136"/>
                <a:gd name="T6" fmla="*/ 114 w 136"/>
                <a:gd name="T7" fmla="*/ 68 h 136"/>
                <a:gd name="T8" fmla="*/ 68 w 136"/>
                <a:gd name="T9" fmla="*/ 114 h 136"/>
                <a:gd name="T10" fmla="*/ 68 w 136"/>
                <a:gd name="T11" fmla="*/ 0 h 136"/>
                <a:gd name="T12" fmla="*/ 0 w 136"/>
                <a:gd name="T13" fmla="*/ 68 h 136"/>
                <a:gd name="T14" fmla="*/ 68 w 136"/>
                <a:gd name="T15" fmla="*/ 136 h 136"/>
                <a:gd name="T16" fmla="*/ 136 w 136"/>
                <a:gd name="T17" fmla="*/ 68 h 136"/>
                <a:gd name="T18" fmla="*/ 68 w 136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114"/>
                  </a:moveTo>
                  <a:cubicBezTo>
                    <a:pt x="43" y="114"/>
                    <a:pt x="22" y="94"/>
                    <a:pt x="22" y="68"/>
                  </a:cubicBezTo>
                  <a:cubicBezTo>
                    <a:pt x="22" y="43"/>
                    <a:pt x="43" y="22"/>
                    <a:pt x="68" y="22"/>
                  </a:cubicBezTo>
                  <a:cubicBezTo>
                    <a:pt x="93" y="22"/>
                    <a:pt x="114" y="43"/>
                    <a:pt x="114" y="68"/>
                  </a:cubicBezTo>
                  <a:cubicBezTo>
                    <a:pt x="114" y="94"/>
                    <a:pt x="93" y="114"/>
                    <a:pt x="68" y="114"/>
                  </a:cubicBez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106"/>
                    <a:pt x="30" y="136"/>
                    <a:pt x="68" y="136"/>
                  </a:cubicBezTo>
                  <a:cubicBezTo>
                    <a:pt x="106" y="136"/>
                    <a:pt x="136" y="106"/>
                    <a:pt x="136" y="68"/>
                  </a:cubicBezTo>
                  <a:cubicBezTo>
                    <a:pt x="136" y="31"/>
                    <a:pt x="106" y="0"/>
                    <a:pt x="68" y="0"/>
                  </a:cubicBezTo>
                  <a:close/>
                </a:path>
              </a:pathLst>
            </a:custGeom>
            <a:solidFill>
              <a:srgbClr val="EAA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xmlns="" id="{22C7447B-DCE8-498A-9E58-FB6BF82A7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281488"/>
              <a:ext cx="182563" cy="9525"/>
            </a:xfrm>
            <a:custGeom>
              <a:avLst/>
              <a:gdLst>
                <a:gd name="T0" fmla="*/ 30 w 61"/>
                <a:gd name="T1" fmla="*/ 3 h 3"/>
                <a:gd name="T2" fmla="*/ 0 w 61"/>
                <a:gd name="T3" fmla="*/ 0 h 3"/>
                <a:gd name="T4" fmla="*/ 30 w 61"/>
                <a:gd name="T5" fmla="*/ 0 h 3"/>
                <a:gd name="T6" fmla="*/ 48 w 61"/>
                <a:gd name="T7" fmla="*/ 0 h 3"/>
                <a:gd name="T8" fmla="*/ 61 w 61"/>
                <a:gd name="T9" fmla="*/ 0 h 3"/>
                <a:gd name="T10" fmla="*/ 30 w 6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30" y="3"/>
                  </a:moveTo>
                  <a:cubicBezTo>
                    <a:pt x="19" y="3"/>
                    <a:pt x="8" y="1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3" y="1"/>
                    <a:pt x="42" y="3"/>
                    <a:pt x="30" y="3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xmlns="" id="{DFC87CB5-9EFB-4F51-ACCC-2000D1EA0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376" y="4216400"/>
              <a:ext cx="71438" cy="65087"/>
            </a:xfrm>
            <a:custGeom>
              <a:avLst/>
              <a:gdLst>
                <a:gd name="T0" fmla="*/ 24 w 24"/>
                <a:gd name="T1" fmla="*/ 22 h 22"/>
                <a:gd name="T2" fmla="*/ 6 w 24"/>
                <a:gd name="T3" fmla="*/ 22 h 22"/>
                <a:gd name="T4" fmla="*/ 0 w 24"/>
                <a:gd name="T5" fmla="*/ 0 h 22"/>
                <a:gd name="T6" fmla="*/ 6 w 24"/>
                <a:gd name="T7" fmla="*/ 0 h 22"/>
                <a:gd name="T8" fmla="*/ 17 w 24"/>
                <a:gd name="T9" fmla="*/ 1 h 22"/>
                <a:gd name="T10" fmla="*/ 24 w 24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24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4" y="0"/>
                    <a:pt x="17" y="1"/>
                  </a:cubicBezTo>
                  <a:cubicBezTo>
                    <a:pt x="24" y="22"/>
                    <a:pt x="24" y="22"/>
                    <a:pt x="24" y="22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xmlns="" id="{2B098ADD-8753-4715-AE1A-4280B6EBB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488" y="4216400"/>
              <a:ext cx="134938" cy="65087"/>
            </a:xfrm>
            <a:custGeom>
              <a:avLst/>
              <a:gdLst>
                <a:gd name="T0" fmla="*/ 45 w 45"/>
                <a:gd name="T1" fmla="*/ 22 h 22"/>
                <a:gd name="T2" fmla="*/ 15 w 45"/>
                <a:gd name="T3" fmla="*/ 22 h 22"/>
                <a:gd name="T4" fmla="*/ 0 w 45"/>
                <a:gd name="T5" fmla="*/ 14 h 22"/>
                <a:gd name="T6" fmla="*/ 27 w 45"/>
                <a:gd name="T7" fmla="*/ 14 h 22"/>
                <a:gd name="T8" fmla="*/ 23 w 45"/>
                <a:gd name="T9" fmla="*/ 2 h 22"/>
                <a:gd name="T10" fmla="*/ 39 w 45"/>
                <a:gd name="T11" fmla="*/ 0 h 22"/>
                <a:gd name="T12" fmla="*/ 45 w 4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2">
                  <a:moveTo>
                    <a:pt x="4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7" y="20"/>
                    <a:pt x="1" y="17"/>
                    <a:pt x="0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8" y="1"/>
                    <a:pt x="33" y="1"/>
                    <a:pt x="39" y="0"/>
                  </a:cubicBezTo>
                  <a:cubicBezTo>
                    <a:pt x="45" y="22"/>
                    <a:pt x="45" y="22"/>
                    <a:pt x="45" y="22"/>
                  </a:cubicBezTo>
                </a:path>
              </a:pathLst>
            </a:custGeom>
            <a:solidFill>
              <a:srgbClr val="CAC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xmlns="" id="{823BA972-8046-4B28-883A-0A068382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222750"/>
              <a:ext cx="84138" cy="34925"/>
            </a:xfrm>
            <a:custGeom>
              <a:avLst/>
              <a:gdLst>
                <a:gd name="T0" fmla="*/ 28 w 28"/>
                <a:gd name="T1" fmla="*/ 12 h 12"/>
                <a:gd name="T2" fmla="*/ 1 w 28"/>
                <a:gd name="T3" fmla="*/ 12 h 12"/>
                <a:gd name="T4" fmla="*/ 0 w 28"/>
                <a:gd name="T5" fmla="*/ 10 h 12"/>
                <a:gd name="T6" fmla="*/ 24 w 28"/>
                <a:gd name="T7" fmla="*/ 0 h 12"/>
                <a:gd name="T8" fmla="*/ 28 w 2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0" y="11"/>
                    <a:pt x="0" y="10"/>
                  </a:cubicBezTo>
                  <a:cubicBezTo>
                    <a:pt x="0" y="6"/>
                    <a:pt x="10" y="2"/>
                    <a:pt x="24" y="0"/>
                  </a:cubicBezTo>
                  <a:cubicBezTo>
                    <a:pt x="28" y="12"/>
                    <a:pt x="28" y="12"/>
                    <a:pt x="28" y="12"/>
                  </a:cubicBezTo>
                </a:path>
              </a:pathLst>
            </a:custGeom>
            <a:solidFill>
              <a:srgbClr val="BBB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xmlns="" id="{650D4CA8-58AB-4715-813E-19ACE778B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3708400"/>
              <a:ext cx="433388" cy="542925"/>
            </a:xfrm>
            <a:custGeom>
              <a:avLst/>
              <a:gdLst>
                <a:gd name="T0" fmla="*/ 72 w 145"/>
                <a:gd name="T1" fmla="*/ 114 h 182"/>
                <a:gd name="T2" fmla="*/ 32 w 145"/>
                <a:gd name="T3" fmla="*/ 73 h 182"/>
                <a:gd name="T4" fmla="*/ 72 w 145"/>
                <a:gd name="T5" fmla="*/ 32 h 182"/>
                <a:gd name="T6" fmla="*/ 113 w 145"/>
                <a:gd name="T7" fmla="*/ 73 h 182"/>
                <a:gd name="T8" fmla="*/ 72 w 145"/>
                <a:gd name="T9" fmla="*/ 114 h 182"/>
                <a:gd name="T10" fmla="*/ 72 w 145"/>
                <a:gd name="T11" fmla="*/ 0 h 182"/>
                <a:gd name="T12" fmla="*/ 0 w 145"/>
                <a:gd name="T13" fmla="*/ 73 h 182"/>
                <a:gd name="T14" fmla="*/ 72 w 145"/>
                <a:gd name="T15" fmla="*/ 182 h 182"/>
                <a:gd name="T16" fmla="*/ 145 w 145"/>
                <a:gd name="T17" fmla="*/ 73 h 182"/>
                <a:gd name="T18" fmla="*/ 72 w 145"/>
                <a:gd name="T1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82">
                  <a:moveTo>
                    <a:pt x="72" y="114"/>
                  </a:moveTo>
                  <a:cubicBezTo>
                    <a:pt x="50" y="114"/>
                    <a:pt x="32" y="96"/>
                    <a:pt x="32" y="73"/>
                  </a:cubicBezTo>
                  <a:cubicBezTo>
                    <a:pt x="32" y="51"/>
                    <a:pt x="50" y="32"/>
                    <a:pt x="72" y="32"/>
                  </a:cubicBezTo>
                  <a:cubicBezTo>
                    <a:pt x="95" y="32"/>
                    <a:pt x="113" y="51"/>
                    <a:pt x="113" y="73"/>
                  </a:cubicBezTo>
                  <a:cubicBezTo>
                    <a:pt x="113" y="96"/>
                    <a:pt x="95" y="114"/>
                    <a:pt x="72" y="114"/>
                  </a:cubicBezTo>
                  <a:close/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13"/>
                    <a:pt x="72" y="182"/>
                    <a:pt x="72" y="182"/>
                  </a:cubicBezTo>
                  <a:cubicBezTo>
                    <a:pt x="72" y="182"/>
                    <a:pt x="145" y="113"/>
                    <a:pt x="145" y="73"/>
                  </a:cubicBezTo>
                  <a:cubicBezTo>
                    <a:pt x="145" y="33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xmlns="" id="{72B40CCA-27A4-4C15-879F-1026773BA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5963" y="3779838"/>
              <a:ext cx="290513" cy="292100"/>
            </a:xfrm>
            <a:custGeom>
              <a:avLst/>
              <a:gdLst>
                <a:gd name="T0" fmla="*/ 48 w 97"/>
                <a:gd name="T1" fmla="*/ 82 h 98"/>
                <a:gd name="T2" fmla="*/ 16 w 97"/>
                <a:gd name="T3" fmla="*/ 49 h 98"/>
                <a:gd name="T4" fmla="*/ 48 w 97"/>
                <a:gd name="T5" fmla="*/ 16 h 98"/>
                <a:gd name="T6" fmla="*/ 81 w 97"/>
                <a:gd name="T7" fmla="*/ 49 h 98"/>
                <a:gd name="T8" fmla="*/ 48 w 97"/>
                <a:gd name="T9" fmla="*/ 82 h 98"/>
                <a:gd name="T10" fmla="*/ 48 w 97"/>
                <a:gd name="T11" fmla="*/ 0 h 98"/>
                <a:gd name="T12" fmla="*/ 0 w 97"/>
                <a:gd name="T13" fmla="*/ 49 h 98"/>
                <a:gd name="T14" fmla="*/ 48 w 97"/>
                <a:gd name="T15" fmla="*/ 98 h 98"/>
                <a:gd name="T16" fmla="*/ 97 w 97"/>
                <a:gd name="T17" fmla="*/ 49 h 98"/>
                <a:gd name="T18" fmla="*/ 48 w 97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8">
                  <a:moveTo>
                    <a:pt x="48" y="82"/>
                  </a:moveTo>
                  <a:cubicBezTo>
                    <a:pt x="30" y="82"/>
                    <a:pt x="16" y="67"/>
                    <a:pt x="16" y="49"/>
                  </a:cubicBezTo>
                  <a:cubicBezTo>
                    <a:pt x="16" y="31"/>
                    <a:pt x="30" y="16"/>
                    <a:pt x="48" y="16"/>
                  </a:cubicBezTo>
                  <a:cubicBezTo>
                    <a:pt x="67" y="16"/>
                    <a:pt x="81" y="31"/>
                    <a:pt x="81" y="49"/>
                  </a:cubicBezTo>
                  <a:cubicBezTo>
                    <a:pt x="81" y="67"/>
                    <a:pt x="67" y="82"/>
                    <a:pt x="48" y="82"/>
                  </a:cubicBezTo>
                  <a:close/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8" y="98"/>
                  </a:cubicBezTo>
                  <a:cubicBezTo>
                    <a:pt x="75" y="98"/>
                    <a:pt x="97" y="76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</a:path>
              </a:pathLst>
            </a:custGeom>
            <a:solidFill>
              <a:srgbClr val="EAA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xmlns="" id="{BB3C963C-6D02-446A-9077-709C94610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559175"/>
              <a:ext cx="736600" cy="166687"/>
            </a:xfrm>
            <a:custGeom>
              <a:avLst/>
              <a:gdLst>
                <a:gd name="T0" fmla="*/ 44 w 247"/>
                <a:gd name="T1" fmla="*/ 56 h 56"/>
                <a:gd name="T2" fmla="*/ 30 w 247"/>
                <a:gd name="T3" fmla="*/ 53 h 56"/>
                <a:gd name="T4" fmla="*/ 31 w 247"/>
                <a:gd name="T5" fmla="*/ 46 h 56"/>
                <a:gd name="T6" fmla="*/ 9 w 247"/>
                <a:gd name="T7" fmla="*/ 46 h 56"/>
                <a:gd name="T8" fmla="*/ 0 w 247"/>
                <a:gd name="T9" fmla="*/ 40 h 56"/>
                <a:gd name="T10" fmla="*/ 32 w 247"/>
                <a:gd name="T11" fmla="*/ 40 h 56"/>
                <a:gd name="T12" fmla="*/ 37 w 247"/>
                <a:gd name="T13" fmla="*/ 3 h 56"/>
                <a:gd name="T14" fmla="*/ 51 w 247"/>
                <a:gd name="T15" fmla="*/ 0 h 56"/>
                <a:gd name="T16" fmla="*/ 46 w 247"/>
                <a:gd name="T17" fmla="*/ 40 h 56"/>
                <a:gd name="T18" fmla="*/ 247 w 247"/>
                <a:gd name="T19" fmla="*/ 40 h 56"/>
                <a:gd name="T20" fmla="*/ 237 w 247"/>
                <a:gd name="T21" fmla="*/ 46 h 56"/>
                <a:gd name="T22" fmla="*/ 45 w 247"/>
                <a:gd name="T23" fmla="*/ 46 h 56"/>
                <a:gd name="T24" fmla="*/ 44 w 247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56">
                  <a:moveTo>
                    <a:pt x="44" y="56"/>
                  </a:moveTo>
                  <a:cubicBezTo>
                    <a:pt x="39" y="55"/>
                    <a:pt x="34" y="54"/>
                    <a:pt x="30" y="53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5" y="44"/>
                    <a:pt x="2" y="42"/>
                    <a:pt x="0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1" y="2"/>
                    <a:pt x="46" y="1"/>
                    <a:pt x="51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247" y="40"/>
                    <a:pt x="247" y="40"/>
                    <a:pt x="247" y="40"/>
                  </a:cubicBezTo>
                  <a:cubicBezTo>
                    <a:pt x="244" y="42"/>
                    <a:pt x="241" y="44"/>
                    <a:pt x="237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4" y="56"/>
                    <a:pt x="44" y="56"/>
                    <a:pt x="44" y="56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xmlns="" id="{B7DA86BB-9D25-417D-9DBE-D823F219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763" y="3695700"/>
              <a:ext cx="66675" cy="20637"/>
            </a:xfrm>
            <a:custGeom>
              <a:avLst/>
              <a:gdLst>
                <a:gd name="T0" fmla="*/ 21 w 22"/>
                <a:gd name="T1" fmla="*/ 7 h 7"/>
                <a:gd name="T2" fmla="*/ 0 w 22"/>
                <a:gd name="T3" fmla="*/ 0 h 7"/>
                <a:gd name="T4" fmla="*/ 22 w 22"/>
                <a:gd name="T5" fmla="*/ 0 h 7"/>
                <a:gd name="T6" fmla="*/ 21 w 2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7">
                  <a:moveTo>
                    <a:pt x="21" y="7"/>
                  </a:moveTo>
                  <a:cubicBezTo>
                    <a:pt x="13" y="5"/>
                    <a:pt x="5" y="2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7"/>
                    <a:pt x="21" y="7"/>
                    <a:pt x="21" y="7"/>
                  </a:cubicBezTo>
                </a:path>
              </a:pathLst>
            </a:custGeom>
            <a:solidFill>
              <a:srgbClr val="CAC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xmlns="" id="{C872D414-FB7D-4372-AEDB-82B9ED1BA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3567113"/>
              <a:ext cx="125413" cy="111125"/>
            </a:xfrm>
            <a:custGeom>
              <a:avLst/>
              <a:gdLst>
                <a:gd name="T0" fmla="*/ 37 w 42"/>
                <a:gd name="T1" fmla="*/ 37 h 37"/>
                <a:gd name="T2" fmla="*/ 5 w 42"/>
                <a:gd name="T3" fmla="*/ 37 h 37"/>
                <a:gd name="T4" fmla="*/ 0 w 42"/>
                <a:gd name="T5" fmla="*/ 32 h 37"/>
                <a:gd name="T6" fmla="*/ 24 w 42"/>
                <a:gd name="T7" fmla="*/ 32 h 37"/>
                <a:gd name="T8" fmla="*/ 28 w 42"/>
                <a:gd name="T9" fmla="*/ 4 h 37"/>
                <a:gd name="T10" fmla="*/ 42 w 42"/>
                <a:gd name="T11" fmla="*/ 0 h 37"/>
                <a:gd name="T12" fmla="*/ 37 w 42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7">
                  <a:moveTo>
                    <a:pt x="37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3" y="36"/>
                    <a:pt x="1" y="34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3" y="3"/>
                    <a:pt x="37" y="1"/>
                    <a:pt x="42" y="0"/>
                  </a:cubicBezTo>
                  <a:cubicBezTo>
                    <a:pt x="37" y="37"/>
                    <a:pt x="37" y="37"/>
                    <a:pt x="37" y="37"/>
                  </a:cubicBezTo>
                </a:path>
              </a:pathLst>
            </a:custGeom>
            <a:solidFill>
              <a:srgbClr val="CAC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xmlns="" id="{C926689F-C901-4874-9472-DD83BEE9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3543300"/>
              <a:ext cx="622300" cy="134937"/>
            </a:xfrm>
            <a:custGeom>
              <a:avLst/>
              <a:gdLst>
                <a:gd name="T0" fmla="*/ 201 w 208"/>
                <a:gd name="T1" fmla="*/ 45 h 45"/>
                <a:gd name="T2" fmla="*/ 0 w 208"/>
                <a:gd name="T3" fmla="*/ 45 h 45"/>
                <a:gd name="T4" fmla="*/ 5 w 208"/>
                <a:gd name="T5" fmla="*/ 5 h 45"/>
                <a:gd name="T6" fmla="*/ 77 w 208"/>
                <a:gd name="T7" fmla="*/ 0 h 45"/>
                <a:gd name="T8" fmla="*/ 111 w 208"/>
                <a:gd name="T9" fmla="*/ 1 h 45"/>
                <a:gd name="T10" fmla="*/ 112 w 208"/>
                <a:gd name="T11" fmla="*/ 40 h 45"/>
                <a:gd name="T12" fmla="*/ 201 w 208"/>
                <a:gd name="T13" fmla="*/ 40 h 45"/>
                <a:gd name="T14" fmla="*/ 199 w 208"/>
                <a:gd name="T15" fmla="*/ 22 h 45"/>
                <a:gd name="T16" fmla="*/ 208 w 208"/>
                <a:gd name="T17" fmla="*/ 34 h 45"/>
                <a:gd name="T18" fmla="*/ 201 w 208"/>
                <a:gd name="T1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5">
                  <a:moveTo>
                    <a:pt x="201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5" y="2"/>
                    <a:pt x="50" y="0"/>
                    <a:pt x="77" y="0"/>
                  </a:cubicBezTo>
                  <a:cubicBezTo>
                    <a:pt x="89" y="0"/>
                    <a:pt x="100" y="0"/>
                    <a:pt x="111" y="1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9" y="22"/>
                    <a:pt x="199" y="22"/>
                    <a:pt x="199" y="22"/>
                  </a:cubicBezTo>
                  <a:cubicBezTo>
                    <a:pt x="205" y="25"/>
                    <a:pt x="208" y="30"/>
                    <a:pt x="208" y="34"/>
                  </a:cubicBezTo>
                  <a:cubicBezTo>
                    <a:pt x="208" y="38"/>
                    <a:pt x="205" y="42"/>
                    <a:pt x="201" y="45"/>
                  </a:cubicBezTo>
                </a:path>
              </a:pathLst>
            </a:custGeom>
            <a:solidFill>
              <a:srgbClr val="CAC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xmlns="" id="{83008070-09CD-417E-8EEA-8F7D0EFF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538" y="3695700"/>
              <a:ext cx="577850" cy="50800"/>
            </a:xfrm>
            <a:custGeom>
              <a:avLst/>
              <a:gdLst>
                <a:gd name="T0" fmla="*/ 79 w 193"/>
                <a:gd name="T1" fmla="*/ 17 h 17"/>
                <a:gd name="T2" fmla="*/ 76 w 193"/>
                <a:gd name="T3" fmla="*/ 17 h 17"/>
                <a:gd name="T4" fmla="*/ 76 w 193"/>
                <a:gd name="T5" fmla="*/ 5 h 17"/>
                <a:gd name="T6" fmla="*/ 14 w 193"/>
                <a:gd name="T7" fmla="*/ 5 h 17"/>
                <a:gd name="T8" fmla="*/ 13 w 193"/>
                <a:gd name="T9" fmla="*/ 13 h 17"/>
                <a:gd name="T10" fmla="*/ 0 w 193"/>
                <a:gd name="T11" fmla="*/ 10 h 17"/>
                <a:gd name="T12" fmla="*/ 1 w 193"/>
                <a:gd name="T13" fmla="*/ 0 h 17"/>
                <a:gd name="T14" fmla="*/ 193 w 193"/>
                <a:gd name="T15" fmla="*/ 0 h 17"/>
                <a:gd name="T16" fmla="*/ 79 w 193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7">
                  <a:moveTo>
                    <a:pt x="79" y="17"/>
                  </a:moveTo>
                  <a:cubicBezTo>
                    <a:pt x="78" y="17"/>
                    <a:pt x="77" y="17"/>
                    <a:pt x="76" y="17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2"/>
                    <a:pt x="4" y="11"/>
                    <a:pt x="0" y="1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71" y="10"/>
                    <a:pt x="128" y="17"/>
                    <a:pt x="79" y="17"/>
                  </a:cubicBezTo>
                </a:path>
              </a:pathLst>
            </a:custGeom>
            <a:solidFill>
              <a:srgbClr val="CAC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xmlns="" id="{9EAFA18A-BD04-455C-974E-DB4396C7C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6" y="3546475"/>
              <a:ext cx="268288" cy="117475"/>
            </a:xfrm>
            <a:custGeom>
              <a:avLst/>
              <a:gdLst>
                <a:gd name="T0" fmla="*/ 90 w 90"/>
                <a:gd name="T1" fmla="*/ 39 h 39"/>
                <a:gd name="T2" fmla="*/ 1 w 90"/>
                <a:gd name="T3" fmla="*/ 39 h 39"/>
                <a:gd name="T4" fmla="*/ 0 w 90"/>
                <a:gd name="T5" fmla="*/ 0 h 39"/>
                <a:gd name="T6" fmla="*/ 88 w 90"/>
                <a:gd name="T7" fmla="*/ 21 h 39"/>
                <a:gd name="T8" fmla="*/ 90 w 9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9">
                  <a:moveTo>
                    <a:pt x="90" y="39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3"/>
                    <a:pt x="73" y="10"/>
                    <a:pt x="88" y="21"/>
                  </a:cubicBezTo>
                  <a:cubicBezTo>
                    <a:pt x="90" y="39"/>
                    <a:pt x="90" y="39"/>
                    <a:pt x="90" y="39"/>
                  </a:cubicBezTo>
                </a:path>
              </a:pathLst>
            </a:custGeom>
            <a:solidFill>
              <a:srgbClr val="BBB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xmlns="" id="{F5F5AAD7-0A02-4759-89E5-75B42A253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1226" y="3711575"/>
              <a:ext cx="187325" cy="34925"/>
            </a:xfrm>
            <a:custGeom>
              <a:avLst/>
              <a:gdLst>
                <a:gd name="T0" fmla="*/ 63 w 63"/>
                <a:gd name="T1" fmla="*/ 12 h 12"/>
                <a:gd name="T2" fmla="*/ 0 w 63"/>
                <a:gd name="T3" fmla="*/ 8 h 12"/>
                <a:gd name="T4" fmla="*/ 1 w 63"/>
                <a:gd name="T5" fmla="*/ 0 h 12"/>
                <a:gd name="T6" fmla="*/ 63 w 63"/>
                <a:gd name="T7" fmla="*/ 0 h 12"/>
                <a:gd name="T8" fmla="*/ 63 w 6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">
                  <a:moveTo>
                    <a:pt x="63" y="12"/>
                  </a:moveTo>
                  <a:cubicBezTo>
                    <a:pt x="40" y="12"/>
                    <a:pt x="19" y="11"/>
                    <a:pt x="0" y="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2"/>
                    <a:pt x="63" y="12"/>
                    <a:pt x="63" y="12"/>
                  </a:cubicBezTo>
                </a:path>
              </a:pathLst>
            </a:custGeom>
            <a:solidFill>
              <a:srgbClr val="BBB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xmlns="" id="{078EBFD7-2699-49EE-BB96-91E4EEF8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3579813"/>
              <a:ext cx="92075" cy="84137"/>
            </a:xfrm>
            <a:custGeom>
              <a:avLst/>
              <a:gdLst>
                <a:gd name="T0" fmla="*/ 27 w 31"/>
                <a:gd name="T1" fmla="*/ 28 h 28"/>
                <a:gd name="T2" fmla="*/ 3 w 31"/>
                <a:gd name="T3" fmla="*/ 28 h 28"/>
                <a:gd name="T4" fmla="*/ 0 w 31"/>
                <a:gd name="T5" fmla="*/ 22 h 28"/>
                <a:gd name="T6" fmla="*/ 31 w 31"/>
                <a:gd name="T7" fmla="*/ 0 h 28"/>
                <a:gd name="T8" fmla="*/ 27 w 31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8">
                  <a:moveTo>
                    <a:pt x="27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0" y="14"/>
                    <a:pt x="12" y="6"/>
                    <a:pt x="31" y="0"/>
                  </a:cubicBezTo>
                  <a:cubicBezTo>
                    <a:pt x="27" y="28"/>
                    <a:pt x="27" y="28"/>
                    <a:pt x="27" y="28"/>
                  </a:cubicBezTo>
                </a:path>
              </a:pathLst>
            </a:custGeom>
            <a:solidFill>
              <a:srgbClr val="BBB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xmlns="" id="{D8EE5368-F1D5-4E14-BFFD-826EB0053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2126" y="2100263"/>
              <a:ext cx="1231900" cy="1544637"/>
            </a:xfrm>
            <a:custGeom>
              <a:avLst/>
              <a:gdLst>
                <a:gd name="T0" fmla="*/ 206 w 412"/>
                <a:gd name="T1" fmla="*/ 323 h 517"/>
                <a:gd name="T2" fmla="*/ 90 w 412"/>
                <a:gd name="T3" fmla="*/ 207 h 517"/>
                <a:gd name="T4" fmla="*/ 206 w 412"/>
                <a:gd name="T5" fmla="*/ 91 h 517"/>
                <a:gd name="T6" fmla="*/ 322 w 412"/>
                <a:gd name="T7" fmla="*/ 207 h 517"/>
                <a:gd name="T8" fmla="*/ 206 w 412"/>
                <a:gd name="T9" fmla="*/ 323 h 517"/>
                <a:gd name="T10" fmla="*/ 206 w 412"/>
                <a:gd name="T11" fmla="*/ 0 h 517"/>
                <a:gd name="T12" fmla="*/ 0 w 412"/>
                <a:gd name="T13" fmla="*/ 207 h 517"/>
                <a:gd name="T14" fmla="*/ 206 w 412"/>
                <a:gd name="T15" fmla="*/ 517 h 517"/>
                <a:gd name="T16" fmla="*/ 412 w 412"/>
                <a:gd name="T17" fmla="*/ 207 h 517"/>
                <a:gd name="T18" fmla="*/ 206 w 412"/>
                <a:gd name="T1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517">
                  <a:moveTo>
                    <a:pt x="206" y="323"/>
                  </a:moveTo>
                  <a:cubicBezTo>
                    <a:pt x="142" y="323"/>
                    <a:pt x="90" y="271"/>
                    <a:pt x="90" y="207"/>
                  </a:cubicBezTo>
                  <a:cubicBezTo>
                    <a:pt x="90" y="143"/>
                    <a:pt x="142" y="91"/>
                    <a:pt x="206" y="91"/>
                  </a:cubicBezTo>
                  <a:cubicBezTo>
                    <a:pt x="270" y="91"/>
                    <a:pt x="322" y="143"/>
                    <a:pt x="322" y="207"/>
                  </a:cubicBezTo>
                  <a:cubicBezTo>
                    <a:pt x="322" y="271"/>
                    <a:pt x="270" y="323"/>
                    <a:pt x="206" y="323"/>
                  </a:cubicBezTo>
                  <a:close/>
                  <a:moveTo>
                    <a:pt x="206" y="0"/>
                  </a:moveTo>
                  <a:cubicBezTo>
                    <a:pt x="92" y="0"/>
                    <a:pt x="0" y="93"/>
                    <a:pt x="0" y="207"/>
                  </a:cubicBezTo>
                  <a:cubicBezTo>
                    <a:pt x="0" y="321"/>
                    <a:pt x="206" y="517"/>
                    <a:pt x="206" y="517"/>
                  </a:cubicBezTo>
                  <a:cubicBezTo>
                    <a:pt x="206" y="517"/>
                    <a:pt x="412" y="321"/>
                    <a:pt x="412" y="207"/>
                  </a:cubicBezTo>
                  <a:cubicBezTo>
                    <a:pt x="412" y="93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xmlns="" id="{075B9129-0468-4B22-A7DA-ED64F55F9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5326" y="2303463"/>
              <a:ext cx="825500" cy="827087"/>
            </a:xfrm>
            <a:custGeom>
              <a:avLst/>
              <a:gdLst>
                <a:gd name="T0" fmla="*/ 138 w 276"/>
                <a:gd name="T1" fmla="*/ 232 h 277"/>
                <a:gd name="T2" fmla="*/ 45 w 276"/>
                <a:gd name="T3" fmla="*/ 139 h 277"/>
                <a:gd name="T4" fmla="*/ 138 w 276"/>
                <a:gd name="T5" fmla="*/ 46 h 277"/>
                <a:gd name="T6" fmla="*/ 231 w 276"/>
                <a:gd name="T7" fmla="*/ 139 h 277"/>
                <a:gd name="T8" fmla="*/ 138 w 276"/>
                <a:gd name="T9" fmla="*/ 232 h 277"/>
                <a:gd name="T10" fmla="*/ 138 w 276"/>
                <a:gd name="T11" fmla="*/ 0 h 277"/>
                <a:gd name="T12" fmla="*/ 0 w 276"/>
                <a:gd name="T13" fmla="*/ 139 h 277"/>
                <a:gd name="T14" fmla="*/ 138 w 276"/>
                <a:gd name="T15" fmla="*/ 277 h 277"/>
                <a:gd name="T16" fmla="*/ 276 w 276"/>
                <a:gd name="T17" fmla="*/ 139 h 277"/>
                <a:gd name="T18" fmla="*/ 138 w 276"/>
                <a:gd name="T19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7">
                  <a:moveTo>
                    <a:pt x="138" y="232"/>
                  </a:moveTo>
                  <a:cubicBezTo>
                    <a:pt x="87" y="232"/>
                    <a:pt x="45" y="190"/>
                    <a:pt x="45" y="139"/>
                  </a:cubicBezTo>
                  <a:cubicBezTo>
                    <a:pt x="45" y="87"/>
                    <a:pt x="87" y="46"/>
                    <a:pt x="138" y="46"/>
                  </a:cubicBezTo>
                  <a:cubicBezTo>
                    <a:pt x="190" y="46"/>
                    <a:pt x="231" y="87"/>
                    <a:pt x="231" y="139"/>
                  </a:cubicBezTo>
                  <a:cubicBezTo>
                    <a:pt x="231" y="190"/>
                    <a:pt x="190" y="232"/>
                    <a:pt x="138" y="232"/>
                  </a:cubicBezTo>
                  <a:close/>
                  <a:moveTo>
                    <a:pt x="138" y="0"/>
                  </a:moveTo>
                  <a:cubicBezTo>
                    <a:pt x="62" y="0"/>
                    <a:pt x="0" y="62"/>
                    <a:pt x="0" y="139"/>
                  </a:cubicBezTo>
                  <a:cubicBezTo>
                    <a:pt x="0" y="215"/>
                    <a:pt x="62" y="277"/>
                    <a:pt x="138" y="277"/>
                  </a:cubicBezTo>
                  <a:cubicBezTo>
                    <a:pt x="214" y="277"/>
                    <a:pt x="276" y="215"/>
                    <a:pt x="276" y="139"/>
                  </a:cubicBezTo>
                  <a:cubicBezTo>
                    <a:pt x="276" y="62"/>
                    <a:pt x="214" y="0"/>
                    <a:pt x="138" y="0"/>
                  </a:cubicBezTo>
                  <a:close/>
                </a:path>
              </a:pathLst>
            </a:custGeom>
            <a:solidFill>
              <a:srgbClr val="EAA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xmlns="" id="{42C973FF-478A-41E0-9744-111E450F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2682875"/>
              <a:ext cx="301625" cy="149225"/>
            </a:xfrm>
            <a:custGeom>
              <a:avLst/>
              <a:gdLst>
                <a:gd name="T0" fmla="*/ 51 w 101"/>
                <a:gd name="T1" fmla="*/ 0 h 50"/>
                <a:gd name="T2" fmla="*/ 0 w 101"/>
                <a:gd name="T3" fmla="*/ 50 h 50"/>
                <a:gd name="T4" fmla="*/ 101 w 101"/>
                <a:gd name="T5" fmla="*/ 50 h 50"/>
                <a:gd name="T6" fmla="*/ 51 w 101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50">
                  <a:moveTo>
                    <a:pt x="51" y="0"/>
                  </a:moveTo>
                  <a:cubicBezTo>
                    <a:pt x="23" y="0"/>
                    <a:pt x="0" y="23"/>
                    <a:pt x="0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1" y="23"/>
                    <a:pt x="78" y="0"/>
                    <a:pt x="5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xmlns="" id="{7FC4F9A0-8E31-4A08-BE30-8579D76D0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2740025"/>
              <a:ext cx="185738" cy="92075"/>
            </a:xfrm>
            <a:custGeom>
              <a:avLst/>
              <a:gdLst>
                <a:gd name="T0" fmla="*/ 31 w 62"/>
                <a:gd name="T1" fmla="*/ 0 h 31"/>
                <a:gd name="T2" fmla="*/ 0 w 62"/>
                <a:gd name="T3" fmla="*/ 31 h 31"/>
                <a:gd name="T4" fmla="*/ 62 w 62"/>
                <a:gd name="T5" fmla="*/ 31 h 31"/>
                <a:gd name="T6" fmla="*/ 31 w 6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1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xmlns="" id="{5D462F6A-4510-4912-A9E8-85E7BE0CD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576" y="2608263"/>
              <a:ext cx="447675" cy="223837"/>
            </a:xfrm>
            <a:custGeom>
              <a:avLst/>
              <a:gdLst>
                <a:gd name="T0" fmla="*/ 75 w 150"/>
                <a:gd name="T1" fmla="*/ 0 h 75"/>
                <a:gd name="T2" fmla="*/ 0 w 150"/>
                <a:gd name="T3" fmla="*/ 75 h 75"/>
                <a:gd name="T4" fmla="*/ 150 w 150"/>
                <a:gd name="T5" fmla="*/ 75 h 75"/>
                <a:gd name="T6" fmla="*/ 75 w 150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75">
                  <a:moveTo>
                    <a:pt x="75" y="0"/>
                  </a:moveTo>
                  <a:cubicBezTo>
                    <a:pt x="34" y="0"/>
                    <a:pt x="0" y="34"/>
                    <a:pt x="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34"/>
                    <a:pt x="117" y="0"/>
                    <a:pt x="7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xmlns="" id="{74BDE317-11DE-4719-8B81-C928E01D7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576" y="2790825"/>
              <a:ext cx="131763" cy="65087"/>
            </a:xfrm>
            <a:custGeom>
              <a:avLst/>
              <a:gdLst>
                <a:gd name="T0" fmla="*/ 22 w 44"/>
                <a:gd name="T1" fmla="*/ 0 h 22"/>
                <a:gd name="T2" fmla="*/ 0 w 44"/>
                <a:gd name="T3" fmla="*/ 22 h 22"/>
                <a:gd name="T4" fmla="*/ 44 w 44"/>
                <a:gd name="T5" fmla="*/ 22 h 22"/>
                <a:gd name="T6" fmla="*/ 22 w 4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xmlns="" id="{A9A92E4B-F815-413F-A0DE-0FF630DE8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2736850"/>
              <a:ext cx="242888" cy="119062"/>
            </a:xfrm>
            <a:custGeom>
              <a:avLst/>
              <a:gdLst>
                <a:gd name="T0" fmla="*/ 41 w 81"/>
                <a:gd name="T1" fmla="*/ 0 h 40"/>
                <a:gd name="T2" fmla="*/ 0 w 81"/>
                <a:gd name="T3" fmla="*/ 40 h 40"/>
                <a:gd name="T4" fmla="*/ 81 w 81"/>
                <a:gd name="T5" fmla="*/ 40 h 40"/>
                <a:gd name="T6" fmla="*/ 41 w 81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0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xmlns="" id="{81DA1854-1270-4A32-81CC-A81775F33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2360613"/>
              <a:ext cx="131763" cy="65087"/>
            </a:xfrm>
            <a:custGeom>
              <a:avLst/>
              <a:gdLst>
                <a:gd name="T0" fmla="*/ 22 w 44"/>
                <a:gd name="T1" fmla="*/ 0 h 22"/>
                <a:gd name="T2" fmla="*/ 0 w 44"/>
                <a:gd name="T3" fmla="*/ 22 h 22"/>
                <a:gd name="T4" fmla="*/ 44 w 44"/>
                <a:gd name="T5" fmla="*/ 22 h 22"/>
                <a:gd name="T6" fmla="*/ 22 w 4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5">
              <a:extLst>
                <a:ext uri="{FF2B5EF4-FFF2-40B4-BE49-F238E27FC236}">
                  <a16:creationId xmlns:a16="http://schemas.microsoft.com/office/drawing/2014/main" xmlns="" id="{A322CBCE-2263-4B97-A7A7-1445817E4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2303463"/>
              <a:ext cx="238125" cy="122237"/>
            </a:xfrm>
            <a:custGeom>
              <a:avLst/>
              <a:gdLst>
                <a:gd name="T0" fmla="*/ 40 w 80"/>
                <a:gd name="T1" fmla="*/ 0 h 41"/>
                <a:gd name="T2" fmla="*/ 0 w 80"/>
                <a:gd name="T3" fmla="*/ 41 h 41"/>
                <a:gd name="T4" fmla="*/ 80 w 80"/>
                <a:gd name="T5" fmla="*/ 41 h 41"/>
                <a:gd name="T6" fmla="*/ 40 w 80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6">
              <a:extLst>
                <a:ext uri="{FF2B5EF4-FFF2-40B4-BE49-F238E27FC236}">
                  <a16:creationId xmlns:a16="http://schemas.microsoft.com/office/drawing/2014/main" xmlns="" id="{53854E0A-7B24-4331-ABDD-DEFB18502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2157413"/>
              <a:ext cx="131763" cy="65087"/>
            </a:xfrm>
            <a:custGeom>
              <a:avLst/>
              <a:gdLst>
                <a:gd name="T0" fmla="*/ 22 w 44"/>
                <a:gd name="T1" fmla="*/ 0 h 22"/>
                <a:gd name="T2" fmla="*/ 0 w 44"/>
                <a:gd name="T3" fmla="*/ 22 h 22"/>
                <a:gd name="T4" fmla="*/ 44 w 44"/>
                <a:gd name="T5" fmla="*/ 22 h 22"/>
                <a:gd name="T6" fmla="*/ 22 w 4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7">
              <a:extLst>
                <a:ext uri="{FF2B5EF4-FFF2-40B4-BE49-F238E27FC236}">
                  <a16:creationId xmlns:a16="http://schemas.microsoft.com/office/drawing/2014/main" xmlns="" id="{7AD12BB0-86D7-48DE-AA5D-0ABCFF7CA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3376" y="2100263"/>
              <a:ext cx="239713" cy="122237"/>
            </a:xfrm>
            <a:custGeom>
              <a:avLst/>
              <a:gdLst>
                <a:gd name="T0" fmla="*/ 40 w 80"/>
                <a:gd name="T1" fmla="*/ 0 h 41"/>
                <a:gd name="T2" fmla="*/ 0 w 80"/>
                <a:gd name="T3" fmla="*/ 41 h 41"/>
                <a:gd name="T4" fmla="*/ 80 w 80"/>
                <a:gd name="T5" fmla="*/ 41 h 41"/>
                <a:gd name="T6" fmla="*/ 40 w 80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xmlns="" id="{1944A7A5-7487-41AB-B7BA-A26BBE3F7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3035300"/>
              <a:ext cx="101600" cy="50800"/>
            </a:xfrm>
            <a:custGeom>
              <a:avLst/>
              <a:gdLst>
                <a:gd name="T0" fmla="*/ 17 w 34"/>
                <a:gd name="T1" fmla="*/ 0 h 17"/>
                <a:gd name="T2" fmla="*/ 0 w 34"/>
                <a:gd name="T3" fmla="*/ 17 h 17"/>
                <a:gd name="T4" fmla="*/ 34 w 34"/>
                <a:gd name="T5" fmla="*/ 17 h 17"/>
                <a:gd name="T6" fmla="*/ 17 w 3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7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xmlns="" id="{DD8688D3-2491-4874-998C-CC344670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388" y="2994025"/>
              <a:ext cx="184150" cy="92075"/>
            </a:xfrm>
            <a:custGeom>
              <a:avLst/>
              <a:gdLst>
                <a:gd name="T0" fmla="*/ 31 w 62"/>
                <a:gd name="T1" fmla="*/ 0 h 31"/>
                <a:gd name="T2" fmla="*/ 0 w 62"/>
                <a:gd name="T3" fmla="*/ 31 h 31"/>
                <a:gd name="T4" fmla="*/ 62 w 62"/>
                <a:gd name="T5" fmla="*/ 31 h 31"/>
                <a:gd name="T6" fmla="*/ 31 w 6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1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xmlns="" id="{A5B9D5F6-B63A-4866-A37E-EB3432B7B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1" y="2595563"/>
              <a:ext cx="128588" cy="66675"/>
            </a:xfrm>
            <a:custGeom>
              <a:avLst/>
              <a:gdLst>
                <a:gd name="T0" fmla="*/ 22 w 43"/>
                <a:gd name="T1" fmla="*/ 0 h 22"/>
                <a:gd name="T2" fmla="*/ 0 w 43"/>
                <a:gd name="T3" fmla="*/ 22 h 22"/>
                <a:gd name="T4" fmla="*/ 43 w 43"/>
                <a:gd name="T5" fmla="*/ 22 h 22"/>
                <a:gd name="T6" fmla="*/ 22 w 4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2">
                  <a:moveTo>
                    <a:pt x="22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xmlns="" id="{402539D2-177B-4D15-B216-D78F00CCE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451" y="2543175"/>
              <a:ext cx="241300" cy="119062"/>
            </a:xfrm>
            <a:custGeom>
              <a:avLst/>
              <a:gdLst>
                <a:gd name="T0" fmla="*/ 40 w 81"/>
                <a:gd name="T1" fmla="*/ 0 h 40"/>
                <a:gd name="T2" fmla="*/ 0 w 81"/>
                <a:gd name="T3" fmla="*/ 40 h 40"/>
                <a:gd name="T4" fmla="*/ 81 w 81"/>
                <a:gd name="T5" fmla="*/ 40 h 40"/>
                <a:gd name="T6" fmla="*/ 40 w 81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xmlns="" id="{1A4B9C98-7B4A-44AA-AFEA-9650EB10B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38" y="2943225"/>
              <a:ext cx="33338" cy="33337"/>
            </a:xfrm>
            <a:custGeom>
              <a:avLst/>
              <a:gdLst>
                <a:gd name="T0" fmla="*/ 10 w 11"/>
                <a:gd name="T1" fmla="*/ 4 h 11"/>
                <a:gd name="T2" fmla="*/ 7 w 11"/>
                <a:gd name="T3" fmla="*/ 4 h 11"/>
                <a:gd name="T4" fmla="*/ 7 w 11"/>
                <a:gd name="T5" fmla="*/ 2 h 11"/>
                <a:gd name="T6" fmla="*/ 5 w 11"/>
                <a:gd name="T7" fmla="*/ 0 h 11"/>
                <a:gd name="T8" fmla="*/ 4 w 11"/>
                <a:gd name="T9" fmla="*/ 2 h 11"/>
                <a:gd name="T10" fmla="*/ 4 w 11"/>
                <a:gd name="T11" fmla="*/ 4 h 11"/>
                <a:gd name="T12" fmla="*/ 1 w 11"/>
                <a:gd name="T13" fmla="*/ 4 h 11"/>
                <a:gd name="T14" fmla="*/ 0 w 11"/>
                <a:gd name="T15" fmla="*/ 6 h 11"/>
                <a:gd name="T16" fmla="*/ 1 w 11"/>
                <a:gd name="T17" fmla="*/ 7 h 11"/>
                <a:gd name="T18" fmla="*/ 4 w 11"/>
                <a:gd name="T19" fmla="*/ 7 h 11"/>
                <a:gd name="T20" fmla="*/ 4 w 11"/>
                <a:gd name="T21" fmla="*/ 10 h 11"/>
                <a:gd name="T22" fmla="*/ 5 w 11"/>
                <a:gd name="T23" fmla="*/ 11 h 11"/>
                <a:gd name="T24" fmla="*/ 7 w 11"/>
                <a:gd name="T25" fmla="*/ 10 h 11"/>
                <a:gd name="T26" fmla="*/ 7 w 11"/>
                <a:gd name="T27" fmla="*/ 7 h 11"/>
                <a:gd name="T28" fmla="*/ 10 w 11"/>
                <a:gd name="T29" fmla="*/ 7 h 11"/>
                <a:gd name="T30" fmla="*/ 11 w 11"/>
                <a:gd name="T31" fmla="*/ 6 h 11"/>
                <a:gd name="T32" fmla="*/ 10 w 11"/>
                <a:gd name="T3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1">
                  <a:moveTo>
                    <a:pt x="10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6" y="11"/>
                    <a:pt x="7" y="11"/>
                    <a:pt x="7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5"/>
                    <a:pt x="10" y="4"/>
                    <a:pt x="10" y="4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3">
              <a:extLst>
                <a:ext uri="{FF2B5EF4-FFF2-40B4-BE49-F238E27FC236}">
                  <a16:creationId xmlns:a16="http://schemas.microsoft.com/office/drawing/2014/main" xmlns="" id="{55CB111B-F88B-4537-8BEF-F155AE04E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3275013"/>
              <a:ext cx="33338" cy="33337"/>
            </a:xfrm>
            <a:custGeom>
              <a:avLst/>
              <a:gdLst>
                <a:gd name="T0" fmla="*/ 9 w 11"/>
                <a:gd name="T1" fmla="*/ 4 h 11"/>
                <a:gd name="T2" fmla="*/ 7 w 11"/>
                <a:gd name="T3" fmla="*/ 4 h 11"/>
                <a:gd name="T4" fmla="*/ 7 w 11"/>
                <a:gd name="T5" fmla="*/ 1 h 11"/>
                <a:gd name="T6" fmla="*/ 5 w 11"/>
                <a:gd name="T7" fmla="*/ 0 h 11"/>
                <a:gd name="T8" fmla="*/ 5 w 11"/>
                <a:gd name="T9" fmla="*/ 0 h 11"/>
                <a:gd name="T10" fmla="*/ 4 w 11"/>
                <a:gd name="T11" fmla="*/ 1 h 11"/>
                <a:gd name="T12" fmla="*/ 4 w 11"/>
                <a:gd name="T13" fmla="*/ 4 h 11"/>
                <a:gd name="T14" fmla="*/ 1 w 11"/>
                <a:gd name="T15" fmla="*/ 4 h 11"/>
                <a:gd name="T16" fmla="*/ 0 w 11"/>
                <a:gd name="T17" fmla="*/ 5 h 11"/>
                <a:gd name="T18" fmla="*/ 1 w 11"/>
                <a:gd name="T19" fmla="*/ 7 h 11"/>
                <a:gd name="T20" fmla="*/ 4 w 11"/>
                <a:gd name="T21" fmla="*/ 7 h 11"/>
                <a:gd name="T22" fmla="*/ 4 w 11"/>
                <a:gd name="T23" fmla="*/ 10 h 11"/>
                <a:gd name="T24" fmla="*/ 5 w 11"/>
                <a:gd name="T25" fmla="*/ 11 h 11"/>
                <a:gd name="T26" fmla="*/ 5 w 11"/>
                <a:gd name="T27" fmla="*/ 11 h 11"/>
                <a:gd name="T28" fmla="*/ 7 w 11"/>
                <a:gd name="T29" fmla="*/ 10 h 11"/>
                <a:gd name="T30" fmla="*/ 7 w 11"/>
                <a:gd name="T31" fmla="*/ 7 h 11"/>
                <a:gd name="T32" fmla="*/ 9 w 11"/>
                <a:gd name="T33" fmla="*/ 7 h 11"/>
                <a:gd name="T34" fmla="*/ 11 w 11"/>
                <a:gd name="T35" fmla="*/ 5 h 11"/>
                <a:gd name="T36" fmla="*/ 9 w 11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1">
                  <a:moveTo>
                    <a:pt x="9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7" y="10"/>
                    <a:pt x="7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1" y="5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7">
              <a:extLst>
                <a:ext uri="{FF2B5EF4-FFF2-40B4-BE49-F238E27FC236}">
                  <a16:creationId xmlns:a16="http://schemas.microsoft.com/office/drawing/2014/main" xmlns="" id="{3271AE37-B7AA-4190-AC92-69F9268AC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6" y="2270125"/>
              <a:ext cx="33338" cy="33337"/>
            </a:xfrm>
            <a:custGeom>
              <a:avLst/>
              <a:gdLst>
                <a:gd name="T0" fmla="*/ 10 w 11"/>
                <a:gd name="T1" fmla="*/ 4 h 11"/>
                <a:gd name="T2" fmla="*/ 7 w 11"/>
                <a:gd name="T3" fmla="*/ 4 h 11"/>
                <a:gd name="T4" fmla="*/ 7 w 11"/>
                <a:gd name="T5" fmla="*/ 2 h 11"/>
                <a:gd name="T6" fmla="*/ 6 w 11"/>
                <a:gd name="T7" fmla="*/ 0 h 11"/>
                <a:gd name="T8" fmla="*/ 4 w 11"/>
                <a:gd name="T9" fmla="*/ 2 h 11"/>
                <a:gd name="T10" fmla="*/ 4 w 11"/>
                <a:gd name="T11" fmla="*/ 4 h 11"/>
                <a:gd name="T12" fmla="*/ 1 w 11"/>
                <a:gd name="T13" fmla="*/ 4 h 11"/>
                <a:gd name="T14" fmla="*/ 0 w 11"/>
                <a:gd name="T15" fmla="*/ 6 h 11"/>
                <a:gd name="T16" fmla="*/ 1 w 11"/>
                <a:gd name="T17" fmla="*/ 7 h 11"/>
                <a:gd name="T18" fmla="*/ 4 w 11"/>
                <a:gd name="T19" fmla="*/ 7 h 11"/>
                <a:gd name="T20" fmla="*/ 4 w 11"/>
                <a:gd name="T21" fmla="*/ 10 h 11"/>
                <a:gd name="T22" fmla="*/ 6 w 11"/>
                <a:gd name="T23" fmla="*/ 11 h 11"/>
                <a:gd name="T24" fmla="*/ 7 w 11"/>
                <a:gd name="T25" fmla="*/ 10 h 11"/>
                <a:gd name="T26" fmla="*/ 7 w 11"/>
                <a:gd name="T27" fmla="*/ 7 h 11"/>
                <a:gd name="T28" fmla="*/ 10 w 11"/>
                <a:gd name="T29" fmla="*/ 7 h 11"/>
                <a:gd name="T30" fmla="*/ 11 w 11"/>
                <a:gd name="T31" fmla="*/ 6 h 11"/>
                <a:gd name="T32" fmla="*/ 10 w 11"/>
                <a:gd name="T3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1">
                  <a:moveTo>
                    <a:pt x="10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6" y="11"/>
                    <a:pt x="7" y="11"/>
                    <a:pt x="7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5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1">
              <a:extLst>
                <a:ext uri="{FF2B5EF4-FFF2-40B4-BE49-F238E27FC236}">
                  <a16:creationId xmlns:a16="http://schemas.microsoft.com/office/drawing/2014/main" xmlns="" id="{F5E01359-B785-48D4-BE50-C76BCCA8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701" y="3208338"/>
              <a:ext cx="33338" cy="33337"/>
            </a:xfrm>
            <a:custGeom>
              <a:avLst/>
              <a:gdLst>
                <a:gd name="T0" fmla="*/ 10 w 11"/>
                <a:gd name="T1" fmla="*/ 4 h 11"/>
                <a:gd name="T2" fmla="*/ 7 w 11"/>
                <a:gd name="T3" fmla="*/ 4 h 11"/>
                <a:gd name="T4" fmla="*/ 7 w 11"/>
                <a:gd name="T5" fmla="*/ 1 h 11"/>
                <a:gd name="T6" fmla="*/ 6 w 11"/>
                <a:gd name="T7" fmla="*/ 0 h 11"/>
                <a:gd name="T8" fmla="*/ 4 w 11"/>
                <a:gd name="T9" fmla="*/ 1 h 11"/>
                <a:gd name="T10" fmla="*/ 4 w 11"/>
                <a:gd name="T11" fmla="*/ 4 h 11"/>
                <a:gd name="T12" fmla="*/ 1 w 11"/>
                <a:gd name="T13" fmla="*/ 4 h 11"/>
                <a:gd name="T14" fmla="*/ 0 w 11"/>
                <a:gd name="T15" fmla="*/ 5 h 11"/>
                <a:gd name="T16" fmla="*/ 1 w 11"/>
                <a:gd name="T17" fmla="*/ 7 h 11"/>
                <a:gd name="T18" fmla="*/ 4 w 11"/>
                <a:gd name="T19" fmla="*/ 7 h 11"/>
                <a:gd name="T20" fmla="*/ 4 w 11"/>
                <a:gd name="T21" fmla="*/ 9 h 11"/>
                <a:gd name="T22" fmla="*/ 6 w 11"/>
                <a:gd name="T23" fmla="*/ 11 h 11"/>
                <a:gd name="T24" fmla="*/ 7 w 11"/>
                <a:gd name="T25" fmla="*/ 9 h 11"/>
                <a:gd name="T26" fmla="*/ 7 w 11"/>
                <a:gd name="T27" fmla="*/ 7 h 11"/>
                <a:gd name="T28" fmla="*/ 10 w 11"/>
                <a:gd name="T29" fmla="*/ 7 h 11"/>
                <a:gd name="T30" fmla="*/ 11 w 11"/>
                <a:gd name="T31" fmla="*/ 5 h 11"/>
                <a:gd name="T32" fmla="*/ 10 w 11"/>
                <a:gd name="T3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1">
                  <a:moveTo>
                    <a:pt x="10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1"/>
                    <a:pt x="6" y="11"/>
                  </a:cubicBezTo>
                  <a:cubicBezTo>
                    <a:pt x="6" y="11"/>
                    <a:pt x="7" y="10"/>
                    <a:pt x="7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B6AE1327-72D0-4605-9173-01D86315B596}"/>
              </a:ext>
            </a:extLst>
          </p:cNvPr>
          <p:cNvGrpSpPr/>
          <p:nvPr/>
        </p:nvGrpSpPr>
        <p:grpSpPr>
          <a:xfrm>
            <a:off x="657715" y="1430513"/>
            <a:ext cx="10876571" cy="977028"/>
            <a:chOff x="629901" y="1430513"/>
            <a:chExt cx="10876571" cy="97702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xmlns="" id="{9C7AAE10-44D0-426D-A44F-7B7BD4BF00EC}"/>
                </a:ext>
              </a:extLst>
            </p:cNvPr>
            <p:cNvGrpSpPr/>
            <p:nvPr/>
          </p:nvGrpSpPr>
          <p:grpSpPr>
            <a:xfrm>
              <a:off x="629901" y="1430513"/>
              <a:ext cx="3187118" cy="977028"/>
              <a:chOff x="536073" y="1417956"/>
              <a:chExt cx="3187118" cy="977028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xmlns="" id="{62676982-0977-4481-80D3-00546BFFFB01}"/>
                  </a:ext>
                </a:extLst>
              </p:cNvPr>
              <p:cNvSpPr/>
              <p:nvPr/>
            </p:nvSpPr>
            <p:spPr>
              <a:xfrm>
                <a:off x="706861" y="1417956"/>
                <a:ext cx="977030" cy="977028"/>
              </a:xfrm>
              <a:prstGeom prst="ellipse">
                <a:avLst/>
              </a:prstGeom>
              <a:solidFill>
                <a:srgbClr val="FDEED3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1A073B0B-25EA-43FB-9C6F-BE9CA4A6AE64}"/>
                  </a:ext>
                </a:extLst>
              </p:cNvPr>
              <p:cNvSpPr txBox="1"/>
              <p:nvPr/>
            </p:nvSpPr>
            <p:spPr>
              <a:xfrm>
                <a:off x="536073" y="1583305"/>
                <a:ext cx="7008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7C059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A9C7A053-AC7A-4CBF-841C-CF4A2F92AFFA}"/>
                  </a:ext>
                </a:extLst>
              </p:cNvPr>
              <p:cNvSpPr txBox="1"/>
              <p:nvPr/>
            </p:nvSpPr>
            <p:spPr>
              <a:xfrm>
                <a:off x="1360875" y="1532505"/>
                <a:ext cx="236231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400" dirty="0" smtClean="0">
                    <a:latin typeface="12롯데마트드림Medium" pitchFamily="18" charset="-127"/>
                    <a:ea typeface="12롯데마트드림Medium" pitchFamily="18" charset="-127"/>
                  </a:rPr>
                  <a:t>서울시 구별 도서관 파악</a:t>
                </a:r>
                <a:endParaRPr lang="en-US" sz="2400" dirty="0">
                  <a:latin typeface="12롯데마트드림Medium" pitchFamily="18" charset="-127"/>
                  <a:ea typeface="12롯데마트드림Medium" pitchFamily="18" charset="-127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xmlns="" id="{C8C6BB22-DA77-4D31-BCBF-C250EDF6E7C9}"/>
                </a:ext>
              </a:extLst>
            </p:cNvPr>
            <p:cNvGrpSpPr/>
            <p:nvPr/>
          </p:nvGrpSpPr>
          <p:grpSpPr>
            <a:xfrm>
              <a:off x="4474628" y="1430513"/>
              <a:ext cx="3187118" cy="977028"/>
              <a:chOff x="3999388" y="1457545"/>
              <a:chExt cx="3187118" cy="97702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xmlns="" id="{89C4AE74-7246-4A17-B992-921FFCF1ABEA}"/>
                  </a:ext>
                </a:extLst>
              </p:cNvPr>
              <p:cNvSpPr/>
              <p:nvPr/>
            </p:nvSpPr>
            <p:spPr>
              <a:xfrm>
                <a:off x="4170176" y="1457545"/>
                <a:ext cx="977030" cy="977028"/>
              </a:xfrm>
              <a:prstGeom prst="ellipse">
                <a:avLst/>
              </a:prstGeom>
              <a:solidFill>
                <a:srgbClr val="FDEED3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xmlns="" id="{BBB820F5-3664-4D67-9BD5-E8C1B039C809}"/>
                  </a:ext>
                </a:extLst>
              </p:cNvPr>
              <p:cNvSpPr txBox="1"/>
              <p:nvPr/>
            </p:nvSpPr>
            <p:spPr>
              <a:xfrm>
                <a:off x="4824190" y="1572094"/>
                <a:ext cx="236231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400" dirty="0" smtClean="0">
                    <a:latin typeface="12롯데마트드림Medium" pitchFamily="18" charset="-127"/>
                    <a:ea typeface="12롯데마트드림Medium" pitchFamily="18" charset="-127"/>
                  </a:rPr>
                  <a:t>도서관의 위치를 지도로 표시</a:t>
                </a:r>
                <a:endParaRPr lang="en-US" sz="2400" dirty="0">
                  <a:latin typeface="12롯데마트드림Medium" pitchFamily="18" charset="-127"/>
                  <a:ea typeface="12롯데마트드림Medium" pitchFamily="18" charset="-127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BB24C5E7-7D22-4672-ABBA-56BBB9CB05C4}"/>
                  </a:ext>
                </a:extLst>
              </p:cNvPr>
              <p:cNvSpPr txBox="1"/>
              <p:nvPr/>
            </p:nvSpPr>
            <p:spPr>
              <a:xfrm>
                <a:off x="3999388" y="1622894"/>
                <a:ext cx="7008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7C059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xmlns="" id="{5A1E9EBC-FD75-4889-BCB6-CEA1824B7BC9}"/>
                </a:ext>
              </a:extLst>
            </p:cNvPr>
            <p:cNvGrpSpPr/>
            <p:nvPr/>
          </p:nvGrpSpPr>
          <p:grpSpPr>
            <a:xfrm>
              <a:off x="8319354" y="1430513"/>
              <a:ext cx="3187118" cy="977028"/>
              <a:chOff x="7892821" y="1496849"/>
              <a:chExt cx="3187118" cy="977028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xmlns="" id="{77A685B8-39F1-490D-9225-4A142E521753}"/>
                  </a:ext>
                </a:extLst>
              </p:cNvPr>
              <p:cNvSpPr/>
              <p:nvPr/>
            </p:nvSpPr>
            <p:spPr>
              <a:xfrm>
                <a:off x="8063609" y="1496849"/>
                <a:ext cx="977030" cy="977028"/>
              </a:xfrm>
              <a:prstGeom prst="ellipse">
                <a:avLst/>
              </a:prstGeom>
              <a:solidFill>
                <a:srgbClr val="FDEED3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932979D8-0ABC-4CC6-BE2A-B16D8C78C42A}"/>
                  </a:ext>
                </a:extLst>
              </p:cNvPr>
              <p:cNvSpPr txBox="1"/>
              <p:nvPr/>
            </p:nvSpPr>
            <p:spPr>
              <a:xfrm>
                <a:off x="8717623" y="1611398"/>
                <a:ext cx="23623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400" dirty="0" smtClean="0">
                    <a:latin typeface="12롯데마트드림Medium" pitchFamily="18" charset="-127"/>
                    <a:ea typeface="12롯데마트드림Medium" pitchFamily="18" charset="-127"/>
                  </a:rPr>
                  <a:t>도서관의 정보 표시</a:t>
                </a:r>
                <a:endParaRPr lang="en-US" sz="2400" dirty="0">
                  <a:latin typeface="12롯데마트드림Medium" pitchFamily="18" charset="-127"/>
                  <a:ea typeface="12롯데마트드림Medium" pitchFamily="18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78245EB4-C533-4313-8F5D-FE6853A47596}"/>
                  </a:ext>
                </a:extLst>
              </p:cNvPr>
              <p:cNvSpPr txBox="1"/>
              <p:nvPr/>
            </p:nvSpPr>
            <p:spPr>
              <a:xfrm>
                <a:off x="7892821" y="1662198"/>
                <a:ext cx="7008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7C059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234A112C-4C59-47DA-98C3-0DD629CA8C76}"/>
              </a:ext>
            </a:extLst>
          </p:cNvPr>
          <p:cNvGrpSpPr/>
          <p:nvPr/>
        </p:nvGrpSpPr>
        <p:grpSpPr>
          <a:xfrm rot="20700000" flipV="1">
            <a:off x="565778" y="-392031"/>
            <a:ext cx="1045307" cy="860160"/>
            <a:chOff x="856065" y="5025225"/>
            <a:chExt cx="667172" cy="549001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4E5B3CC2-A122-47EC-A428-C0C36EEB8CEA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xmlns="" id="{3F4ACA1B-1886-413F-8842-0CC7782A926F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xmlns="" id="{7B2B6B52-72AF-4207-93B6-A2074566524A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xmlns="" id="{E4764BE4-D28B-43D5-9C89-CAEFCC78FA94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7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9">
            <a:extLst>
              <a:ext uri="{FF2B5EF4-FFF2-40B4-BE49-F238E27FC236}">
                <a16:creationId xmlns:a16="http://schemas.microsoft.com/office/drawing/2014/main" xmlns="" id="{D6EC2B84-4B9C-4350-A1CA-AB35AA72693C}"/>
              </a:ext>
            </a:extLst>
          </p:cNvPr>
          <p:cNvGrpSpPr/>
          <p:nvPr/>
        </p:nvGrpSpPr>
        <p:grpSpPr>
          <a:xfrm>
            <a:off x="10952822" y="5752696"/>
            <a:ext cx="914400" cy="1017991"/>
            <a:chOff x="10744200" y="5670870"/>
            <a:chExt cx="914400" cy="1017991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xmlns="" id="{5DF6A578-D070-489C-892C-E2B00E18B8D9}"/>
                </a:ext>
              </a:extLst>
            </p:cNvPr>
            <p:cNvSpPr/>
            <p:nvPr/>
          </p:nvSpPr>
          <p:spPr>
            <a:xfrm>
              <a:off x="10744200" y="5774461"/>
              <a:ext cx="914400" cy="914400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xmlns="" id="{F1D89F52-9B04-4D00-A6DD-157F77DC3FE2}"/>
                </a:ext>
              </a:extLst>
            </p:cNvPr>
            <p:cNvGrpSpPr/>
            <p:nvPr/>
          </p:nvGrpSpPr>
          <p:grpSpPr>
            <a:xfrm rot="2441077">
              <a:off x="11448878" y="5670870"/>
              <a:ext cx="114300" cy="685800"/>
              <a:chOff x="13081000" y="4546600"/>
              <a:chExt cx="114300" cy="685800"/>
            </a:xfrm>
          </p:grpSpPr>
          <p:cxnSp>
            <p:nvCxnSpPr>
              <p:cNvPr id="14" name="Straight Connector 22">
                <a:extLst>
                  <a:ext uri="{FF2B5EF4-FFF2-40B4-BE49-F238E27FC236}">
                    <a16:creationId xmlns:a16="http://schemas.microsoft.com/office/drawing/2014/main" xmlns="" id="{E36269D1-619F-4CEF-B254-07AB3A3162A5}"/>
                  </a:ext>
                </a:extLst>
              </p:cNvPr>
              <p:cNvCxnSpPr/>
              <p:nvPr/>
            </p:nvCxnSpPr>
            <p:spPr>
              <a:xfrm>
                <a:off x="13081000" y="4546600"/>
                <a:ext cx="0" cy="457200"/>
              </a:xfrm>
              <a:prstGeom prst="line">
                <a:avLst/>
              </a:prstGeom>
              <a:ln w="4762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23">
                <a:extLst>
                  <a:ext uri="{FF2B5EF4-FFF2-40B4-BE49-F238E27FC236}">
                    <a16:creationId xmlns:a16="http://schemas.microsoft.com/office/drawing/2014/main" xmlns="" id="{8C505DB8-3DD6-4ADE-91D1-31D893205AAA}"/>
                  </a:ext>
                </a:extLst>
              </p:cNvPr>
              <p:cNvCxnSpPr/>
              <p:nvPr/>
            </p:nvCxnSpPr>
            <p:spPr>
              <a:xfrm>
                <a:off x="13195300" y="4775200"/>
                <a:ext cx="0" cy="457200"/>
              </a:xfrm>
              <a:prstGeom prst="line">
                <a:avLst/>
              </a:prstGeom>
              <a:ln w="4762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12롯데마트드림Bold" pitchFamily="18" charset="-127"/>
                <a:ea typeface="12롯데마트드림Bold" pitchFamily="18" charset="-127"/>
              </a:rPr>
              <a:t>홈페이지 소개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153">
            <a:extLst>
              <a:ext uri="{FF2B5EF4-FFF2-40B4-BE49-F238E27FC236}">
                <a16:creationId xmlns:a16="http://schemas.microsoft.com/office/drawing/2014/main" xmlns="" id="{234A112C-4C59-47DA-98C3-0DD629CA8C76}"/>
              </a:ext>
            </a:extLst>
          </p:cNvPr>
          <p:cNvGrpSpPr/>
          <p:nvPr/>
        </p:nvGrpSpPr>
        <p:grpSpPr>
          <a:xfrm rot="20700000" flipV="1">
            <a:off x="565778" y="-392031"/>
            <a:ext cx="1045307" cy="860160"/>
            <a:chOff x="856065" y="5025225"/>
            <a:chExt cx="667172" cy="549001"/>
          </a:xfrm>
        </p:grpSpPr>
        <p:sp>
          <p:nvSpPr>
            <p:cNvPr id="6" name="Oval 154">
              <a:extLst>
                <a:ext uri="{FF2B5EF4-FFF2-40B4-BE49-F238E27FC236}">
                  <a16:creationId xmlns:a16="http://schemas.microsoft.com/office/drawing/2014/main" xmlns="" id="{4E5B3CC2-A122-47EC-A428-C0C36EEB8CEA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55">
              <a:extLst>
                <a:ext uri="{FF2B5EF4-FFF2-40B4-BE49-F238E27FC236}">
                  <a16:creationId xmlns:a16="http://schemas.microsoft.com/office/drawing/2014/main" xmlns="" id="{3F4ACA1B-1886-413F-8842-0CC7782A926F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8" name="Straight Connector 156">
                <a:extLst>
                  <a:ext uri="{FF2B5EF4-FFF2-40B4-BE49-F238E27FC236}">
                    <a16:creationId xmlns:a16="http://schemas.microsoft.com/office/drawing/2014/main" xmlns="" id="{7B2B6B52-72AF-4207-93B6-A2074566524A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157">
                <a:extLst>
                  <a:ext uri="{FF2B5EF4-FFF2-40B4-BE49-F238E27FC236}">
                    <a16:creationId xmlns:a16="http://schemas.microsoft.com/office/drawing/2014/main" xmlns="" id="{E4764BE4-D28B-43D5-9C89-CAEFCC78FA94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7C0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70">
            <a:extLst>
              <a:ext uri="{FF2B5EF4-FFF2-40B4-BE49-F238E27FC236}">
                <a16:creationId xmlns:a16="http://schemas.microsoft.com/office/drawing/2014/main" xmlns="" id="{73E057A3-2452-468C-8F95-BA86CC980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0142" y="2798777"/>
            <a:ext cx="2348493" cy="3594100"/>
          </a:xfrm>
          <a:prstGeom prst="rect">
            <a:avLst/>
          </a:prstGeom>
        </p:spPr>
      </p:pic>
      <p:sp>
        <p:nvSpPr>
          <p:cNvPr id="16" name="Oval 33">
            <a:extLst>
              <a:ext uri="{FF2B5EF4-FFF2-40B4-BE49-F238E27FC236}">
                <a16:creationId xmlns:a16="http://schemas.microsoft.com/office/drawing/2014/main" xmlns="" id="{252039D1-B1C7-4F00-8084-C52BD9CEBD38}"/>
              </a:ext>
            </a:extLst>
          </p:cNvPr>
          <p:cNvSpPr/>
          <p:nvPr/>
        </p:nvSpPr>
        <p:spPr>
          <a:xfrm>
            <a:off x="10722327" y="5815682"/>
            <a:ext cx="187082" cy="187082"/>
          </a:xfrm>
          <a:prstGeom prst="ellipse">
            <a:avLst/>
          </a:prstGeom>
          <a:solidFill>
            <a:srgbClr val="F7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2692400" y="1295400"/>
            <a:ext cx="2730500" cy="439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91200" y="1295400"/>
            <a:ext cx="2730500" cy="439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952976" y="1295400"/>
            <a:ext cx="2730500" cy="439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FF846-775B-49DD-BA3E-118C17B8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661555"/>
            <a:ext cx="10729644" cy="387798"/>
          </a:xfrm>
        </p:spPr>
        <p:txBody>
          <a:bodyPr lIns="0" tIns="0" rIns="0" bIns="0">
            <a:spAutoFit/>
          </a:bodyPr>
          <a:lstStyle/>
          <a:p>
            <a:r>
              <a:rPr lang="ko-KR" altLang="en-US" dirty="0" smtClean="0">
                <a:latin typeface="12롯데마트드림Bold" pitchFamily="18" charset="-127"/>
                <a:ea typeface="12롯데마트드림Bold" pitchFamily="18" charset="-127"/>
              </a:rPr>
              <a:t>사용 </a:t>
            </a:r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OPEN API</a:t>
            </a:r>
            <a:endParaRPr 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xmlns="" id="{D57F10EF-0418-4854-AFF9-403B42C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8481704" descr="EMB000028dc4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09" y="2387600"/>
            <a:ext cx="753296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43025"/>
            <a:ext cx="8534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6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xmlns="" id="{D57F10EF-0418-4854-AFF9-403B42C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xmlns="" id="{0F31A029-3135-482F-93B8-6C55E28941A8}"/>
              </a:ext>
            </a:extLst>
          </p:cNvPr>
          <p:cNvSpPr>
            <a:spLocks/>
          </p:cNvSpPr>
          <p:nvPr/>
        </p:nvSpPr>
        <p:spPr bwMode="auto">
          <a:xfrm>
            <a:off x="943043" y="1805976"/>
            <a:ext cx="1859009" cy="1854772"/>
          </a:xfrm>
          <a:custGeom>
            <a:avLst/>
            <a:gdLst>
              <a:gd name="T0" fmla="*/ 358 w 1086"/>
              <a:gd name="T1" fmla="*/ 1086 h 1086"/>
              <a:gd name="T2" fmla="*/ 290 w 1086"/>
              <a:gd name="T3" fmla="*/ 1058 h 1086"/>
              <a:gd name="T4" fmla="*/ 28 w 1086"/>
              <a:gd name="T5" fmla="*/ 796 h 1086"/>
              <a:gd name="T6" fmla="*/ 0 w 1086"/>
              <a:gd name="T7" fmla="*/ 728 h 1086"/>
              <a:gd name="T8" fmla="*/ 0 w 1086"/>
              <a:gd name="T9" fmla="*/ 358 h 1086"/>
              <a:gd name="T10" fmla="*/ 28 w 1086"/>
              <a:gd name="T11" fmla="*/ 290 h 1086"/>
              <a:gd name="T12" fmla="*/ 290 w 1086"/>
              <a:gd name="T13" fmla="*/ 28 h 1086"/>
              <a:gd name="T14" fmla="*/ 358 w 1086"/>
              <a:gd name="T15" fmla="*/ 0 h 1086"/>
              <a:gd name="T16" fmla="*/ 728 w 1086"/>
              <a:gd name="T17" fmla="*/ 0 h 1086"/>
              <a:gd name="T18" fmla="*/ 796 w 1086"/>
              <a:gd name="T19" fmla="*/ 28 h 1086"/>
              <a:gd name="T20" fmla="*/ 1058 w 1086"/>
              <a:gd name="T21" fmla="*/ 290 h 1086"/>
              <a:gd name="T22" fmla="*/ 1086 w 1086"/>
              <a:gd name="T23" fmla="*/ 358 h 1086"/>
              <a:gd name="T24" fmla="*/ 1086 w 1086"/>
              <a:gd name="T25" fmla="*/ 728 h 1086"/>
              <a:gd name="T26" fmla="*/ 1058 w 1086"/>
              <a:gd name="T27" fmla="*/ 796 h 1086"/>
              <a:gd name="T28" fmla="*/ 796 w 1086"/>
              <a:gd name="T29" fmla="*/ 1058 h 1086"/>
              <a:gd name="T30" fmla="*/ 728 w 1086"/>
              <a:gd name="T31" fmla="*/ 1086 h 1086"/>
              <a:gd name="T32" fmla="*/ 358 w 1086"/>
              <a:gd name="T33" fmla="*/ 1086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6" h="1086">
                <a:moveTo>
                  <a:pt x="358" y="1086"/>
                </a:moveTo>
                <a:cubicBezTo>
                  <a:pt x="336" y="1086"/>
                  <a:pt x="305" y="1074"/>
                  <a:pt x="290" y="1058"/>
                </a:cubicBezTo>
                <a:cubicBezTo>
                  <a:pt x="28" y="796"/>
                  <a:pt x="28" y="796"/>
                  <a:pt x="28" y="796"/>
                </a:cubicBezTo>
                <a:cubicBezTo>
                  <a:pt x="12" y="781"/>
                  <a:pt x="0" y="750"/>
                  <a:pt x="0" y="72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36"/>
                  <a:pt x="12" y="305"/>
                  <a:pt x="28" y="290"/>
                </a:cubicBezTo>
                <a:cubicBezTo>
                  <a:pt x="290" y="28"/>
                  <a:pt x="290" y="28"/>
                  <a:pt x="290" y="28"/>
                </a:cubicBezTo>
                <a:cubicBezTo>
                  <a:pt x="305" y="12"/>
                  <a:pt x="336" y="0"/>
                  <a:pt x="358" y="0"/>
                </a:cubicBezTo>
                <a:cubicBezTo>
                  <a:pt x="728" y="0"/>
                  <a:pt x="728" y="0"/>
                  <a:pt x="728" y="0"/>
                </a:cubicBezTo>
                <a:cubicBezTo>
                  <a:pt x="750" y="0"/>
                  <a:pt x="781" y="12"/>
                  <a:pt x="796" y="28"/>
                </a:cubicBezTo>
                <a:cubicBezTo>
                  <a:pt x="1058" y="290"/>
                  <a:pt x="1058" y="290"/>
                  <a:pt x="1058" y="290"/>
                </a:cubicBezTo>
                <a:cubicBezTo>
                  <a:pt x="1074" y="305"/>
                  <a:pt x="1086" y="336"/>
                  <a:pt x="1086" y="358"/>
                </a:cubicBezTo>
                <a:cubicBezTo>
                  <a:pt x="1086" y="728"/>
                  <a:pt x="1086" y="728"/>
                  <a:pt x="1086" y="728"/>
                </a:cubicBezTo>
                <a:cubicBezTo>
                  <a:pt x="1086" y="750"/>
                  <a:pt x="1074" y="781"/>
                  <a:pt x="1058" y="796"/>
                </a:cubicBezTo>
                <a:cubicBezTo>
                  <a:pt x="796" y="1058"/>
                  <a:pt x="796" y="1058"/>
                  <a:pt x="796" y="1058"/>
                </a:cubicBezTo>
                <a:cubicBezTo>
                  <a:pt x="781" y="1074"/>
                  <a:pt x="750" y="1086"/>
                  <a:pt x="728" y="1086"/>
                </a:cubicBezTo>
                <a:lnTo>
                  <a:pt x="358" y="1086"/>
                </a:lnTo>
                <a:close/>
              </a:path>
            </a:pathLst>
          </a:custGeom>
          <a:solidFill>
            <a:srgbClr val="9ABE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xmlns="" id="{64DFF846-775B-49DD-BA3E-118C17B8C2E5}"/>
              </a:ext>
            </a:extLst>
          </p:cNvPr>
          <p:cNvSpPr txBox="1">
            <a:spLocks/>
          </p:cNvSpPr>
          <p:nvPr/>
        </p:nvSpPr>
        <p:spPr>
          <a:xfrm>
            <a:off x="731178" y="661555"/>
            <a:ext cx="10729644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12롯데마트드림Bold" pitchFamily="18" charset="-127"/>
                <a:ea typeface="12롯데마트드림Bold" pitchFamily="18" charset="-127"/>
              </a:rPr>
              <a:t>사용 </a:t>
            </a:r>
            <a:r>
              <a:rPr lang="en-US" altLang="ko-KR" smtClean="0">
                <a:latin typeface="12롯데마트드림Bold" pitchFamily="18" charset="-127"/>
                <a:ea typeface="12롯데마트드림Bold" pitchFamily="18" charset="-127"/>
              </a:rPr>
              <a:t>OPEN API</a:t>
            </a:r>
            <a:endParaRPr 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7998720" descr="EMB000028dc4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90" y="457199"/>
            <a:ext cx="7886100" cy="591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4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FF846-775B-49DD-BA3E-118C17B8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661555"/>
            <a:ext cx="10729644" cy="387798"/>
          </a:xfrm>
        </p:spPr>
        <p:txBody>
          <a:bodyPr lIns="0" tIns="0" rIns="0" bIns="0">
            <a:spAutoFit/>
          </a:bodyPr>
          <a:lstStyle/>
          <a:p>
            <a:r>
              <a:rPr lang="en-US" dirty="0"/>
              <a:t>30 Mega Pack Slides Presentation 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xmlns="" id="{D57F10EF-0418-4854-AFF9-403B42C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19F96B2-BAE6-48C5-B987-B110B977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328" y="1215444"/>
            <a:ext cx="2942494" cy="232266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A1D02DA-EA3A-4493-B96D-75C3D9E8C833}"/>
              </a:ext>
            </a:extLst>
          </p:cNvPr>
          <p:cNvCxnSpPr>
            <a:cxnSpLocks/>
          </p:cNvCxnSpPr>
          <p:nvPr/>
        </p:nvCxnSpPr>
        <p:spPr>
          <a:xfrm>
            <a:off x="0" y="383857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4C9AAD3E-3E2E-46F2-A7D4-324576CC1771}"/>
              </a:ext>
            </a:extLst>
          </p:cNvPr>
          <p:cNvSpPr/>
          <p:nvPr/>
        </p:nvSpPr>
        <p:spPr>
          <a:xfrm>
            <a:off x="9903849" y="3752849"/>
            <a:ext cx="171452" cy="171452"/>
          </a:xfrm>
          <a:prstGeom prst="ellipse">
            <a:avLst/>
          </a:prstGeom>
          <a:solidFill>
            <a:srgbClr val="357DEA"/>
          </a:solidFill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495F2A-A38B-411B-97E7-8B61F172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75" y="3136111"/>
            <a:ext cx="858600" cy="402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4611CF6-C857-40FD-A4BD-2AD89E19A0CC}"/>
              </a:ext>
            </a:extLst>
          </p:cNvPr>
          <p:cNvSpPr/>
          <p:nvPr/>
        </p:nvSpPr>
        <p:spPr>
          <a:xfrm>
            <a:off x="1395949" y="3752849"/>
            <a:ext cx="171452" cy="171452"/>
          </a:xfrm>
          <a:prstGeom prst="ellipse">
            <a:avLst/>
          </a:prstGeom>
          <a:solidFill>
            <a:srgbClr val="F7C059"/>
          </a:solidFill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9D5D91A-3AD5-4DFF-8D08-8F9D18A2E552}"/>
              </a:ext>
            </a:extLst>
          </p:cNvPr>
          <p:cNvSpPr txBox="1"/>
          <p:nvPr/>
        </p:nvSpPr>
        <p:spPr>
          <a:xfrm>
            <a:off x="667825" y="4121140"/>
            <a:ext cx="1627700" cy="15081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Nunc vel </a:t>
            </a:r>
            <a:r>
              <a:rPr lang="en-US" sz="1400" dirty="0" err="1"/>
              <a:t>porttitor</a:t>
            </a:r>
            <a:r>
              <a:rPr lang="en-US" sz="1400" dirty="0"/>
              <a:t> dolor. </a:t>
            </a:r>
            <a:r>
              <a:rPr lang="en-US" sz="1400" dirty="0" err="1"/>
              <a:t>Donec</a:t>
            </a:r>
            <a:r>
              <a:rPr lang="en-US" sz="1400" dirty="0"/>
              <a:t> vestibulum </a:t>
            </a:r>
            <a:r>
              <a:rPr lang="en-US" sz="1400" dirty="0" err="1"/>
              <a:t>sem</a:t>
            </a:r>
            <a:r>
              <a:rPr lang="en-US" sz="1400" dirty="0"/>
              <a:t> ac </a:t>
            </a:r>
            <a:r>
              <a:rPr lang="en-US" sz="1400" dirty="0" err="1"/>
              <a:t>facilisis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8B4681-65ED-4CF7-BE07-8A19A31B7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452" y="2823444"/>
            <a:ext cx="1493606" cy="71466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xmlns="" id="{16F5FA11-28B0-4358-AB72-07085BB1D874}"/>
              </a:ext>
            </a:extLst>
          </p:cNvPr>
          <p:cNvSpPr/>
          <p:nvPr/>
        </p:nvSpPr>
        <p:spPr>
          <a:xfrm>
            <a:off x="3977529" y="3752849"/>
            <a:ext cx="171452" cy="171452"/>
          </a:xfrm>
          <a:prstGeom prst="ellipse">
            <a:avLst/>
          </a:prstGeom>
          <a:solidFill>
            <a:srgbClr val="357DEA"/>
          </a:solidFill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FBEA551-5F0F-4D31-B45F-D2D03A43F05E}"/>
              </a:ext>
            </a:extLst>
          </p:cNvPr>
          <p:cNvSpPr txBox="1"/>
          <p:nvPr/>
        </p:nvSpPr>
        <p:spPr>
          <a:xfrm>
            <a:off x="3249405" y="4121140"/>
            <a:ext cx="1627700" cy="15081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Nunc vel </a:t>
            </a:r>
            <a:r>
              <a:rPr lang="en-US" sz="1400" dirty="0" err="1"/>
              <a:t>porttitor</a:t>
            </a:r>
            <a:r>
              <a:rPr lang="en-US" sz="1400" dirty="0"/>
              <a:t> dolor. </a:t>
            </a:r>
            <a:r>
              <a:rPr lang="en-US" sz="1400" dirty="0" err="1"/>
              <a:t>Donec</a:t>
            </a:r>
            <a:r>
              <a:rPr lang="en-US" sz="1400" dirty="0"/>
              <a:t> vestibulum </a:t>
            </a:r>
            <a:r>
              <a:rPr lang="en-US" sz="1400" dirty="0" err="1"/>
              <a:t>sem</a:t>
            </a:r>
            <a:r>
              <a:rPr lang="en-US" sz="1400" dirty="0"/>
              <a:t> ac </a:t>
            </a:r>
            <a:r>
              <a:rPr lang="en-US" sz="1400" dirty="0" err="1"/>
              <a:t>facilisis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36268F-A8B4-4CC0-9F1C-2CC58A2DE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985" y="2483978"/>
            <a:ext cx="1851356" cy="105413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xmlns="" id="{EBCBC884-91A5-4075-BEE9-00CDAF6E4FF8}"/>
              </a:ext>
            </a:extLst>
          </p:cNvPr>
          <p:cNvSpPr/>
          <p:nvPr/>
        </p:nvSpPr>
        <p:spPr>
          <a:xfrm>
            <a:off x="6670937" y="3752849"/>
            <a:ext cx="171452" cy="171452"/>
          </a:xfrm>
          <a:prstGeom prst="ellipse">
            <a:avLst/>
          </a:prstGeom>
          <a:solidFill>
            <a:srgbClr val="F7C059"/>
          </a:solidFill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4DF6FF5-66C3-4A50-B69E-F143F2DB5058}"/>
              </a:ext>
            </a:extLst>
          </p:cNvPr>
          <p:cNvSpPr txBox="1"/>
          <p:nvPr/>
        </p:nvSpPr>
        <p:spPr>
          <a:xfrm>
            <a:off x="5942813" y="4121140"/>
            <a:ext cx="1627700" cy="15081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Nunc vel </a:t>
            </a:r>
            <a:r>
              <a:rPr lang="en-US" sz="1400" dirty="0" err="1"/>
              <a:t>porttitor</a:t>
            </a:r>
            <a:r>
              <a:rPr lang="en-US" sz="1400" dirty="0"/>
              <a:t> dolor. </a:t>
            </a:r>
            <a:r>
              <a:rPr lang="en-US" sz="1400" dirty="0" err="1"/>
              <a:t>Donec</a:t>
            </a:r>
            <a:r>
              <a:rPr lang="en-US" sz="1400" dirty="0"/>
              <a:t> vestibulum </a:t>
            </a:r>
            <a:r>
              <a:rPr lang="en-US" sz="1400" dirty="0" err="1"/>
              <a:t>sem</a:t>
            </a:r>
            <a:r>
              <a:rPr lang="en-US" sz="1400" dirty="0"/>
              <a:t> ac </a:t>
            </a:r>
            <a:r>
              <a:rPr lang="en-US" sz="1400" dirty="0" err="1"/>
              <a:t>facilisis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6AAFA1C-20B8-44A4-9615-7F6E360E45BC}"/>
              </a:ext>
            </a:extLst>
          </p:cNvPr>
          <p:cNvSpPr txBox="1"/>
          <p:nvPr/>
        </p:nvSpPr>
        <p:spPr>
          <a:xfrm>
            <a:off x="8518328" y="4121140"/>
            <a:ext cx="2942494" cy="15081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b="1" dirty="0"/>
              <a:t>Lorem ipsum dolor sit </a:t>
            </a:r>
            <a:r>
              <a:rPr lang="en-US" sz="1400" b="1" dirty="0" err="1"/>
              <a:t>amet</a:t>
            </a:r>
            <a:r>
              <a:rPr lang="en-US" sz="1400" b="1" dirty="0"/>
              <a:t>, </a:t>
            </a:r>
            <a:r>
              <a:rPr lang="en-US" sz="1400" b="1" dirty="0" err="1"/>
              <a:t>consectetur</a:t>
            </a:r>
            <a:r>
              <a:rPr lang="en-US" sz="1400" b="1" dirty="0"/>
              <a:t> </a:t>
            </a:r>
            <a:r>
              <a:rPr lang="en-US" sz="1400" b="1" dirty="0" err="1"/>
              <a:t>adipiscing</a:t>
            </a:r>
            <a:r>
              <a:rPr lang="en-US" sz="1400" b="1" dirty="0"/>
              <a:t> </a:t>
            </a:r>
            <a:r>
              <a:rPr lang="en-US" sz="1400" b="1" dirty="0" err="1"/>
              <a:t>elit</a:t>
            </a:r>
            <a:r>
              <a:rPr lang="en-US" sz="1400" b="1" dirty="0"/>
              <a:t>. </a:t>
            </a:r>
            <a:r>
              <a:rPr lang="en-US" sz="1400" b="1" dirty="0" err="1"/>
              <a:t>Donec</a:t>
            </a:r>
            <a:r>
              <a:rPr lang="en-US" sz="1400" b="1" dirty="0"/>
              <a:t> ac </a:t>
            </a:r>
            <a:r>
              <a:rPr lang="en-US" sz="1400" b="1" dirty="0" err="1"/>
              <a:t>nunc</a:t>
            </a:r>
            <a:r>
              <a:rPr lang="en-US" sz="1400" b="1" dirty="0"/>
              <a:t> sed lorem </a:t>
            </a:r>
            <a:r>
              <a:rPr lang="en-US" sz="1400" b="1" dirty="0" err="1"/>
              <a:t>tincidunt</a:t>
            </a:r>
            <a:r>
              <a:rPr lang="en-US" sz="1400" b="1" dirty="0"/>
              <a:t> </a:t>
            </a:r>
            <a:r>
              <a:rPr lang="en-US" sz="1400" b="1" dirty="0" err="1"/>
              <a:t>finibus</a:t>
            </a:r>
            <a:r>
              <a:rPr lang="en-US" sz="1400" b="1" dirty="0"/>
              <a:t> non in </a:t>
            </a:r>
            <a:r>
              <a:rPr lang="en-US" sz="1400" b="1" dirty="0" err="1"/>
              <a:t>urna</a:t>
            </a:r>
            <a:r>
              <a:rPr lang="en-US" sz="1400" b="1" dirty="0"/>
              <a:t>. </a:t>
            </a:r>
            <a:r>
              <a:rPr lang="en-US" sz="1400" b="1" dirty="0" err="1"/>
              <a:t>Nulla</a:t>
            </a:r>
            <a:r>
              <a:rPr lang="en-US" sz="1400" b="1" dirty="0"/>
              <a:t> </a:t>
            </a:r>
            <a:r>
              <a:rPr lang="en-US" sz="1400" b="1" dirty="0" err="1"/>
              <a:t>elementum</a:t>
            </a:r>
            <a:r>
              <a:rPr lang="en-US" sz="1400" b="1" dirty="0"/>
              <a:t> gravida dui </a:t>
            </a:r>
            <a:r>
              <a:rPr lang="en-US" sz="1400" b="1" dirty="0" err="1"/>
              <a:t>ut</a:t>
            </a:r>
            <a:r>
              <a:rPr lang="en-US" sz="1400" b="1" dirty="0"/>
              <a:t> </a:t>
            </a:r>
            <a:r>
              <a:rPr lang="en-US" sz="1400" b="1" dirty="0" err="1"/>
              <a:t>ornare</a:t>
            </a:r>
            <a:r>
              <a:rPr lang="en-US" sz="1400" b="1" dirty="0"/>
              <a:t>. </a:t>
            </a:r>
            <a:r>
              <a:rPr lang="en-US" sz="1400" b="1" dirty="0" err="1"/>
              <a:t>Vivamus</a:t>
            </a:r>
            <a:r>
              <a:rPr lang="en-US" sz="1400" b="1" dirty="0"/>
              <a:t> </a:t>
            </a:r>
            <a:r>
              <a:rPr lang="en-US" sz="1400" b="1" dirty="0" err="1"/>
              <a:t>hendrerit</a:t>
            </a:r>
            <a:r>
              <a:rPr lang="en-US" sz="1400" b="1" dirty="0"/>
              <a:t> </a:t>
            </a:r>
            <a:r>
              <a:rPr lang="en-US" sz="1400" b="1" dirty="0" err="1"/>
              <a:t>ornare</a:t>
            </a:r>
            <a:r>
              <a:rPr lang="en-US" sz="1400" b="1" dirty="0"/>
              <a:t> </a:t>
            </a:r>
            <a:r>
              <a:rPr lang="en-US" sz="1400" b="1" dirty="0" err="1"/>
              <a:t>metus</a:t>
            </a:r>
            <a:r>
              <a:rPr lang="en-US" sz="1400" b="1" dirty="0"/>
              <a:t>, in </a:t>
            </a:r>
            <a:r>
              <a:rPr lang="en-US" sz="1400" b="1" dirty="0" err="1"/>
              <a:t>condimentum</a:t>
            </a:r>
            <a:r>
              <a:rPr lang="en-US" sz="1400" b="1" dirty="0"/>
              <a:t> </a:t>
            </a:r>
            <a:r>
              <a:rPr lang="en-US" sz="1400" b="1" dirty="0" err="1"/>
              <a:t>leo</a:t>
            </a:r>
            <a:r>
              <a:rPr lang="en-US" sz="1400" b="1" dirty="0"/>
              <a:t> </a:t>
            </a:r>
            <a:r>
              <a:rPr lang="en-US" sz="1400" b="1" dirty="0" err="1"/>
              <a:t>condimentum</a:t>
            </a:r>
            <a:r>
              <a:rPr lang="en-US" sz="1400" b="1" dirty="0"/>
              <a:t> </a:t>
            </a:r>
            <a:r>
              <a:rPr lang="en-US" sz="1400" b="1" dirty="0" err="1"/>
              <a:t>hendrerit</a:t>
            </a:r>
            <a:r>
              <a:rPr lang="en-US" sz="1400" b="1" dirty="0"/>
              <a:t>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7BD2D7D-3595-4613-B01B-7CA0E7D887E5}"/>
              </a:ext>
            </a:extLst>
          </p:cNvPr>
          <p:cNvSpPr txBox="1"/>
          <p:nvPr/>
        </p:nvSpPr>
        <p:spPr>
          <a:xfrm>
            <a:off x="667825" y="5727143"/>
            <a:ext cx="16277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 b="1" dirty="0">
                <a:solidFill>
                  <a:srgbClr val="F7C059"/>
                </a:solidFill>
                <a:latin typeface="Century Gothic" panose="020B0502020202020204" pitchFamily="34" charset="0"/>
              </a:rPr>
              <a:t>2005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3AEAB63-22AC-4682-9C37-6C33CC1DD6B3}"/>
              </a:ext>
            </a:extLst>
          </p:cNvPr>
          <p:cNvSpPr txBox="1"/>
          <p:nvPr/>
        </p:nvSpPr>
        <p:spPr>
          <a:xfrm>
            <a:off x="3249405" y="5727143"/>
            <a:ext cx="16277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 b="1" dirty="0">
                <a:solidFill>
                  <a:srgbClr val="357DEA"/>
                </a:solidFill>
                <a:latin typeface="Century Gothic" panose="020B0502020202020204" pitchFamily="34" charset="0"/>
              </a:rPr>
              <a:t>2010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C13814B-2A04-4A81-B70D-335F5F09E9B2}"/>
              </a:ext>
            </a:extLst>
          </p:cNvPr>
          <p:cNvSpPr txBox="1"/>
          <p:nvPr/>
        </p:nvSpPr>
        <p:spPr>
          <a:xfrm>
            <a:off x="5942813" y="5727143"/>
            <a:ext cx="16277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 b="1" dirty="0">
                <a:solidFill>
                  <a:srgbClr val="F7C059"/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1BB3C45-2EDC-4CC3-8A96-EE3E3C52B498}"/>
              </a:ext>
            </a:extLst>
          </p:cNvPr>
          <p:cNvSpPr txBox="1"/>
          <p:nvPr/>
        </p:nvSpPr>
        <p:spPr>
          <a:xfrm>
            <a:off x="9175725" y="5727143"/>
            <a:ext cx="16277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 b="1" dirty="0">
                <a:solidFill>
                  <a:srgbClr val="357DEA"/>
                </a:solidFill>
                <a:latin typeface="Century Gothic" panose="020B050202020202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4023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FF846-775B-49DD-BA3E-118C17B8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661555"/>
            <a:ext cx="10729644" cy="387798"/>
          </a:xfrm>
        </p:spPr>
        <p:txBody>
          <a:bodyPr lIns="0" tIns="0" rIns="0" bIns="0">
            <a:spAutoFit/>
          </a:bodyPr>
          <a:lstStyle/>
          <a:p>
            <a:r>
              <a:rPr lang="en-US" dirty="0"/>
              <a:t>30 Mega Pack Slides Presentation 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xmlns="" id="{D57F10EF-0418-4854-AFF9-403B42C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0951F6F2-D4BC-4C6B-9DE4-7B222154FE5B}"/>
              </a:ext>
            </a:extLst>
          </p:cNvPr>
          <p:cNvSpPr>
            <a:spLocks/>
          </p:cNvSpPr>
          <p:nvPr/>
        </p:nvSpPr>
        <p:spPr bwMode="auto">
          <a:xfrm>
            <a:off x="0" y="3512453"/>
            <a:ext cx="10482024" cy="3345547"/>
          </a:xfrm>
          <a:custGeom>
            <a:avLst/>
            <a:gdLst>
              <a:gd name="T0" fmla="*/ 2153 w 2153"/>
              <a:gd name="T1" fmla="*/ 0 h 686"/>
              <a:gd name="T2" fmla="*/ 0 w 2153"/>
              <a:gd name="T3" fmla="*/ 519 h 686"/>
              <a:gd name="T4" fmla="*/ 0 w 2153"/>
              <a:gd name="T5" fmla="*/ 686 h 686"/>
              <a:gd name="T6" fmla="*/ 514 w 2153"/>
              <a:gd name="T7" fmla="*/ 686 h 686"/>
              <a:gd name="T8" fmla="*/ 1743 w 2153"/>
              <a:gd name="T9" fmla="*/ 149 h 686"/>
              <a:gd name="T10" fmla="*/ 2153 w 2153"/>
              <a:gd name="T11" fmla="*/ 0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3" h="686">
                <a:moveTo>
                  <a:pt x="2153" y="0"/>
                </a:moveTo>
                <a:cubicBezTo>
                  <a:pt x="1484" y="143"/>
                  <a:pt x="755" y="313"/>
                  <a:pt x="0" y="519"/>
                </a:cubicBezTo>
                <a:cubicBezTo>
                  <a:pt x="0" y="686"/>
                  <a:pt x="0" y="686"/>
                  <a:pt x="0" y="686"/>
                </a:cubicBezTo>
                <a:cubicBezTo>
                  <a:pt x="514" y="686"/>
                  <a:pt x="514" y="686"/>
                  <a:pt x="514" y="686"/>
                </a:cubicBezTo>
                <a:cubicBezTo>
                  <a:pt x="928" y="481"/>
                  <a:pt x="1336" y="303"/>
                  <a:pt x="1743" y="149"/>
                </a:cubicBezTo>
                <a:cubicBezTo>
                  <a:pt x="1876" y="99"/>
                  <a:pt x="2012" y="49"/>
                  <a:pt x="2153" y="0"/>
                </a:cubicBezTo>
                <a:close/>
              </a:path>
            </a:pathLst>
          </a:custGeom>
          <a:solidFill>
            <a:srgbClr val="CEE0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00146C5-A1E9-442A-BD0F-5CC6F78CD39E}"/>
              </a:ext>
            </a:extLst>
          </p:cNvPr>
          <p:cNvSpPr/>
          <p:nvPr/>
        </p:nvSpPr>
        <p:spPr>
          <a:xfrm>
            <a:off x="1348935" y="5148947"/>
            <a:ext cx="899882" cy="899882"/>
          </a:xfrm>
          <a:prstGeom prst="ellipse">
            <a:avLst/>
          </a:prstGeom>
          <a:solidFill>
            <a:srgbClr val="F7C059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988AF2A2-A80F-401A-8E6F-A8F0261EC941}"/>
              </a:ext>
            </a:extLst>
          </p:cNvPr>
          <p:cNvSpPr/>
          <p:nvPr/>
        </p:nvSpPr>
        <p:spPr>
          <a:xfrm>
            <a:off x="4213685" y="4275670"/>
            <a:ext cx="899882" cy="899882"/>
          </a:xfrm>
          <a:prstGeom prst="ellipse">
            <a:avLst/>
          </a:prstGeom>
          <a:solidFill>
            <a:srgbClr val="357DEA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AD44520E-650F-434F-AF65-10560C73D311}"/>
              </a:ext>
            </a:extLst>
          </p:cNvPr>
          <p:cNvSpPr/>
          <p:nvPr/>
        </p:nvSpPr>
        <p:spPr>
          <a:xfrm>
            <a:off x="7078435" y="3402394"/>
            <a:ext cx="899882" cy="899882"/>
          </a:xfrm>
          <a:prstGeom prst="ellipse">
            <a:avLst/>
          </a:prstGeom>
          <a:solidFill>
            <a:srgbClr val="F7C059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516E09A3-F114-463E-8969-D73027515A9D}"/>
              </a:ext>
            </a:extLst>
          </p:cNvPr>
          <p:cNvSpPr/>
          <p:nvPr/>
        </p:nvSpPr>
        <p:spPr>
          <a:xfrm>
            <a:off x="9943185" y="2529118"/>
            <a:ext cx="899882" cy="899882"/>
          </a:xfrm>
          <a:prstGeom prst="ellipse">
            <a:avLst/>
          </a:prstGeom>
          <a:solidFill>
            <a:srgbClr val="357DEA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59B161F3-DA21-4398-952F-97BDF060BD11}"/>
              </a:ext>
            </a:extLst>
          </p:cNvPr>
          <p:cNvGrpSpPr/>
          <p:nvPr/>
        </p:nvGrpSpPr>
        <p:grpSpPr>
          <a:xfrm>
            <a:off x="10250251" y="2835390"/>
            <a:ext cx="285750" cy="287338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36" name="Freeform 497">
              <a:extLst>
                <a:ext uri="{FF2B5EF4-FFF2-40B4-BE49-F238E27FC236}">
                  <a16:creationId xmlns:a16="http://schemas.microsoft.com/office/drawing/2014/main" xmlns="" id="{8C96149A-A748-4BE5-AFD1-6CF34558D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8">
              <a:extLst>
                <a:ext uri="{FF2B5EF4-FFF2-40B4-BE49-F238E27FC236}">
                  <a16:creationId xmlns:a16="http://schemas.microsoft.com/office/drawing/2014/main" xmlns="" id="{A9C97681-70B4-4772-9651-059A60214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99">
              <a:extLst>
                <a:ext uri="{FF2B5EF4-FFF2-40B4-BE49-F238E27FC236}">
                  <a16:creationId xmlns:a16="http://schemas.microsoft.com/office/drawing/2014/main" xmlns="" id="{8B7816B0-673E-4C60-8FA4-3189B3A0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00">
              <a:extLst>
                <a:ext uri="{FF2B5EF4-FFF2-40B4-BE49-F238E27FC236}">
                  <a16:creationId xmlns:a16="http://schemas.microsoft.com/office/drawing/2014/main" xmlns="" id="{E1E3EC4B-51DD-4963-BDCB-682466A41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1">
              <a:extLst>
                <a:ext uri="{FF2B5EF4-FFF2-40B4-BE49-F238E27FC236}">
                  <a16:creationId xmlns:a16="http://schemas.microsoft.com/office/drawing/2014/main" xmlns="" id="{EB29CC14-062B-471B-B79B-2F6ECBD68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02">
              <a:extLst>
                <a:ext uri="{FF2B5EF4-FFF2-40B4-BE49-F238E27FC236}">
                  <a16:creationId xmlns:a16="http://schemas.microsoft.com/office/drawing/2014/main" xmlns="" id="{89FA81CC-AE56-460A-8F1F-1B4432CD2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03">
              <a:extLst>
                <a:ext uri="{FF2B5EF4-FFF2-40B4-BE49-F238E27FC236}">
                  <a16:creationId xmlns:a16="http://schemas.microsoft.com/office/drawing/2014/main" xmlns="" id="{4625D6B8-A4F5-46CF-9D06-D163492D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04">
              <a:extLst>
                <a:ext uri="{FF2B5EF4-FFF2-40B4-BE49-F238E27FC236}">
                  <a16:creationId xmlns:a16="http://schemas.microsoft.com/office/drawing/2014/main" xmlns="" id="{270EDEE5-B50F-479B-B7B2-BECEA557B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D7DF9D97-F15C-43F7-934A-DF1E7E5C3FFB}"/>
              </a:ext>
            </a:extLst>
          </p:cNvPr>
          <p:cNvGrpSpPr/>
          <p:nvPr/>
        </p:nvGrpSpPr>
        <p:grpSpPr>
          <a:xfrm>
            <a:off x="7384707" y="3710254"/>
            <a:ext cx="287338" cy="284163"/>
            <a:chOff x="2598738" y="1919288"/>
            <a:chExt cx="287338" cy="284163"/>
          </a:xfrm>
          <a:solidFill>
            <a:schemeClr val="bg1"/>
          </a:solidFill>
        </p:grpSpPr>
        <p:sp>
          <p:nvSpPr>
            <p:cNvPr id="45" name="Freeform 505">
              <a:extLst>
                <a:ext uri="{FF2B5EF4-FFF2-40B4-BE49-F238E27FC236}">
                  <a16:creationId xmlns:a16="http://schemas.microsoft.com/office/drawing/2014/main" xmlns="" id="{E5175246-F5EB-411A-B78F-E36ADE6D8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06">
              <a:extLst>
                <a:ext uri="{FF2B5EF4-FFF2-40B4-BE49-F238E27FC236}">
                  <a16:creationId xmlns:a16="http://schemas.microsoft.com/office/drawing/2014/main" xmlns="" id="{C2CA0995-B799-4417-91CD-A823F6E8E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7">
              <a:extLst>
                <a:ext uri="{FF2B5EF4-FFF2-40B4-BE49-F238E27FC236}">
                  <a16:creationId xmlns:a16="http://schemas.microsoft.com/office/drawing/2014/main" xmlns="" id="{8D92A212-7917-4F9A-98BD-A193D2FEE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08">
              <a:extLst>
                <a:ext uri="{FF2B5EF4-FFF2-40B4-BE49-F238E27FC236}">
                  <a16:creationId xmlns:a16="http://schemas.microsoft.com/office/drawing/2014/main" xmlns="" id="{5C01D823-9B0D-42AD-82C2-3E4D1B63B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Freeform 3073">
            <a:extLst>
              <a:ext uri="{FF2B5EF4-FFF2-40B4-BE49-F238E27FC236}">
                <a16:creationId xmlns:a16="http://schemas.microsoft.com/office/drawing/2014/main" xmlns="" id="{EC65EE85-96FF-4627-9D39-DFEB7A3100C5}"/>
              </a:ext>
            </a:extLst>
          </p:cNvPr>
          <p:cNvSpPr>
            <a:spLocks noEditPoints="1"/>
          </p:cNvSpPr>
          <p:nvPr/>
        </p:nvSpPr>
        <p:spPr bwMode="auto">
          <a:xfrm>
            <a:off x="4520751" y="458273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B81CCDC8-674C-49EA-9413-C6322B553743}"/>
              </a:ext>
            </a:extLst>
          </p:cNvPr>
          <p:cNvGrpSpPr/>
          <p:nvPr/>
        </p:nvGrpSpPr>
        <p:grpSpPr>
          <a:xfrm>
            <a:off x="1656001" y="5463951"/>
            <a:ext cx="285751" cy="269875"/>
            <a:chOff x="333622" y="4212342"/>
            <a:chExt cx="285751" cy="269875"/>
          </a:xfrm>
          <a:solidFill>
            <a:schemeClr val="bg1"/>
          </a:solidFill>
        </p:grpSpPr>
        <p:sp>
          <p:nvSpPr>
            <p:cNvPr id="51" name="Freeform 4461">
              <a:extLst>
                <a:ext uri="{FF2B5EF4-FFF2-40B4-BE49-F238E27FC236}">
                  <a16:creationId xmlns:a16="http://schemas.microsoft.com/office/drawing/2014/main" xmlns="" id="{3A7EE531-76AD-4AB8-AD7D-1DDFE05F6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62">
              <a:extLst>
                <a:ext uri="{FF2B5EF4-FFF2-40B4-BE49-F238E27FC236}">
                  <a16:creationId xmlns:a16="http://schemas.microsoft.com/office/drawing/2014/main" xmlns="" id="{11782802-4360-4911-B068-D35F3C44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463">
              <a:extLst>
                <a:ext uri="{FF2B5EF4-FFF2-40B4-BE49-F238E27FC236}">
                  <a16:creationId xmlns:a16="http://schemas.microsoft.com/office/drawing/2014/main" xmlns="" id="{4E90421B-7F75-4C4A-A568-E239A224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464">
              <a:extLst>
                <a:ext uri="{FF2B5EF4-FFF2-40B4-BE49-F238E27FC236}">
                  <a16:creationId xmlns:a16="http://schemas.microsoft.com/office/drawing/2014/main" xmlns="" id="{267B1DC4-9F7C-4396-A20A-06CF856C3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65">
              <a:extLst>
                <a:ext uri="{FF2B5EF4-FFF2-40B4-BE49-F238E27FC236}">
                  <a16:creationId xmlns:a16="http://schemas.microsoft.com/office/drawing/2014/main" xmlns="" id="{8D6812B2-C5B7-4968-8C5B-82AA80CED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672" y="4245679"/>
              <a:ext cx="238125" cy="236538"/>
            </a:xfrm>
            <a:custGeom>
              <a:avLst/>
              <a:gdLst>
                <a:gd name="T0" fmla="*/ 418 w 748"/>
                <a:gd name="T1" fmla="*/ 394 h 747"/>
                <a:gd name="T2" fmla="*/ 413 w 748"/>
                <a:gd name="T3" fmla="*/ 401 h 747"/>
                <a:gd name="T4" fmla="*/ 404 w 748"/>
                <a:gd name="T5" fmla="*/ 404 h 747"/>
                <a:gd name="T6" fmla="*/ 248 w 748"/>
                <a:gd name="T7" fmla="*/ 403 h 747"/>
                <a:gd name="T8" fmla="*/ 241 w 748"/>
                <a:gd name="T9" fmla="*/ 398 h 747"/>
                <a:gd name="T10" fmla="*/ 238 w 748"/>
                <a:gd name="T11" fmla="*/ 389 h 747"/>
                <a:gd name="T12" fmla="*/ 241 w 748"/>
                <a:gd name="T13" fmla="*/ 380 h 747"/>
                <a:gd name="T14" fmla="*/ 248 w 748"/>
                <a:gd name="T15" fmla="*/ 375 h 747"/>
                <a:gd name="T16" fmla="*/ 389 w 748"/>
                <a:gd name="T17" fmla="*/ 374 h 747"/>
                <a:gd name="T18" fmla="*/ 391 w 748"/>
                <a:gd name="T19" fmla="*/ 160 h 747"/>
                <a:gd name="T20" fmla="*/ 397 w 748"/>
                <a:gd name="T21" fmla="*/ 154 h 747"/>
                <a:gd name="T22" fmla="*/ 404 w 748"/>
                <a:gd name="T23" fmla="*/ 150 h 747"/>
                <a:gd name="T24" fmla="*/ 413 w 748"/>
                <a:gd name="T25" fmla="*/ 154 h 747"/>
                <a:gd name="T26" fmla="*/ 418 w 748"/>
                <a:gd name="T27" fmla="*/ 160 h 747"/>
                <a:gd name="T28" fmla="*/ 419 w 748"/>
                <a:gd name="T29" fmla="*/ 389 h 747"/>
                <a:gd name="T30" fmla="*/ 336 w 748"/>
                <a:gd name="T31" fmla="*/ 2 h 747"/>
                <a:gd name="T32" fmla="*/ 280 w 748"/>
                <a:gd name="T33" fmla="*/ 11 h 747"/>
                <a:gd name="T34" fmla="*/ 228 w 748"/>
                <a:gd name="T35" fmla="*/ 30 h 747"/>
                <a:gd name="T36" fmla="*/ 179 w 748"/>
                <a:gd name="T37" fmla="*/ 54 h 747"/>
                <a:gd name="T38" fmla="*/ 136 w 748"/>
                <a:gd name="T39" fmla="*/ 86 h 747"/>
                <a:gd name="T40" fmla="*/ 97 w 748"/>
                <a:gd name="T41" fmla="*/ 123 h 747"/>
                <a:gd name="T42" fmla="*/ 64 w 748"/>
                <a:gd name="T43" fmla="*/ 165 h 747"/>
                <a:gd name="T44" fmla="*/ 36 w 748"/>
                <a:gd name="T45" fmla="*/ 212 h 747"/>
                <a:gd name="T46" fmla="*/ 17 w 748"/>
                <a:gd name="T47" fmla="*/ 263 h 747"/>
                <a:gd name="T48" fmla="*/ 4 w 748"/>
                <a:gd name="T49" fmla="*/ 317 h 747"/>
                <a:gd name="T50" fmla="*/ 0 w 748"/>
                <a:gd name="T51" fmla="*/ 374 h 747"/>
                <a:gd name="T52" fmla="*/ 4 w 748"/>
                <a:gd name="T53" fmla="*/ 431 h 747"/>
                <a:gd name="T54" fmla="*/ 17 w 748"/>
                <a:gd name="T55" fmla="*/ 485 h 747"/>
                <a:gd name="T56" fmla="*/ 36 w 748"/>
                <a:gd name="T57" fmla="*/ 536 h 747"/>
                <a:gd name="T58" fmla="*/ 64 w 748"/>
                <a:gd name="T59" fmla="*/ 583 h 747"/>
                <a:gd name="T60" fmla="*/ 97 w 748"/>
                <a:gd name="T61" fmla="*/ 625 h 747"/>
                <a:gd name="T62" fmla="*/ 136 w 748"/>
                <a:gd name="T63" fmla="*/ 662 h 747"/>
                <a:gd name="T64" fmla="*/ 179 w 748"/>
                <a:gd name="T65" fmla="*/ 694 h 747"/>
                <a:gd name="T66" fmla="*/ 228 w 748"/>
                <a:gd name="T67" fmla="*/ 719 h 747"/>
                <a:gd name="T68" fmla="*/ 280 w 748"/>
                <a:gd name="T69" fmla="*/ 736 h 747"/>
                <a:gd name="T70" fmla="*/ 336 w 748"/>
                <a:gd name="T71" fmla="*/ 745 h 747"/>
                <a:gd name="T72" fmla="*/ 392 w 748"/>
                <a:gd name="T73" fmla="*/ 747 h 747"/>
                <a:gd name="T74" fmla="*/ 449 w 748"/>
                <a:gd name="T75" fmla="*/ 740 h 747"/>
                <a:gd name="T76" fmla="*/ 501 w 748"/>
                <a:gd name="T77" fmla="*/ 725 h 747"/>
                <a:gd name="T78" fmla="*/ 552 w 748"/>
                <a:gd name="T79" fmla="*/ 702 h 747"/>
                <a:gd name="T80" fmla="*/ 597 w 748"/>
                <a:gd name="T81" fmla="*/ 674 h 747"/>
                <a:gd name="T82" fmla="*/ 637 w 748"/>
                <a:gd name="T83" fmla="*/ 638 h 747"/>
                <a:gd name="T84" fmla="*/ 673 w 748"/>
                <a:gd name="T85" fmla="*/ 598 h 747"/>
                <a:gd name="T86" fmla="*/ 702 w 748"/>
                <a:gd name="T87" fmla="*/ 552 h 747"/>
                <a:gd name="T88" fmla="*/ 724 w 748"/>
                <a:gd name="T89" fmla="*/ 502 h 747"/>
                <a:gd name="T90" fmla="*/ 739 w 748"/>
                <a:gd name="T91" fmla="*/ 449 h 747"/>
                <a:gd name="T92" fmla="*/ 746 w 748"/>
                <a:gd name="T93" fmla="*/ 393 h 747"/>
                <a:gd name="T94" fmla="*/ 745 w 748"/>
                <a:gd name="T95" fmla="*/ 336 h 747"/>
                <a:gd name="T96" fmla="*/ 736 w 748"/>
                <a:gd name="T97" fmla="*/ 281 h 747"/>
                <a:gd name="T98" fmla="*/ 718 w 748"/>
                <a:gd name="T99" fmla="*/ 229 h 747"/>
                <a:gd name="T100" fmla="*/ 693 w 748"/>
                <a:gd name="T101" fmla="*/ 180 h 747"/>
                <a:gd name="T102" fmla="*/ 662 w 748"/>
                <a:gd name="T103" fmla="*/ 137 h 747"/>
                <a:gd name="T104" fmla="*/ 624 w 748"/>
                <a:gd name="T105" fmla="*/ 98 h 747"/>
                <a:gd name="T106" fmla="*/ 582 w 748"/>
                <a:gd name="T107" fmla="*/ 64 h 747"/>
                <a:gd name="T108" fmla="*/ 536 w 748"/>
                <a:gd name="T109" fmla="*/ 37 h 747"/>
                <a:gd name="T110" fmla="*/ 484 w 748"/>
                <a:gd name="T111" fmla="*/ 17 h 747"/>
                <a:gd name="T112" fmla="*/ 430 w 748"/>
                <a:gd name="T113" fmla="*/ 4 h 747"/>
                <a:gd name="T114" fmla="*/ 373 w 748"/>
                <a:gd name="T115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" h="747">
                  <a:moveTo>
                    <a:pt x="419" y="389"/>
                  </a:moveTo>
                  <a:lnTo>
                    <a:pt x="419" y="392"/>
                  </a:lnTo>
                  <a:lnTo>
                    <a:pt x="418" y="394"/>
                  </a:lnTo>
                  <a:lnTo>
                    <a:pt x="417" y="398"/>
                  </a:lnTo>
                  <a:lnTo>
                    <a:pt x="415" y="400"/>
                  </a:lnTo>
                  <a:lnTo>
                    <a:pt x="413" y="401"/>
                  </a:lnTo>
                  <a:lnTo>
                    <a:pt x="410" y="403"/>
                  </a:lnTo>
                  <a:lnTo>
                    <a:pt x="407" y="403"/>
                  </a:lnTo>
                  <a:lnTo>
                    <a:pt x="404" y="404"/>
                  </a:lnTo>
                  <a:lnTo>
                    <a:pt x="253" y="404"/>
                  </a:lnTo>
                  <a:lnTo>
                    <a:pt x="251" y="403"/>
                  </a:lnTo>
                  <a:lnTo>
                    <a:pt x="248" y="403"/>
                  </a:lnTo>
                  <a:lnTo>
                    <a:pt x="246" y="401"/>
                  </a:lnTo>
                  <a:lnTo>
                    <a:pt x="244" y="400"/>
                  </a:lnTo>
                  <a:lnTo>
                    <a:pt x="241" y="398"/>
                  </a:lnTo>
                  <a:lnTo>
                    <a:pt x="240" y="394"/>
                  </a:lnTo>
                  <a:lnTo>
                    <a:pt x="239" y="392"/>
                  </a:lnTo>
                  <a:lnTo>
                    <a:pt x="238" y="389"/>
                  </a:lnTo>
                  <a:lnTo>
                    <a:pt x="239" y="386"/>
                  </a:lnTo>
                  <a:lnTo>
                    <a:pt x="240" y="384"/>
                  </a:lnTo>
                  <a:lnTo>
                    <a:pt x="241" y="380"/>
                  </a:lnTo>
                  <a:lnTo>
                    <a:pt x="244" y="378"/>
                  </a:lnTo>
                  <a:lnTo>
                    <a:pt x="246" y="376"/>
                  </a:lnTo>
                  <a:lnTo>
                    <a:pt x="248" y="375"/>
                  </a:lnTo>
                  <a:lnTo>
                    <a:pt x="251" y="374"/>
                  </a:lnTo>
                  <a:lnTo>
                    <a:pt x="253" y="374"/>
                  </a:lnTo>
                  <a:lnTo>
                    <a:pt x="389" y="374"/>
                  </a:lnTo>
                  <a:lnTo>
                    <a:pt x="389" y="165"/>
                  </a:lnTo>
                  <a:lnTo>
                    <a:pt x="390" y="163"/>
                  </a:lnTo>
                  <a:lnTo>
                    <a:pt x="391" y="160"/>
                  </a:lnTo>
                  <a:lnTo>
                    <a:pt x="392" y="158"/>
                  </a:lnTo>
                  <a:lnTo>
                    <a:pt x="394" y="156"/>
                  </a:lnTo>
                  <a:lnTo>
                    <a:pt x="397" y="154"/>
                  </a:lnTo>
                  <a:lnTo>
                    <a:pt x="399" y="153"/>
                  </a:lnTo>
                  <a:lnTo>
                    <a:pt x="402" y="152"/>
                  </a:lnTo>
                  <a:lnTo>
                    <a:pt x="404" y="150"/>
                  </a:lnTo>
                  <a:lnTo>
                    <a:pt x="407" y="152"/>
                  </a:lnTo>
                  <a:lnTo>
                    <a:pt x="410" y="153"/>
                  </a:lnTo>
                  <a:lnTo>
                    <a:pt x="413" y="154"/>
                  </a:lnTo>
                  <a:lnTo>
                    <a:pt x="415" y="156"/>
                  </a:lnTo>
                  <a:lnTo>
                    <a:pt x="417" y="158"/>
                  </a:lnTo>
                  <a:lnTo>
                    <a:pt x="418" y="160"/>
                  </a:lnTo>
                  <a:lnTo>
                    <a:pt x="419" y="163"/>
                  </a:lnTo>
                  <a:lnTo>
                    <a:pt x="419" y="165"/>
                  </a:lnTo>
                  <a:lnTo>
                    <a:pt x="419" y="389"/>
                  </a:lnTo>
                  <a:close/>
                  <a:moveTo>
                    <a:pt x="373" y="0"/>
                  </a:moveTo>
                  <a:lnTo>
                    <a:pt x="354" y="1"/>
                  </a:lnTo>
                  <a:lnTo>
                    <a:pt x="336" y="2"/>
                  </a:lnTo>
                  <a:lnTo>
                    <a:pt x="316" y="4"/>
                  </a:lnTo>
                  <a:lnTo>
                    <a:pt x="298" y="7"/>
                  </a:lnTo>
                  <a:lnTo>
                    <a:pt x="280" y="11"/>
                  </a:lnTo>
                  <a:lnTo>
                    <a:pt x="262" y="17"/>
                  </a:lnTo>
                  <a:lnTo>
                    <a:pt x="245" y="23"/>
                  </a:lnTo>
                  <a:lnTo>
                    <a:pt x="228" y="30"/>
                  </a:lnTo>
                  <a:lnTo>
                    <a:pt x="211" y="37"/>
                  </a:lnTo>
                  <a:lnTo>
                    <a:pt x="195" y="46"/>
                  </a:lnTo>
                  <a:lnTo>
                    <a:pt x="179" y="54"/>
                  </a:lnTo>
                  <a:lnTo>
                    <a:pt x="164" y="64"/>
                  </a:lnTo>
                  <a:lnTo>
                    <a:pt x="149" y="74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09" y="110"/>
                  </a:lnTo>
                  <a:lnTo>
                    <a:pt x="97" y="123"/>
                  </a:lnTo>
                  <a:lnTo>
                    <a:pt x="85" y="137"/>
                  </a:lnTo>
                  <a:lnTo>
                    <a:pt x="73" y="150"/>
                  </a:lnTo>
                  <a:lnTo>
                    <a:pt x="64" y="165"/>
                  </a:lnTo>
                  <a:lnTo>
                    <a:pt x="53" y="180"/>
                  </a:lnTo>
                  <a:lnTo>
                    <a:pt x="45" y="196"/>
                  </a:lnTo>
                  <a:lnTo>
                    <a:pt x="36" y="212"/>
                  </a:lnTo>
                  <a:lnTo>
                    <a:pt x="29" y="229"/>
                  </a:lnTo>
                  <a:lnTo>
                    <a:pt x="22" y="246"/>
                  </a:lnTo>
                  <a:lnTo>
                    <a:pt x="17" y="263"/>
                  </a:lnTo>
                  <a:lnTo>
                    <a:pt x="11" y="281"/>
                  </a:lnTo>
                  <a:lnTo>
                    <a:pt x="7" y="299"/>
                  </a:lnTo>
                  <a:lnTo>
                    <a:pt x="4" y="317"/>
                  </a:lnTo>
                  <a:lnTo>
                    <a:pt x="2" y="336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0" y="393"/>
                  </a:lnTo>
                  <a:lnTo>
                    <a:pt x="2" y="411"/>
                  </a:lnTo>
                  <a:lnTo>
                    <a:pt x="4" y="431"/>
                  </a:lnTo>
                  <a:lnTo>
                    <a:pt x="7" y="449"/>
                  </a:lnTo>
                  <a:lnTo>
                    <a:pt x="11" y="467"/>
                  </a:lnTo>
                  <a:lnTo>
                    <a:pt x="17" y="485"/>
                  </a:lnTo>
                  <a:lnTo>
                    <a:pt x="22" y="502"/>
                  </a:lnTo>
                  <a:lnTo>
                    <a:pt x="29" y="520"/>
                  </a:lnTo>
                  <a:lnTo>
                    <a:pt x="36" y="536"/>
                  </a:lnTo>
                  <a:lnTo>
                    <a:pt x="45" y="552"/>
                  </a:lnTo>
                  <a:lnTo>
                    <a:pt x="53" y="568"/>
                  </a:lnTo>
                  <a:lnTo>
                    <a:pt x="64" y="583"/>
                  </a:lnTo>
                  <a:lnTo>
                    <a:pt x="73" y="598"/>
                  </a:lnTo>
                  <a:lnTo>
                    <a:pt x="85" y="612"/>
                  </a:lnTo>
                  <a:lnTo>
                    <a:pt x="97" y="625"/>
                  </a:lnTo>
                  <a:lnTo>
                    <a:pt x="109" y="638"/>
                  </a:lnTo>
                  <a:lnTo>
                    <a:pt x="122" y="650"/>
                  </a:lnTo>
                  <a:lnTo>
                    <a:pt x="136" y="662"/>
                  </a:lnTo>
                  <a:lnTo>
                    <a:pt x="149" y="674"/>
                  </a:lnTo>
                  <a:lnTo>
                    <a:pt x="164" y="683"/>
                  </a:lnTo>
                  <a:lnTo>
                    <a:pt x="179" y="694"/>
                  </a:lnTo>
                  <a:lnTo>
                    <a:pt x="195" y="702"/>
                  </a:lnTo>
                  <a:lnTo>
                    <a:pt x="211" y="711"/>
                  </a:lnTo>
                  <a:lnTo>
                    <a:pt x="228" y="719"/>
                  </a:lnTo>
                  <a:lnTo>
                    <a:pt x="245" y="725"/>
                  </a:lnTo>
                  <a:lnTo>
                    <a:pt x="262" y="730"/>
                  </a:lnTo>
                  <a:lnTo>
                    <a:pt x="280" y="736"/>
                  </a:lnTo>
                  <a:lnTo>
                    <a:pt x="298" y="740"/>
                  </a:lnTo>
                  <a:lnTo>
                    <a:pt x="316" y="743"/>
                  </a:lnTo>
                  <a:lnTo>
                    <a:pt x="336" y="745"/>
                  </a:lnTo>
                  <a:lnTo>
                    <a:pt x="354" y="747"/>
                  </a:lnTo>
                  <a:lnTo>
                    <a:pt x="373" y="747"/>
                  </a:lnTo>
                  <a:lnTo>
                    <a:pt x="392" y="747"/>
                  </a:lnTo>
                  <a:lnTo>
                    <a:pt x="412" y="745"/>
                  </a:lnTo>
                  <a:lnTo>
                    <a:pt x="430" y="743"/>
                  </a:lnTo>
                  <a:lnTo>
                    <a:pt x="449" y="740"/>
                  </a:lnTo>
                  <a:lnTo>
                    <a:pt x="466" y="736"/>
                  </a:lnTo>
                  <a:lnTo>
                    <a:pt x="484" y="730"/>
                  </a:lnTo>
                  <a:lnTo>
                    <a:pt x="501" y="725"/>
                  </a:lnTo>
                  <a:lnTo>
                    <a:pt x="519" y="719"/>
                  </a:lnTo>
                  <a:lnTo>
                    <a:pt x="536" y="711"/>
                  </a:lnTo>
                  <a:lnTo>
                    <a:pt x="552" y="702"/>
                  </a:lnTo>
                  <a:lnTo>
                    <a:pt x="567" y="694"/>
                  </a:lnTo>
                  <a:lnTo>
                    <a:pt x="582" y="683"/>
                  </a:lnTo>
                  <a:lnTo>
                    <a:pt x="597" y="674"/>
                  </a:lnTo>
                  <a:lnTo>
                    <a:pt x="611" y="662"/>
                  </a:lnTo>
                  <a:lnTo>
                    <a:pt x="624" y="650"/>
                  </a:lnTo>
                  <a:lnTo>
                    <a:pt x="637" y="638"/>
                  </a:lnTo>
                  <a:lnTo>
                    <a:pt x="650" y="625"/>
                  </a:lnTo>
                  <a:lnTo>
                    <a:pt x="662" y="612"/>
                  </a:lnTo>
                  <a:lnTo>
                    <a:pt x="673" y="598"/>
                  </a:lnTo>
                  <a:lnTo>
                    <a:pt x="683" y="583"/>
                  </a:lnTo>
                  <a:lnTo>
                    <a:pt x="693" y="568"/>
                  </a:lnTo>
                  <a:lnTo>
                    <a:pt x="702" y="552"/>
                  </a:lnTo>
                  <a:lnTo>
                    <a:pt x="710" y="536"/>
                  </a:lnTo>
                  <a:lnTo>
                    <a:pt x="718" y="520"/>
                  </a:lnTo>
                  <a:lnTo>
                    <a:pt x="724" y="502"/>
                  </a:lnTo>
                  <a:lnTo>
                    <a:pt x="730" y="485"/>
                  </a:lnTo>
                  <a:lnTo>
                    <a:pt x="736" y="467"/>
                  </a:lnTo>
                  <a:lnTo>
                    <a:pt x="739" y="449"/>
                  </a:lnTo>
                  <a:lnTo>
                    <a:pt x="743" y="431"/>
                  </a:lnTo>
                  <a:lnTo>
                    <a:pt x="745" y="411"/>
                  </a:lnTo>
                  <a:lnTo>
                    <a:pt x="746" y="393"/>
                  </a:lnTo>
                  <a:lnTo>
                    <a:pt x="748" y="374"/>
                  </a:lnTo>
                  <a:lnTo>
                    <a:pt x="746" y="355"/>
                  </a:lnTo>
                  <a:lnTo>
                    <a:pt x="745" y="336"/>
                  </a:lnTo>
                  <a:lnTo>
                    <a:pt x="743" y="317"/>
                  </a:lnTo>
                  <a:lnTo>
                    <a:pt x="739" y="299"/>
                  </a:lnTo>
                  <a:lnTo>
                    <a:pt x="736" y="281"/>
                  </a:lnTo>
                  <a:lnTo>
                    <a:pt x="730" y="263"/>
                  </a:lnTo>
                  <a:lnTo>
                    <a:pt x="724" y="246"/>
                  </a:lnTo>
                  <a:lnTo>
                    <a:pt x="718" y="229"/>
                  </a:lnTo>
                  <a:lnTo>
                    <a:pt x="710" y="212"/>
                  </a:lnTo>
                  <a:lnTo>
                    <a:pt x="702" y="196"/>
                  </a:lnTo>
                  <a:lnTo>
                    <a:pt x="693" y="180"/>
                  </a:lnTo>
                  <a:lnTo>
                    <a:pt x="683" y="165"/>
                  </a:lnTo>
                  <a:lnTo>
                    <a:pt x="673" y="150"/>
                  </a:lnTo>
                  <a:lnTo>
                    <a:pt x="662" y="137"/>
                  </a:lnTo>
                  <a:lnTo>
                    <a:pt x="650" y="123"/>
                  </a:lnTo>
                  <a:lnTo>
                    <a:pt x="637" y="110"/>
                  </a:lnTo>
                  <a:lnTo>
                    <a:pt x="624" y="98"/>
                  </a:lnTo>
                  <a:lnTo>
                    <a:pt x="611" y="86"/>
                  </a:lnTo>
                  <a:lnTo>
                    <a:pt x="597" y="74"/>
                  </a:lnTo>
                  <a:lnTo>
                    <a:pt x="582" y="64"/>
                  </a:lnTo>
                  <a:lnTo>
                    <a:pt x="567" y="54"/>
                  </a:lnTo>
                  <a:lnTo>
                    <a:pt x="552" y="46"/>
                  </a:lnTo>
                  <a:lnTo>
                    <a:pt x="536" y="37"/>
                  </a:lnTo>
                  <a:lnTo>
                    <a:pt x="519" y="30"/>
                  </a:lnTo>
                  <a:lnTo>
                    <a:pt x="501" y="23"/>
                  </a:lnTo>
                  <a:lnTo>
                    <a:pt x="484" y="17"/>
                  </a:lnTo>
                  <a:lnTo>
                    <a:pt x="466" y="11"/>
                  </a:lnTo>
                  <a:lnTo>
                    <a:pt x="449" y="7"/>
                  </a:lnTo>
                  <a:lnTo>
                    <a:pt x="430" y="4"/>
                  </a:lnTo>
                  <a:lnTo>
                    <a:pt x="412" y="2"/>
                  </a:lnTo>
                  <a:lnTo>
                    <a:pt x="392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FBD5327-E8F9-43B3-AAEA-7C369FF506B5}"/>
              </a:ext>
            </a:extLst>
          </p:cNvPr>
          <p:cNvSpPr txBox="1"/>
          <p:nvPr/>
        </p:nvSpPr>
        <p:spPr>
          <a:xfrm>
            <a:off x="613598" y="4107786"/>
            <a:ext cx="2361030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ac </a:t>
            </a:r>
            <a:r>
              <a:rPr lang="en-US" sz="1400" dirty="0" err="1"/>
              <a:t>nunc</a:t>
            </a:r>
            <a:r>
              <a:rPr lang="en-US" sz="1400" dirty="0"/>
              <a:t> sed lorem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non in </a:t>
            </a:r>
            <a:r>
              <a:rPr lang="en-US" sz="1400" dirty="0" err="1"/>
              <a:t>urna</a:t>
            </a:r>
            <a:r>
              <a:rPr lang="en-US" sz="1400" dirty="0"/>
              <a:t>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EEC5124-9157-4481-B5D5-D618A7D1374B}"/>
              </a:ext>
            </a:extLst>
          </p:cNvPr>
          <p:cNvSpPr txBox="1"/>
          <p:nvPr/>
        </p:nvSpPr>
        <p:spPr>
          <a:xfrm>
            <a:off x="3479936" y="3240777"/>
            <a:ext cx="2361030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ac </a:t>
            </a:r>
            <a:r>
              <a:rPr lang="en-US" sz="1400" dirty="0" err="1"/>
              <a:t>nunc</a:t>
            </a:r>
            <a:r>
              <a:rPr lang="en-US" sz="1400" dirty="0"/>
              <a:t> sed lorem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non in </a:t>
            </a:r>
            <a:r>
              <a:rPr lang="en-US" sz="1400" dirty="0" err="1"/>
              <a:t>urna</a:t>
            </a:r>
            <a:r>
              <a:rPr lang="en-US" sz="1400" dirty="0"/>
              <a:t>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C4C6E4E-9043-42F7-9C9F-8F41CAFEFB08}"/>
              </a:ext>
            </a:extLst>
          </p:cNvPr>
          <p:cNvSpPr txBox="1"/>
          <p:nvPr/>
        </p:nvSpPr>
        <p:spPr>
          <a:xfrm>
            <a:off x="6346274" y="2373768"/>
            <a:ext cx="2361030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ac </a:t>
            </a:r>
            <a:r>
              <a:rPr lang="en-US" sz="1400" dirty="0" err="1"/>
              <a:t>nunc</a:t>
            </a:r>
            <a:r>
              <a:rPr lang="en-US" sz="1400" dirty="0"/>
              <a:t> sed lorem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non in </a:t>
            </a:r>
            <a:r>
              <a:rPr lang="en-US" sz="1400" dirty="0" err="1"/>
              <a:t>urna</a:t>
            </a:r>
            <a:r>
              <a:rPr lang="en-US" sz="1400" dirty="0"/>
              <a:t>.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C7CA593-A0B2-4653-B30D-52F7257E2B08}"/>
              </a:ext>
            </a:extLst>
          </p:cNvPr>
          <p:cNvSpPr txBox="1"/>
          <p:nvPr/>
        </p:nvSpPr>
        <p:spPr>
          <a:xfrm>
            <a:off x="9212611" y="1291315"/>
            <a:ext cx="2361030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b="1" dirty="0"/>
              <a:t>LOREM IPSUM DOLOR SIT AMET, CONSECTETUR ADIPISCING ELIT. DONEC AC NUNC SED LOREM TINCIDUNT FINIBUS NON IN URNA.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41E23B5-71A2-45EE-8C1D-41104AF5605A}"/>
              </a:ext>
            </a:extLst>
          </p:cNvPr>
          <p:cNvSpPr txBox="1"/>
          <p:nvPr/>
        </p:nvSpPr>
        <p:spPr>
          <a:xfrm>
            <a:off x="2409371" y="5679497"/>
            <a:ext cx="146714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dirty="0">
                <a:latin typeface="Century Gothic" panose="020B0502020202020204" pitchFamily="34" charset="0"/>
              </a:rPr>
              <a:t>STEP 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203C871-BB08-4FEF-A66B-35DABC960554}"/>
              </a:ext>
            </a:extLst>
          </p:cNvPr>
          <p:cNvSpPr txBox="1"/>
          <p:nvPr/>
        </p:nvSpPr>
        <p:spPr>
          <a:xfrm>
            <a:off x="5318275" y="4806220"/>
            <a:ext cx="146714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dirty="0">
                <a:latin typeface="Century Gothic" panose="020B0502020202020204" pitchFamily="34" charset="0"/>
              </a:rPr>
              <a:t>STEP 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5339F90-1A91-4D6B-B665-CD050753B1E0}"/>
              </a:ext>
            </a:extLst>
          </p:cNvPr>
          <p:cNvSpPr txBox="1"/>
          <p:nvPr/>
        </p:nvSpPr>
        <p:spPr>
          <a:xfrm>
            <a:off x="8227178" y="3932944"/>
            <a:ext cx="146714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dirty="0">
                <a:latin typeface="Century Gothic" panose="020B0502020202020204" pitchFamily="34" charset="0"/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22423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FF846-775B-49DD-BA3E-118C17B8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8" y="661555"/>
            <a:ext cx="10729644" cy="387798"/>
          </a:xfrm>
        </p:spPr>
        <p:txBody>
          <a:bodyPr lIns="0" tIns="0" rIns="0" bIns="0">
            <a:spAutoFit/>
          </a:bodyPr>
          <a:lstStyle/>
          <a:p>
            <a:r>
              <a:rPr lang="en-US" dirty="0"/>
              <a:t>30 Mega Pack Slides Presentation 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xmlns="" id="{D57F10EF-0418-4854-AFF9-403B42C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C4AD-C9A1-4202-8512-5B2A4BA87E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8989CB4-EB6B-4148-B007-CFD1E2354227}"/>
              </a:ext>
            </a:extLst>
          </p:cNvPr>
          <p:cNvSpPr/>
          <p:nvPr/>
        </p:nvSpPr>
        <p:spPr>
          <a:xfrm>
            <a:off x="1572492" y="1504905"/>
            <a:ext cx="2758116" cy="2758116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19D2A45-4112-431F-AD4D-FD68482E2D54}"/>
              </a:ext>
            </a:extLst>
          </p:cNvPr>
          <p:cNvGrpSpPr/>
          <p:nvPr/>
        </p:nvGrpSpPr>
        <p:grpSpPr>
          <a:xfrm>
            <a:off x="1719651" y="1649682"/>
            <a:ext cx="2463800" cy="2468562"/>
            <a:chOff x="1717675" y="1547813"/>
            <a:chExt cx="2463800" cy="246856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6063719E-0BA9-40F6-BC02-440F8B7FA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675" y="1547813"/>
              <a:ext cx="2463800" cy="1373187"/>
            </a:xfrm>
            <a:custGeom>
              <a:avLst/>
              <a:gdLst>
                <a:gd name="T0" fmla="*/ 182 w 364"/>
                <a:gd name="T1" fmla="*/ 0 h 202"/>
                <a:gd name="T2" fmla="*/ 0 w 364"/>
                <a:gd name="T3" fmla="*/ 181 h 202"/>
                <a:gd name="T4" fmla="*/ 0 w 364"/>
                <a:gd name="T5" fmla="*/ 185 h 202"/>
                <a:gd name="T6" fmla="*/ 53 w 364"/>
                <a:gd name="T7" fmla="*/ 159 h 202"/>
                <a:gd name="T8" fmla="*/ 93 w 364"/>
                <a:gd name="T9" fmla="*/ 159 h 202"/>
                <a:gd name="T10" fmla="*/ 235 w 364"/>
                <a:gd name="T11" fmla="*/ 194 h 202"/>
                <a:gd name="T12" fmla="*/ 364 w 364"/>
                <a:gd name="T13" fmla="*/ 166 h 202"/>
                <a:gd name="T14" fmla="*/ 182 w 364"/>
                <a:gd name="T1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02">
                  <a:moveTo>
                    <a:pt x="182" y="0"/>
                  </a:moveTo>
                  <a:cubicBezTo>
                    <a:pt x="82" y="0"/>
                    <a:pt x="0" y="81"/>
                    <a:pt x="0" y="181"/>
                  </a:cubicBezTo>
                  <a:cubicBezTo>
                    <a:pt x="0" y="183"/>
                    <a:pt x="0" y="184"/>
                    <a:pt x="0" y="185"/>
                  </a:cubicBezTo>
                  <a:cubicBezTo>
                    <a:pt x="15" y="172"/>
                    <a:pt x="33" y="162"/>
                    <a:pt x="53" y="159"/>
                  </a:cubicBezTo>
                  <a:cubicBezTo>
                    <a:pt x="66" y="157"/>
                    <a:pt x="79" y="158"/>
                    <a:pt x="93" y="159"/>
                  </a:cubicBezTo>
                  <a:cubicBezTo>
                    <a:pt x="141" y="165"/>
                    <a:pt x="187" y="186"/>
                    <a:pt x="235" y="194"/>
                  </a:cubicBezTo>
                  <a:cubicBezTo>
                    <a:pt x="280" y="202"/>
                    <a:pt x="331" y="197"/>
                    <a:pt x="364" y="166"/>
                  </a:cubicBezTo>
                  <a:cubicBezTo>
                    <a:pt x="356" y="73"/>
                    <a:pt x="278" y="0"/>
                    <a:pt x="182" y="0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FD54FE1C-AA0B-49A1-9F16-026FFA89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675" y="2616200"/>
              <a:ext cx="2463800" cy="1400175"/>
            </a:xfrm>
            <a:custGeom>
              <a:avLst/>
              <a:gdLst>
                <a:gd name="T0" fmla="*/ 235 w 364"/>
                <a:gd name="T1" fmla="*/ 37 h 206"/>
                <a:gd name="T2" fmla="*/ 93 w 364"/>
                <a:gd name="T3" fmla="*/ 2 h 206"/>
                <a:gd name="T4" fmla="*/ 53 w 364"/>
                <a:gd name="T5" fmla="*/ 2 h 206"/>
                <a:gd name="T6" fmla="*/ 0 w 364"/>
                <a:gd name="T7" fmla="*/ 28 h 206"/>
                <a:gd name="T8" fmla="*/ 182 w 364"/>
                <a:gd name="T9" fmla="*/ 206 h 206"/>
                <a:gd name="T10" fmla="*/ 364 w 364"/>
                <a:gd name="T11" fmla="*/ 24 h 206"/>
                <a:gd name="T12" fmla="*/ 364 w 364"/>
                <a:gd name="T13" fmla="*/ 9 h 206"/>
                <a:gd name="T14" fmla="*/ 235 w 364"/>
                <a:gd name="T15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06">
                  <a:moveTo>
                    <a:pt x="235" y="37"/>
                  </a:moveTo>
                  <a:cubicBezTo>
                    <a:pt x="187" y="29"/>
                    <a:pt x="141" y="8"/>
                    <a:pt x="93" y="2"/>
                  </a:cubicBezTo>
                  <a:cubicBezTo>
                    <a:pt x="79" y="1"/>
                    <a:pt x="66" y="0"/>
                    <a:pt x="53" y="2"/>
                  </a:cubicBezTo>
                  <a:cubicBezTo>
                    <a:pt x="33" y="5"/>
                    <a:pt x="15" y="15"/>
                    <a:pt x="0" y="28"/>
                  </a:cubicBezTo>
                  <a:cubicBezTo>
                    <a:pt x="3" y="127"/>
                    <a:pt x="83" y="206"/>
                    <a:pt x="182" y="206"/>
                  </a:cubicBezTo>
                  <a:cubicBezTo>
                    <a:pt x="283" y="206"/>
                    <a:pt x="364" y="125"/>
                    <a:pt x="364" y="24"/>
                  </a:cubicBezTo>
                  <a:cubicBezTo>
                    <a:pt x="364" y="19"/>
                    <a:pt x="364" y="14"/>
                    <a:pt x="364" y="9"/>
                  </a:cubicBezTo>
                  <a:cubicBezTo>
                    <a:pt x="331" y="40"/>
                    <a:pt x="280" y="45"/>
                    <a:pt x="235" y="37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FA978B9-02E1-4296-884E-B58434D525E8}"/>
              </a:ext>
            </a:extLst>
          </p:cNvPr>
          <p:cNvGrpSpPr/>
          <p:nvPr/>
        </p:nvGrpSpPr>
        <p:grpSpPr>
          <a:xfrm>
            <a:off x="4866076" y="1649682"/>
            <a:ext cx="2463800" cy="2468562"/>
            <a:chOff x="4864100" y="1547813"/>
            <a:chExt cx="2463800" cy="246856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F055A9EC-C157-43A8-A770-897B75752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2003425"/>
              <a:ext cx="2463800" cy="2012950"/>
            </a:xfrm>
            <a:custGeom>
              <a:avLst/>
              <a:gdLst>
                <a:gd name="T0" fmla="*/ 229 w 364"/>
                <a:gd name="T1" fmla="*/ 34 h 296"/>
                <a:gd name="T2" fmla="*/ 97 w 364"/>
                <a:gd name="T3" fmla="*/ 2 h 296"/>
                <a:gd name="T4" fmla="*/ 60 w 364"/>
                <a:gd name="T5" fmla="*/ 2 h 296"/>
                <a:gd name="T6" fmla="*/ 33 w 364"/>
                <a:gd name="T7" fmla="*/ 11 h 296"/>
                <a:gd name="T8" fmla="*/ 0 w 364"/>
                <a:gd name="T9" fmla="*/ 114 h 296"/>
                <a:gd name="T10" fmla="*/ 0 w 364"/>
                <a:gd name="T11" fmla="*/ 114 h 296"/>
                <a:gd name="T12" fmla="*/ 182 w 364"/>
                <a:gd name="T13" fmla="*/ 296 h 296"/>
                <a:gd name="T14" fmla="*/ 364 w 364"/>
                <a:gd name="T15" fmla="*/ 114 h 296"/>
                <a:gd name="T16" fmla="*/ 336 w 364"/>
                <a:gd name="T17" fmla="*/ 18 h 296"/>
                <a:gd name="T18" fmla="*/ 229 w 364"/>
                <a:gd name="T19" fmla="*/ 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296">
                  <a:moveTo>
                    <a:pt x="229" y="34"/>
                  </a:moveTo>
                  <a:cubicBezTo>
                    <a:pt x="184" y="26"/>
                    <a:pt x="142" y="8"/>
                    <a:pt x="97" y="2"/>
                  </a:cubicBezTo>
                  <a:cubicBezTo>
                    <a:pt x="85" y="1"/>
                    <a:pt x="72" y="0"/>
                    <a:pt x="60" y="2"/>
                  </a:cubicBezTo>
                  <a:cubicBezTo>
                    <a:pt x="51" y="4"/>
                    <a:pt x="41" y="7"/>
                    <a:pt x="33" y="11"/>
                  </a:cubicBezTo>
                  <a:cubicBezTo>
                    <a:pt x="12" y="41"/>
                    <a:pt x="0" y="76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15"/>
                    <a:pt x="82" y="296"/>
                    <a:pt x="182" y="296"/>
                  </a:cubicBezTo>
                  <a:cubicBezTo>
                    <a:pt x="283" y="296"/>
                    <a:pt x="364" y="215"/>
                    <a:pt x="364" y="114"/>
                  </a:cubicBezTo>
                  <a:cubicBezTo>
                    <a:pt x="364" y="79"/>
                    <a:pt x="354" y="46"/>
                    <a:pt x="336" y="18"/>
                  </a:cubicBezTo>
                  <a:cubicBezTo>
                    <a:pt x="307" y="38"/>
                    <a:pt x="265" y="41"/>
                    <a:pt x="229" y="34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4D6AC33C-523A-48F6-A24B-ED6A58B64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1547813"/>
              <a:ext cx="2051050" cy="735012"/>
            </a:xfrm>
            <a:custGeom>
              <a:avLst/>
              <a:gdLst>
                <a:gd name="T0" fmla="*/ 64 w 303"/>
                <a:gd name="T1" fmla="*/ 69 h 108"/>
                <a:gd name="T2" fmla="*/ 196 w 303"/>
                <a:gd name="T3" fmla="*/ 101 h 108"/>
                <a:gd name="T4" fmla="*/ 303 w 303"/>
                <a:gd name="T5" fmla="*/ 85 h 108"/>
                <a:gd name="T6" fmla="*/ 149 w 303"/>
                <a:gd name="T7" fmla="*/ 0 h 108"/>
                <a:gd name="T8" fmla="*/ 0 w 303"/>
                <a:gd name="T9" fmla="*/ 78 h 108"/>
                <a:gd name="T10" fmla="*/ 27 w 303"/>
                <a:gd name="T11" fmla="*/ 69 h 108"/>
                <a:gd name="T12" fmla="*/ 64 w 303"/>
                <a:gd name="T13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108">
                  <a:moveTo>
                    <a:pt x="64" y="69"/>
                  </a:moveTo>
                  <a:cubicBezTo>
                    <a:pt x="109" y="75"/>
                    <a:pt x="151" y="93"/>
                    <a:pt x="196" y="101"/>
                  </a:cubicBezTo>
                  <a:cubicBezTo>
                    <a:pt x="232" y="108"/>
                    <a:pt x="274" y="105"/>
                    <a:pt x="303" y="85"/>
                  </a:cubicBezTo>
                  <a:cubicBezTo>
                    <a:pt x="271" y="34"/>
                    <a:pt x="214" y="0"/>
                    <a:pt x="149" y="0"/>
                  </a:cubicBezTo>
                  <a:cubicBezTo>
                    <a:pt x="87" y="0"/>
                    <a:pt x="32" y="31"/>
                    <a:pt x="0" y="78"/>
                  </a:cubicBezTo>
                  <a:cubicBezTo>
                    <a:pt x="8" y="74"/>
                    <a:pt x="18" y="71"/>
                    <a:pt x="27" y="69"/>
                  </a:cubicBezTo>
                  <a:cubicBezTo>
                    <a:pt x="39" y="67"/>
                    <a:pt x="52" y="68"/>
                    <a:pt x="64" y="69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0022A53-C2E2-45D5-849D-8671D31F207D}"/>
              </a:ext>
            </a:extLst>
          </p:cNvPr>
          <p:cNvGrpSpPr/>
          <p:nvPr/>
        </p:nvGrpSpPr>
        <p:grpSpPr>
          <a:xfrm>
            <a:off x="8012501" y="1649682"/>
            <a:ext cx="2463800" cy="2468562"/>
            <a:chOff x="8010525" y="1547813"/>
            <a:chExt cx="2463800" cy="24685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43EA136-50D9-43CB-8A2D-B764BBD4A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0525" y="1649413"/>
              <a:ext cx="2463800" cy="2366962"/>
            </a:xfrm>
            <a:custGeom>
              <a:avLst/>
              <a:gdLst>
                <a:gd name="T0" fmla="*/ 275 w 364"/>
                <a:gd name="T1" fmla="*/ 10 h 348"/>
                <a:gd name="T2" fmla="*/ 203 w 364"/>
                <a:gd name="T3" fmla="*/ 22 h 348"/>
                <a:gd name="T4" fmla="*/ 118 w 364"/>
                <a:gd name="T5" fmla="*/ 1 h 348"/>
                <a:gd name="T6" fmla="*/ 109 w 364"/>
                <a:gd name="T7" fmla="*/ 0 h 348"/>
                <a:gd name="T8" fmla="*/ 60 w 364"/>
                <a:gd name="T9" fmla="*/ 32 h 348"/>
                <a:gd name="T10" fmla="*/ 60 w 364"/>
                <a:gd name="T11" fmla="*/ 32 h 348"/>
                <a:gd name="T12" fmla="*/ 0 w 364"/>
                <a:gd name="T13" fmla="*/ 166 h 348"/>
                <a:gd name="T14" fmla="*/ 0 w 364"/>
                <a:gd name="T15" fmla="*/ 166 h 348"/>
                <a:gd name="T16" fmla="*/ 182 w 364"/>
                <a:gd name="T17" fmla="*/ 348 h 348"/>
                <a:gd name="T18" fmla="*/ 364 w 364"/>
                <a:gd name="T19" fmla="*/ 166 h 348"/>
                <a:gd name="T20" fmla="*/ 275 w 364"/>
                <a:gd name="T21" fmla="*/ 1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348">
                  <a:moveTo>
                    <a:pt x="275" y="10"/>
                  </a:moveTo>
                  <a:cubicBezTo>
                    <a:pt x="255" y="24"/>
                    <a:pt x="228" y="26"/>
                    <a:pt x="203" y="22"/>
                  </a:cubicBezTo>
                  <a:cubicBezTo>
                    <a:pt x="174" y="17"/>
                    <a:pt x="147" y="4"/>
                    <a:pt x="118" y="1"/>
                  </a:cubicBezTo>
                  <a:cubicBezTo>
                    <a:pt x="115" y="0"/>
                    <a:pt x="112" y="0"/>
                    <a:pt x="109" y="0"/>
                  </a:cubicBezTo>
                  <a:cubicBezTo>
                    <a:pt x="91" y="8"/>
                    <a:pt x="74" y="19"/>
                    <a:pt x="60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23" y="65"/>
                    <a:pt x="0" y="113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67"/>
                    <a:pt x="82" y="348"/>
                    <a:pt x="182" y="348"/>
                  </a:cubicBezTo>
                  <a:cubicBezTo>
                    <a:pt x="283" y="348"/>
                    <a:pt x="364" y="267"/>
                    <a:pt x="364" y="166"/>
                  </a:cubicBezTo>
                  <a:cubicBezTo>
                    <a:pt x="364" y="100"/>
                    <a:pt x="328" y="42"/>
                    <a:pt x="275" y="10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5E31A6BA-EEEB-449D-AD7A-AAEB659E6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8713" y="1547813"/>
              <a:ext cx="1122363" cy="279400"/>
            </a:xfrm>
            <a:custGeom>
              <a:avLst/>
              <a:gdLst>
                <a:gd name="T0" fmla="*/ 94 w 166"/>
                <a:gd name="T1" fmla="*/ 37 h 41"/>
                <a:gd name="T2" fmla="*/ 166 w 166"/>
                <a:gd name="T3" fmla="*/ 25 h 41"/>
                <a:gd name="T4" fmla="*/ 73 w 166"/>
                <a:gd name="T5" fmla="*/ 0 h 41"/>
                <a:gd name="T6" fmla="*/ 0 w 166"/>
                <a:gd name="T7" fmla="*/ 15 h 41"/>
                <a:gd name="T8" fmla="*/ 9 w 166"/>
                <a:gd name="T9" fmla="*/ 16 h 41"/>
                <a:gd name="T10" fmla="*/ 94 w 166"/>
                <a:gd name="T11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41">
                  <a:moveTo>
                    <a:pt x="94" y="37"/>
                  </a:moveTo>
                  <a:cubicBezTo>
                    <a:pt x="119" y="41"/>
                    <a:pt x="146" y="39"/>
                    <a:pt x="166" y="25"/>
                  </a:cubicBezTo>
                  <a:cubicBezTo>
                    <a:pt x="139" y="9"/>
                    <a:pt x="107" y="0"/>
                    <a:pt x="73" y="0"/>
                  </a:cubicBezTo>
                  <a:cubicBezTo>
                    <a:pt x="47" y="0"/>
                    <a:pt x="22" y="5"/>
                    <a:pt x="0" y="15"/>
                  </a:cubicBezTo>
                  <a:cubicBezTo>
                    <a:pt x="3" y="15"/>
                    <a:pt x="6" y="15"/>
                    <a:pt x="9" y="16"/>
                  </a:cubicBezTo>
                  <a:cubicBezTo>
                    <a:pt x="38" y="19"/>
                    <a:pt x="65" y="32"/>
                    <a:pt x="94" y="37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462B0FF-E8E4-4F36-A19E-32564B34C29D}"/>
              </a:ext>
            </a:extLst>
          </p:cNvPr>
          <p:cNvSpPr txBox="1"/>
          <p:nvPr/>
        </p:nvSpPr>
        <p:spPr>
          <a:xfrm>
            <a:off x="2217978" y="3291171"/>
            <a:ext cx="146714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F1B809F-1336-4507-8BE9-8122D232B889}"/>
              </a:ext>
            </a:extLst>
          </p:cNvPr>
          <p:cNvSpPr txBox="1"/>
          <p:nvPr/>
        </p:nvSpPr>
        <p:spPr>
          <a:xfrm>
            <a:off x="5364403" y="3291171"/>
            <a:ext cx="146714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75%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96203C2-1A94-4428-9DCE-49B3278E577F}"/>
              </a:ext>
            </a:extLst>
          </p:cNvPr>
          <p:cNvSpPr txBox="1"/>
          <p:nvPr/>
        </p:nvSpPr>
        <p:spPr>
          <a:xfrm>
            <a:off x="8578297" y="3291171"/>
            <a:ext cx="146714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90%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009A567-73FC-4F06-A901-5509C2ACCD3B}"/>
              </a:ext>
            </a:extLst>
          </p:cNvPr>
          <p:cNvSpPr txBox="1"/>
          <p:nvPr/>
        </p:nvSpPr>
        <p:spPr>
          <a:xfrm>
            <a:off x="1719651" y="4556904"/>
            <a:ext cx="24637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dirty="0">
                <a:latin typeface="Century Gothic" panose="020B0502020202020204" pitchFamily="34" charset="0"/>
              </a:rPr>
              <a:t>DATE 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C1F6EE9-25B4-4019-8918-0EF796122156}"/>
              </a:ext>
            </a:extLst>
          </p:cNvPr>
          <p:cNvSpPr txBox="1"/>
          <p:nvPr/>
        </p:nvSpPr>
        <p:spPr>
          <a:xfrm>
            <a:off x="4866077" y="4556904"/>
            <a:ext cx="24637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dirty="0">
                <a:latin typeface="Century Gothic" panose="020B0502020202020204" pitchFamily="34" charset="0"/>
              </a:rPr>
              <a:t>DATE 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2D4F5C2-43E2-49BA-AF65-D9802E7CB4CC}"/>
              </a:ext>
            </a:extLst>
          </p:cNvPr>
          <p:cNvSpPr txBox="1"/>
          <p:nvPr/>
        </p:nvSpPr>
        <p:spPr>
          <a:xfrm>
            <a:off x="8012502" y="4556904"/>
            <a:ext cx="24637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dirty="0">
                <a:latin typeface="Century Gothic" panose="020B0502020202020204" pitchFamily="34" charset="0"/>
              </a:rPr>
              <a:t>DATE 03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F0CBAAD-015B-4DFF-8A7E-F8621F4C79C5}"/>
              </a:ext>
            </a:extLst>
          </p:cNvPr>
          <p:cNvSpPr txBox="1"/>
          <p:nvPr/>
        </p:nvSpPr>
        <p:spPr>
          <a:xfrm>
            <a:off x="1719651" y="5024721"/>
            <a:ext cx="2463799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ac </a:t>
            </a:r>
            <a:r>
              <a:rPr lang="en-US" sz="1400" dirty="0" err="1"/>
              <a:t>nunc</a:t>
            </a:r>
            <a:r>
              <a:rPr lang="en-US" sz="1400" dirty="0"/>
              <a:t> sed lorem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non in </a:t>
            </a:r>
            <a:r>
              <a:rPr lang="en-US" sz="1400" dirty="0" err="1"/>
              <a:t>urna</a:t>
            </a:r>
            <a:r>
              <a:rPr lang="en-US" sz="1400" dirty="0"/>
              <a:t>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131BB8C-51EC-4417-A50B-7537BD30ABB4}"/>
              </a:ext>
            </a:extLst>
          </p:cNvPr>
          <p:cNvSpPr txBox="1"/>
          <p:nvPr/>
        </p:nvSpPr>
        <p:spPr>
          <a:xfrm>
            <a:off x="4866077" y="5024721"/>
            <a:ext cx="2463799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ac </a:t>
            </a:r>
            <a:r>
              <a:rPr lang="en-US" sz="1400" dirty="0" err="1"/>
              <a:t>nunc</a:t>
            </a:r>
            <a:r>
              <a:rPr lang="en-US" sz="1400" dirty="0"/>
              <a:t> sed lorem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non in </a:t>
            </a:r>
            <a:r>
              <a:rPr lang="en-US" sz="1400" dirty="0" err="1"/>
              <a:t>urna</a:t>
            </a:r>
            <a:r>
              <a:rPr lang="en-US" sz="1400" dirty="0"/>
              <a:t>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C986D30-B446-4E2F-9717-C5DA2148E507}"/>
              </a:ext>
            </a:extLst>
          </p:cNvPr>
          <p:cNvSpPr txBox="1"/>
          <p:nvPr/>
        </p:nvSpPr>
        <p:spPr>
          <a:xfrm>
            <a:off x="8012502" y="5024721"/>
            <a:ext cx="2463799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ac </a:t>
            </a:r>
            <a:r>
              <a:rPr lang="en-US" sz="1400" dirty="0" err="1"/>
              <a:t>nunc</a:t>
            </a:r>
            <a:r>
              <a:rPr lang="en-US" sz="1400" dirty="0"/>
              <a:t> sed lorem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non in </a:t>
            </a:r>
            <a:r>
              <a:rPr lang="en-US" sz="1400" dirty="0" err="1"/>
              <a:t>urna</a:t>
            </a:r>
            <a:r>
              <a:rPr lang="en-US" sz="1400" dirty="0"/>
              <a:t>.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FB117101-BF86-487C-9100-877F3B7D533B}"/>
              </a:ext>
            </a:extLst>
          </p:cNvPr>
          <p:cNvSpPr/>
          <p:nvPr/>
        </p:nvSpPr>
        <p:spPr>
          <a:xfrm>
            <a:off x="4718918" y="1504905"/>
            <a:ext cx="2758116" cy="2758116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4AF80A34-59F7-4DFB-AB2F-BBF8DE3DD8B4}"/>
              </a:ext>
            </a:extLst>
          </p:cNvPr>
          <p:cNvSpPr/>
          <p:nvPr/>
        </p:nvSpPr>
        <p:spPr>
          <a:xfrm>
            <a:off x="7861392" y="1504905"/>
            <a:ext cx="2758116" cy="2758116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929</Words>
  <Application>Microsoft Office PowerPoint</Application>
  <PresentationFormat>사용자 지정</PresentationFormat>
  <Paragraphs>124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PowerPoint 프레젠테이션</vt:lpstr>
      <vt:lpstr>목차</vt:lpstr>
      <vt:lpstr>개발 배경 및 목표</vt:lpstr>
      <vt:lpstr>홈페이지 소개</vt:lpstr>
      <vt:lpstr>사용 OPEN API</vt:lpstr>
      <vt:lpstr>PowerPoint 프레젠테이션</vt:lpstr>
      <vt:lpstr>30 Mega Pack Slides Presentation </vt:lpstr>
      <vt:lpstr>30 Mega Pack Slides Presentation </vt:lpstr>
      <vt:lpstr>30 Mega Pack Slides Presentation </vt:lpstr>
      <vt:lpstr>PowerPoint 프레젠테이션</vt:lpstr>
      <vt:lpstr>30 Mega Pack Slides Presentation </vt:lpstr>
      <vt:lpstr>30 Mega Pack Slides Presentation </vt:lpstr>
      <vt:lpstr>30 Mega Pack Slides Presentation </vt:lpstr>
      <vt:lpstr>30 Mega Pack Slides Presentation </vt:lpstr>
      <vt:lpstr>30 Mega Pack Slides Presentation </vt:lpstr>
      <vt:lpstr>30 Mega Pack Slides Presentation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Mirim</cp:lastModifiedBy>
  <cp:revision>181</cp:revision>
  <dcterms:created xsi:type="dcterms:W3CDTF">2019-04-08T08:53:54Z</dcterms:created>
  <dcterms:modified xsi:type="dcterms:W3CDTF">2019-06-30T09:44:32Z</dcterms:modified>
</cp:coreProperties>
</file>