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8" r:id="rId4"/>
    <p:sldId id="260" r:id="rId5"/>
    <p:sldId id="263" r:id="rId6"/>
    <p:sldId id="261" r:id="rId7"/>
    <p:sldId id="275" r:id="rId8"/>
    <p:sldId id="274" r:id="rId9"/>
    <p:sldId id="269" r:id="rId10"/>
    <p:sldId id="276" r:id="rId11"/>
    <p:sldId id="271" r:id="rId12"/>
    <p:sldId id="264" r:id="rId13"/>
    <p:sldId id="268" r:id="rId14"/>
    <p:sldId id="266" r:id="rId1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23" autoAdjust="0"/>
  </p:normalViewPr>
  <p:slideViewPr>
    <p:cSldViewPr>
      <p:cViewPr varScale="1">
        <p:scale>
          <a:sx n="81" d="100"/>
          <a:sy n="81" d="100"/>
        </p:scale>
        <p:origin x="-10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428CB2-146D-42BD-925E-8535524C89C9}" type="datetimeFigureOut">
              <a:rPr lang="ko-KR" altLang="en-US" smtClean="0"/>
              <a:t>2014-05-30</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63EB1-5222-4351-B8E3-F5E58920134A}" type="slidenum">
              <a:rPr lang="ko-KR" altLang="en-US" smtClean="0"/>
              <a:t>‹#›</a:t>
            </a:fld>
            <a:endParaRPr lang="ko-KR" altLang="en-US"/>
          </a:p>
        </p:txBody>
      </p:sp>
    </p:spTree>
    <p:extLst>
      <p:ext uri="{BB962C8B-B14F-4D97-AF65-F5344CB8AC3E}">
        <p14:creationId xmlns:p14="http://schemas.microsoft.com/office/powerpoint/2010/main" val="21210139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All Client have Connection</a:t>
            </a:r>
            <a:r>
              <a:rPr lang="en-US" altLang="ko-KR" baseline="0" dirty="0" smtClean="0"/>
              <a:t> with Server. It means the Server-Client Model</a:t>
            </a:r>
          </a:p>
          <a:p>
            <a:r>
              <a:rPr lang="en-US" altLang="ko-KR" baseline="0" dirty="0" smtClean="0"/>
              <a:t>Chatting Client Connection with Host. It means the Peer-to-Peer System </a:t>
            </a:r>
            <a:endParaRPr lang="ko-KR" altLang="en-US" dirty="0"/>
          </a:p>
        </p:txBody>
      </p:sp>
      <p:sp>
        <p:nvSpPr>
          <p:cNvPr id="4" name="슬라이드 번호 개체 틀 3"/>
          <p:cNvSpPr>
            <a:spLocks noGrp="1"/>
          </p:cNvSpPr>
          <p:nvPr>
            <p:ph type="sldNum" sz="quarter" idx="10"/>
          </p:nvPr>
        </p:nvSpPr>
        <p:spPr/>
        <p:txBody>
          <a:bodyPr/>
          <a:lstStyle/>
          <a:p>
            <a:fld id="{3D163EB1-5222-4351-B8E3-F5E58920134A}" type="slidenum">
              <a:rPr lang="ko-KR" altLang="en-US" smtClean="0"/>
              <a:t>7</a:t>
            </a:fld>
            <a:endParaRPr lang="ko-KR" altLang="en-US"/>
          </a:p>
        </p:txBody>
      </p:sp>
    </p:spTree>
    <p:extLst>
      <p:ext uri="{BB962C8B-B14F-4D97-AF65-F5344CB8AC3E}">
        <p14:creationId xmlns:p14="http://schemas.microsoft.com/office/powerpoint/2010/main" val="106059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@list – Client</a:t>
            </a:r>
            <a:r>
              <a:rPr lang="en-US" altLang="ko-KR" baseline="0" dirty="0" smtClean="0"/>
              <a:t> request the message for list to Server. And then Server send message of list to Client.</a:t>
            </a:r>
            <a:endParaRPr lang="ko-KR" altLang="en-US" dirty="0"/>
          </a:p>
        </p:txBody>
      </p:sp>
      <p:sp>
        <p:nvSpPr>
          <p:cNvPr id="4" name="슬라이드 번호 개체 틀 3"/>
          <p:cNvSpPr>
            <a:spLocks noGrp="1"/>
          </p:cNvSpPr>
          <p:nvPr>
            <p:ph type="sldNum" sz="quarter" idx="10"/>
          </p:nvPr>
        </p:nvSpPr>
        <p:spPr/>
        <p:txBody>
          <a:bodyPr/>
          <a:lstStyle/>
          <a:p>
            <a:fld id="{3D163EB1-5222-4351-B8E3-F5E58920134A}" type="slidenum">
              <a:rPr lang="ko-KR" altLang="en-US" smtClean="0"/>
              <a:t>8</a:t>
            </a:fld>
            <a:endParaRPr lang="ko-KR" altLang="en-US"/>
          </a:p>
        </p:txBody>
      </p:sp>
    </p:spTree>
    <p:extLst>
      <p:ext uri="{BB962C8B-B14F-4D97-AF65-F5344CB8AC3E}">
        <p14:creationId xmlns:p14="http://schemas.microsoft.com/office/powerpoint/2010/main" val="98275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@invite –</a:t>
            </a:r>
            <a:r>
              <a:rPr lang="en-US" altLang="ko-KR" baseline="0" dirty="0" smtClean="0"/>
              <a:t> First, initiated Clients connected with Server. One Client invites another client. Server check that invited client is chatting now. If invited client is not chatting, Server sends message format of connect to invited Client.  That message is noticed by invited Client. Then invited Client try to connect Host client.</a:t>
            </a:r>
            <a:endParaRPr lang="ko-KR" altLang="en-US" dirty="0"/>
          </a:p>
        </p:txBody>
      </p:sp>
      <p:sp>
        <p:nvSpPr>
          <p:cNvPr id="4" name="슬라이드 번호 개체 틀 3"/>
          <p:cNvSpPr>
            <a:spLocks noGrp="1"/>
          </p:cNvSpPr>
          <p:nvPr>
            <p:ph type="sldNum" sz="quarter" idx="10"/>
          </p:nvPr>
        </p:nvSpPr>
        <p:spPr/>
        <p:txBody>
          <a:bodyPr/>
          <a:lstStyle/>
          <a:p>
            <a:fld id="{3D163EB1-5222-4351-B8E3-F5E58920134A}" type="slidenum">
              <a:rPr lang="ko-KR" altLang="en-US" smtClean="0"/>
              <a:t>9</a:t>
            </a:fld>
            <a:endParaRPr lang="ko-KR" altLang="en-US"/>
          </a:p>
        </p:txBody>
      </p:sp>
    </p:spTree>
    <p:extLst>
      <p:ext uri="{BB962C8B-B14F-4D97-AF65-F5344CB8AC3E}">
        <p14:creationId xmlns:p14="http://schemas.microsoft.com/office/powerpoint/2010/main" val="334615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D163EB1-5222-4351-B8E3-F5E58920134A}" type="slidenum">
              <a:rPr lang="ko-KR" altLang="en-US" smtClean="0"/>
              <a:t>10</a:t>
            </a:fld>
            <a:endParaRPr lang="ko-KR" altLang="en-US"/>
          </a:p>
        </p:txBody>
      </p:sp>
    </p:spTree>
    <p:extLst>
      <p:ext uri="{BB962C8B-B14F-4D97-AF65-F5344CB8AC3E}">
        <p14:creationId xmlns:p14="http://schemas.microsoft.com/office/powerpoint/2010/main" val="639828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All messages form</a:t>
            </a:r>
            <a:r>
              <a:rPr lang="en-US" altLang="ko-KR" baseline="0" dirty="0" smtClean="0"/>
              <a:t> Client send to all Client via Host. Host receives messages, and then forwards to all Clients in chatting area.</a:t>
            </a:r>
            <a:endParaRPr lang="ko-KR" altLang="en-US" dirty="0"/>
          </a:p>
        </p:txBody>
      </p:sp>
      <p:sp>
        <p:nvSpPr>
          <p:cNvPr id="4" name="슬라이드 번호 개체 틀 3"/>
          <p:cNvSpPr>
            <a:spLocks noGrp="1"/>
          </p:cNvSpPr>
          <p:nvPr>
            <p:ph type="sldNum" sz="quarter" idx="10"/>
          </p:nvPr>
        </p:nvSpPr>
        <p:spPr/>
        <p:txBody>
          <a:bodyPr/>
          <a:lstStyle/>
          <a:p>
            <a:fld id="{3D163EB1-5222-4351-B8E3-F5E58920134A}" type="slidenum">
              <a:rPr lang="ko-KR" altLang="en-US" smtClean="0"/>
              <a:t>11</a:t>
            </a:fld>
            <a:endParaRPr lang="ko-KR" altLang="en-US"/>
          </a:p>
        </p:txBody>
      </p:sp>
    </p:spTree>
    <p:extLst>
      <p:ext uri="{BB962C8B-B14F-4D97-AF65-F5344CB8AC3E}">
        <p14:creationId xmlns:p14="http://schemas.microsoft.com/office/powerpoint/2010/main" val="393743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@leave</a:t>
            </a:r>
            <a:r>
              <a:rPr lang="en-US" altLang="ko-KR" baseline="0" dirty="0" smtClean="0"/>
              <a:t> at host</a:t>
            </a:r>
            <a:endParaRPr lang="ko-KR" altLang="en-US" dirty="0"/>
          </a:p>
        </p:txBody>
      </p:sp>
      <p:sp>
        <p:nvSpPr>
          <p:cNvPr id="4" name="슬라이드 번호 개체 틀 3"/>
          <p:cNvSpPr>
            <a:spLocks noGrp="1"/>
          </p:cNvSpPr>
          <p:nvPr>
            <p:ph type="sldNum" sz="quarter" idx="10"/>
          </p:nvPr>
        </p:nvSpPr>
        <p:spPr/>
        <p:txBody>
          <a:bodyPr/>
          <a:lstStyle/>
          <a:p>
            <a:fld id="{3D163EB1-5222-4351-B8E3-F5E58920134A}" type="slidenum">
              <a:rPr lang="ko-KR" altLang="en-US" smtClean="0"/>
              <a:t>12</a:t>
            </a:fld>
            <a:endParaRPr lang="ko-KR" altLang="en-US"/>
          </a:p>
        </p:txBody>
      </p:sp>
    </p:spTree>
    <p:extLst>
      <p:ext uri="{BB962C8B-B14F-4D97-AF65-F5344CB8AC3E}">
        <p14:creationId xmlns:p14="http://schemas.microsoft.com/office/powerpoint/2010/main" val="173635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22294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273281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382723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125750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289348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14635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83155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377019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200011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263853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BE24A1-792E-4215-AB1B-E54C8B2484D7}" type="datetimeFigureOut">
              <a:rPr lang="ko-KR" altLang="en-US" smtClean="0"/>
              <a:t>2014-05-30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181395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E24A1-792E-4215-AB1B-E54C8B2484D7}" type="datetimeFigureOut">
              <a:rPr lang="ko-KR" altLang="en-US" smtClean="0"/>
              <a:t>2014-05-30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E307E-523F-4B32-96A7-4859D50FD450}" type="slidenum">
              <a:rPr lang="ko-KR" altLang="en-US" smtClean="0"/>
              <a:t>‹#›</a:t>
            </a:fld>
            <a:endParaRPr lang="ko-KR" altLang="en-US"/>
          </a:p>
        </p:txBody>
      </p:sp>
    </p:spTree>
    <p:extLst>
      <p:ext uri="{BB962C8B-B14F-4D97-AF65-F5344CB8AC3E}">
        <p14:creationId xmlns:p14="http://schemas.microsoft.com/office/powerpoint/2010/main" val="408062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4" name="그룹 1113"/>
          <p:cNvGrpSpPr/>
          <p:nvPr/>
        </p:nvGrpSpPr>
        <p:grpSpPr>
          <a:xfrm>
            <a:off x="1043608" y="-622498"/>
            <a:ext cx="144016" cy="5877272"/>
            <a:chOff x="1043608" y="-2232248"/>
            <a:chExt cx="144016" cy="5877272"/>
          </a:xfrm>
        </p:grpSpPr>
        <p:cxnSp>
          <p:nvCxnSpPr>
            <p:cNvPr id="1111" name="직선 연결선 1110"/>
            <p:cNvCxnSpPr/>
            <p:nvPr/>
          </p:nvCxnSpPr>
          <p:spPr>
            <a:xfrm>
              <a:off x="1115616" y="-2232248"/>
              <a:ext cx="0" cy="5733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2" name="직사각형 1111"/>
            <p:cNvSpPr/>
            <p:nvPr/>
          </p:nvSpPr>
          <p:spPr>
            <a:xfrm>
              <a:off x="1043608" y="3501008"/>
              <a:ext cx="14401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15" name="타원 1114"/>
          <p:cNvSpPr/>
          <p:nvPr/>
        </p:nvSpPr>
        <p:spPr>
          <a:xfrm>
            <a:off x="1643283" y="5111313"/>
            <a:ext cx="496451" cy="496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6" name="직사각형 1115"/>
          <p:cNvSpPr/>
          <p:nvPr/>
        </p:nvSpPr>
        <p:spPr>
          <a:xfrm>
            <a:off x="1700178" y="5559269"/>
            <a:ext cx="382661" cy="686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p:cNvSpPr/>
          <p:nvPr/>
        </p:nvSpPr>
        <p:spPr>
          <a:xfrm rot="5400000">
            <a:off x="1507432" y="5233211"/>
            <a:ext cx="173142" cy="804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직사각형 125"/>
          <p:cNvSpPr/>
          <p:nvPr/>
        </p:nvSpPr>
        <p:spPr>
          <a:xfrm>
            <a:off x="2094602" y="5559269"/>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직사각형 126"/>
          <p:cNvSpPr/>
          <p:nvPr/>
        </p:nvSpPr>
        <p:spPr>
          <a:xfrm>
            <a:off x="1700178" y="6262990"/>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직사각형 127"/>
          <p:cNvSpPr/>
          <p:nvPr/>
        </p:nvSpPr>
        <p:spPr>
          <a:xfrm>
            <a:off x="1909697" y="6262990"/>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792805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3600000">
                                      <p:cBhvr>
                                        <p:cTn id="6" dur="1000" fill="hold"/>
                                        <p:tgtEl>
                                          <p:spTgt spid="1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p:cNvGrpSpPr/>
          <p:nvPr/>
        </p:nvGrpSpPr>
        <p:grpSpPr>
          <a:xfrm>
            <a:off x="3989096" y="2628639"/>
            <a:ext cx="1871970" cy="1871970"/>
            <a:chOff x="2473494" y="1483529"/>
            <a:chExt cx="4177481" cy="4177481"/>
          </a:xfrm>
        </p:grpSpPr>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 [Host]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2" name="그룹 41"/>
          <p:cNvGrpSpPr/>
          <p:nvPr/>
        </p:nvGrpSpPr>
        <p:grpSpPr>
          <a:xfrm>
            <a:off x="3989096" y="288677"/>
            <a:ext cx="1871970" cy="1871970"/>
            <a:chOff x="2473494" y="1483529"/>
            <a:chExt cx="4177481" cy="4177481"/>
          </a:xfrm>
        </p:grpSpPr>
        <p:sp>
          <p:nvSpPr>
            <p:cNvPr id="43" name="타원 42"/>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Server</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5" name="그룹 44"/>
          <p:cNvGrpSpPr/>
          <p:nvPr/>
        </p:nvGrpSpPr>
        <p:grpSpPr>
          <a:xfrm>
            <a:off x="6361095" y="3756232"/>
            <a:ext cx="1871970" cy="1871970"/>
            <a:chOff x="2473494" y="1483529"/>
            <a:chExt cx="4177481" cy="4177481"/>
          </a:xfrm>
        </p:grpSpPr>
        <p:sp>
          <p:nvSpPr>
            <p:cNvPr id="46" name="타원 45"/>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cxnSp>
        <p:nvCxnSpPr>
          <p:cNvPr id="7" name="직선 연결선 6"/>
          <p:cNvCxnSpPr>
            <a:stCxn id="44" idx="4"/>
            <a:endCxn id="29" idx="0"/>
          </p:cNvCxnSpPr>
          <p:nvPr/>
        </p:nvCxnSpPr>
        <p:spPr>
          <a:xfrm>
            <a:off x="4925081" y="2160647"/>
            <a:ext cx="0" cy="467992"/>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48" name="직선 연결선 47"/>
          <p:cNvCxnSpPr>
            <a:endCxn id="29" idx="2"/>
          </p:cNvCxnSpPr>
          <p:nvPr/>
        </p:nvCxnSpPr>
        <p:spPr>
          <a:xfrm flipV="1">
            <a:off x="3330920" y="3564624"/>
            <a:ext cx="658176" cy="656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endCxn id="29" idx="6"/>
          </p:cNvCxnSpPr>
          <p:nvPr/>
        </p:nvCxnSpPr>
        <p:spPr>
          <a:xfrm flipH="1" flipV="1">
            <a:off x="5861066" y="3564624"/>
            <a:ext cx="564792" cy="7361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a:xfrm>
            <a:off x="1617097" y="3822359"/>
            <a:ext cx="1871970" cy="1871970"/>
            <a:chOff x="2473494" y="1483529"/>
            <a:chExt cx="4177481" cy="4177481"/>
          </a:xfrm>
        </p:grpSpPr>
        <p:sp>
          <p:nvSpPr>
            <p:cNvPr id="31" name="타원 30"/>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cxnSp>
        <p:nvCxnSpPr>
          <p:cNvPr id="40" name="직선 연결선 39"/>
          <p:cNvCxnSpPr/>
          <p:nvPr/>
        </p:nvCxnSpPr>
        <p:spPr>
          <a:xfrm flipV="1">
            <a:off x="2555776" y="1224662"/>
            <a:ext cx="1433320" cy="2594969"/>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flipH="1" flipV="1">
            <a:off x="5861066" y="1224662"/>
            <a:ext cx="1447238" cy="253157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9765" y="383235"/>
            <a:ext cx="2034531" cy="646331"/>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03 Command</a:t>
            </a:r>
          </a:p>
        </p:txBody>
      </p:sp>
      <p:sp>
        <p:nvSpPr>
          <p:cNvPr id="23" name="TextBox 22"/>
          <p:cNvSpPr txBox="1"/>
          <p:nvPr/>
        </p:nvSpPr>
        <p:spPr>
          <a:xfrm>
            <a:off x="886240" y="858778"/>
            <a:ext cx="1043876" cy="553998"/>
          </a:xfrm>
          <a:prstGeom prst="rect">
            <a:avLst/>
          </a:prstGeom>
          <a:noFill/>
        </p:spPr>
        <p:txBody>
          <a:bodyPr wrap="none" rtlCol="0">
            <a:spAutoFit/>
          </a:bodyPr>
          <a:lstStyle/>
          <a:p>
            <a:pPr>
              <a:lnSpc>
                <a:spcPct val="150000"/>
              </a:lnSpc>
            </a:pPr>
            <a:r>
              <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rPr>
              <a:t>@invite</a:t>
            </a:r>
          </a:p>
        </p:txBody>
      </p:sp>
    </p:spTree>
    <p:extLst>
      <p:ext uri="{BB962C8B-B14F-4D97-AF65-F5344CB8AC3E}">
        <p14:creationId xmlns:p14="http://schemas.microsoft.com/office/powerpoint/2010/main" val="702381480"/>
      </p:ext>
    </p:extLst>
  </p:cSld>
  <p:clrMapOvr>
    <a:masterClrMapping/>
  </p:clrMapOvr>
  <p:transition spd="slow" advClick="0" advTm="3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p:cNvGrpSpPr/>
          <p:nvPr/>
        </p:nvGrpSpPr>
        <p:grpSpPr>
          <a:xfrm>
            <a:off x="3989096" y="2628639"/>
            <a:ext cx="1871970" cy="1871970"/>
            <a:chOff x="2473494" y="1483529"/>
            <a:chExt cx="4177481" cy="4177481"/>
          </a:xfrm>
        </p:grpSpPr>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 [Host]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2" name="그룹 41"/>
          <p:cNvGrpSpPr/>
          <p:nvPr/>
        </p:nvGrpSpPr>
        <p:grpSpPr>
          <a:xfrm>
            <a:off x="3989096" y="288677"/>
            <a:ext cx="1871970" cy="1871970"/>
            <a:chOff x="2473494" y="1483529"/>
            <a:chExt cx="4177481" cy="4177481"/>
          </a:xfrm>
        </p:grpSpPr>
        <p:sp>
          <p:nvSpPr>
            <p:cNvPr id="43" name="타원 42"/>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Server</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5" name="그룹 44"/>
          <p:cNvGrpSpPr/>
          <p:nvPr/>
        </p:nvGrpSpPr>
        <p:grpSpPr>
          <a:xfrm>
            <a:off x="6361095" y="3756232"/>
            <a:ext cx="1871970" cy="1871970"/>
            <a:chOff x="2473494" y="1483529"/>
            <a:chExt cx="4177481" cy="4177481"/>
          </a:xfrm>
        </p:grpSpPr>
        <p:sp>
          <p:nvSpPr>
            <p:cNvPr id="46" name="타원 45"/>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cxnSp>
        <p:nvCxnSpPr>
          <p:cNvPr id="7" name="직선 연결선 6"/>
          <p:cNvCxnSpPr>
            <a:stCxn id="44" idx="4"/>
            <a:endCxn id="29" idx="0"/>
          </p:cNvCxnSpPr>
          <p:nvPr/>
        </p:nvCxnSpPr>
        <p:spPr>
          <a:xfrm>
            <a:off x="4925081" y="2160647"/>
            <a:ext cx="0" cy="467992"/>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flipV="1">
            <a:off x="3330920" y="3564624"/>
            <a:ext cx="658176" cy="656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endCxn id="29" idx="6"/>
          </p:cNvCxnSpPr>
          <p:nvPr/>
        </p:nvCxnSpPr>
        <p:spPr>
          <a:xfrm flipH="1" flipV="1">
            <a:off x="5861066" y="3564624"/>
            <a:ext cx="564792" cy="7361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a:xfrm>
            <a:off x="1617097" y="3822359"/>
            <a:ext cx="1871970" cy="1871970"/>
            <a:chOff x="2473494" y="1483529"/>
            <a:chExt cx="4177481" cy="4177481"/>
          </a:xfrm>
        </p:grpSpPr>
        <p:sp>
          <p:nvSpPr>
            <p:cNvPr id="31" name="타원 30"/>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cxnSp>
        <p:nvCxnSpPr>
          <p:cNvPr id="40" name="직선 연결선 39"/>
          <p:cNvCxnSpPr/>
          <p:nvPr/>
        </p:nvCxnSpPr>
        <p:spPr>
          <a:xfrm flipV="1">
            <a:off x="2555776" y="1224662"/>
            <a:ext cx="1433320" cy="2594969"/>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flipH="1" flipV="1">
            <a:off x="5861066" y="1224662"/>
            <a:ext cx="1447238" cy="253157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8" name="아래쪽 화살표 7"/>
          <p:cNvSpPr/>
          <p:nvPr/>
        </p:nvSpPr>
        <p:spPr>
          <a:xfrm rot="2808478">
            <a:off x="3344963" y="3281773"/>
            <a:ext cx="361345" cy="873386"/>
          </a:xfrm>
          <a:prstGeom prst="downArrow">
            <a:avLst>
              <a:gd name="adj1" fmla="val 35486"/>
              <a:gd name="adj2" fmla="val 47581"/>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3" name="아래쪽 화살표 32"/>
          <p:cNvSpPr/>
          <p:nvPr/>
        </p:nvSpPr>
        <p:spPr>
          <a:xfrm rot="13654654">
            <a:off x="3563998" y="3654677"/>
            <a:ext cx="361345" cy="873386"/>
          </a:xfrm>
          <a:prstGeom prst="downArrow">
            <a:avLst>
              <a:gd name="adj1" fmla="val 35486"/>
              <a:gd name="adj2" fmla="val 47581"/>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7" name="아래쪽 화살표 36"/>
          <p:cNvSpPr/>
          <p:nvPr/>
        </p:nvSpPr>
        <p:spPr>
          <a:xfrm rot="19086382">
            <a:off x="6092982" y="3319539"/>
            <a:ext cx="361345" cy="873386"/>
          </a:xfrm>
          <a:prstGeom prst="downArrow">
            <a:avLst>
              <a:gd name="adj1" fmla="val 35486"/>
              <a:gd name="adj2" fmla="val 47581"/>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50" name="TextBox 49"/>
          <p:cNvSpPr txBox="1"/>
          <p:nvPr/>
        </p:nvSpPr>
        <p:spPr>
          <a:xfrm>
            <a:off x="419765" y="383235"/>
            <a:ext cx="2034531" cy="646331"/>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03 Command</a:t>
            </a:r>
          </a:p>
        </p:txBody>
      </p:sp>
      <p:sp>
        <p:nvSpPr>
          <p:cNvPr id="51" name="TextBox 50"/>
          <p:cNvSpPr txBox="1"/>
          <p:nvPr/>
        </p:nvSpPr>
        <p:spPr>
          <a:xfrm>
            <a:off x="886240" y="858778"/>
            <a:ext cx="1484702" cy="500843"/>
          </a:xfrm>
          <a:prstGeom prst="rect">
            <a:avLst/>
          </a:prstGeom>
          <a:noFill/>
        </p:spPr>
        <p:txBody>
          <a:bodyPr wrap="none" rtlCol="0">
            <a:spAutoFit/>
          </a:bodyPr>
          <a:lstStyle/>
          <a:p>
            <a:pPr>
              <a:lnSpc>
                <a:spcPct val="150000"/>
              </a:lnSpc>
            </a:pPr>
            <a:r>
              <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rPr>
              <a:t>@message</a:t>
            </a:r>
            <a:endPar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1808811039"/>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p:cNvGrpSpPr/>
          <p:nvPr/>
        </p:nvGrpSpPr>
        <p:grpSpPr>
          <a:xfrm>
            <a:off x="3989096" y="2628639"/>
            <a:ext cx="1871970" cy="1871970"/>
            <a:chOff x="2473494" y="1483529"/>
            <a:chExt cx="4177481" cy="4177481"/>
          </a:xfrm>
        </p:grpSpPr>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 [Host]</a:t>
              </a:r>
              <a:endParaRPr lang="ko-KR" altLang="en-US" sz="3000" dirty="0"/>
            </a:p>
          </p:txBody>
        </p:sp>
      </p:grpSp>
      <p:grpSp>
        <p:nvGrpSpPr>
          <p:cNvPr id="42" name="그룹 41"/>
          <p:cNvGrpSpPr/>
          <p:nvPr/>
        </p:nvGrpSpPr>
        <p:grpSpPr>
          <a:xfrm>
            <a:off x="3989096" y="288677"/>
            <a:ext cx="1871970" cy="1871970"/>
            <a:chOff x="2473494" y="1483529"/>
            <a:chExt cx="4177481" cy="4177481"/>
          </a:xfrm>
        </p:grpSpPr>
        <p:sp>
          <p:nvSpPr>
            <p:cNvPr id="43" name="타원 42"/>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Server</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5" name="그룹 44"/>
          <p:cNvGrpSpPr/>
          <p:nvPr/>
        </p:nvGrpSpPr>
        <p:grpSpPr>
          <a:xfrm>
            <a:off x="6361095" y="3756232"/>
            <a:ext cx="1871970" cy="1871970"/>
            <a:chOff x="2473494" y="1483529"/>
            <a:chExt cx="4177481" cy="4177481"/>
          </a:xfrm>
        </p:grpSpPr>
        <p:sp>
          <p:nvSpPr>
            <p:cNvPr id="46" name="타원 45"/>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cxnSp>
        <p:nvCxnSpPr>
          <p:cNvPr id="48" name="직선 연결선 47"/>
          <p:cNvCxnSpPr>
            <a:endCxn id="29" idx="2"/>
          </p:cNvCxnSpPr>
          <p:nvPr/>
        </p:nvCxnSpPr>
        <p:spPr>
          <a:xfrm flipV="1">
            <a:off x="3330920" y="3564624"/>
            <a:ext cx="658176" cy="656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endCxn id="29" idx="6"/>
          </p:cNvCxnSpPr>
          <p:nvPr/>
        </p:nvCxnSpPr>
        <p:spPr>
          <a:xfrm flipH="1" flipV="1">
            <a:off x="5861066" y="3564624"/>
            <a:ext cx="564792" cy="7361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a:xfrm>
            <a:off x="1617097" y="3822359"/>
            <a:ext cx="1871970" cy="1871970"/>
            <a:chOff x="2473494" y="1483529"/>
            <a:chExt cx="4177481" cy="4177481"/>
          </a:xfrm>
        </p:grpSpPr>
        <p:sp>
          <p:nvSpPr>
            <p:cNvPr id="31" name="타원 30"/>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sp>
        <p:nvSpPr>
          <p:cNvPr id="39" name="곱셈 기호 38"/>
          <p:cNvSpPr/>
          <p:nvPr/>
        </p:nvSpPr>
        <p:spPr>
          <a:xfrm>
            <a:off x="3989096" y="2649963"/>
            <a:ext cx="1886293" cy="1800200"/>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ko-KR" altLang="en-US"/>
          </a:p>
        </p:txBody>
      </p:sp>
      <p:sp>
        <p:nvSpPr>
          <p:cNvPr id="19" name="아래쪽 화살표 18"/>
          <p:cNvSpPr/>
          <p:nvPr/>
        </p:nvSpPr>
        <p:spPr>
          <a:xfrm rot="19781984">
            <a:off x="6721182" y="1180092"/>
            <a:ext cx="311735" cy="223749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3" name="TextBox 32"/>
          <p:cNvSpPr txBox="1"/>
          <p:nvPr/>
        </p:nvSpPr>
        <p:spPr>
          <a:xfrm rot="3586609">
            <a:off x="6471111" y="2060002"/>
            <a:ext cx="1456605" cy="369332"/>
          </a:xfrm>
          <a:prstGeom prst="rect">
            <a:avLst/>
          </a:prstGeom>
          <a:noFill/>
        </p:spPr>
        <p:txBody>
          <a:bodyPr wrap="square" rtlCol="0">
            <a:spAutoFit/>
          </a:bodyPr>
          <a:lstStyle/>
          <a:p>
            <a:r>
              <a:rPr lang="en-US" altLang="ko-KR" dirty="0" smtClean="0">
                <a:solidFill>
                  <a:schemeClr val="bg2">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New Host</a:t>
            </a:r>
            <a:endParaRPr lang="ko-KR" altLang="en-US" dirty="0">
              <a:solidFill>
                <a:schemeClr val="bg2">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52" name="직선 연결선 51"/>
          <p:cNvCxnSpPr/>
          <p:nvPr/>
        </p:nvCxnSpPr>
        <p:spPr>
          <a:xfrm flipV="1">
            <a:off x="2555776" y="1224662"/>
            <a:ext cx="1433320" cy="2594969"/>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flipH="1" flipV="1">
            <a:off x="5861066" y="1224662"/>
            <a:ext cx="1447238" cy="253157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4925081" y="2160647"/>
            <a:ext cx="0" cy="467992"/>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9765" y="383235"/>
            <a:ext cx="2034531" cy="646331"/>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03 Command</a:t>
            </a:r>
          </a:p>
        </p:txBody>
      </p:sp>
      <p:sp>
        <p:nvSpPr>
          <p:cNvPr id="26" name="TextBox 25"/>
          <p:cNvSpPr txBox="1"/>
          <p:nvPr/>
        </p:nvSpPr>
        <p:spPr>
          <a:xfrm>
            <a:off x="886240" y="858778"/>
            <a:ext cx="1058303" cy="500843"/>
          </a:xfrm>
          <a:prstGeom prst="rect">
            <a:avLst/>
          </a:prstGeom>
          <a:noFill/>
        </p:spPr>
        <p:txBody>
          <a:bodyPr wrap="none" rtlCol="0">
            <a:spAutoFit/>
          </a:bodyPr>
          <a:lstStyle/>
          <a:p>
            <a:pPr>
              <a:lnSpc>
                <a:spcPct val="150000"/>
              </a:lnSpc>
            </a:pPr>
            <a:r>
              <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rPr>
              <a:t>@leave</a:t>
            </a:r>
            <a:endPar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4201158217"/>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30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230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9" grpId="0" animBg="1"/>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 name="그룹 1"/>
          <p:cNvGrpSpPr/>
          <p:nvPr/>
        </p:nvGrpSpPr>
        <p:grpSpPr>
          <a:xfrm>
            <a:off x="3989096" y="2628639"/>
            <a:ext cx="1871970" cy="1871970"/>
            <a:chOff x="2473494" y="1483529"/>
            <a:chExt cx="4177481" cy="4177481"/>
          </a:xfrm>
        </p:grpSpPr>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 [Host]</a:t>
              </a:r>
              <a:endParaRPr lang="ko-KR" altLang="en-US" sz="3000" dirty="0"/>
            </a:p>
          </p:txBody>
        </p:sp>
      </p:grpSp>
      <p:grpSp>
        <p:nvGrpSpPr>
          <p:cNvPr id="42" name="그룹 41"/>
          <p:cNvGrpSpPr/>
          <p:nvPr/>
        </p:nvGrpSpPr>
        <p:grpSpPr>
          <a:xfrm>
            <a:off x="3989096" y="288677"/>
            <a:ext cx="1871970" cy="1871970"/>
            <a:chOff x="2473494" y="1483529"/>
            <a:chExt cx="4177481" cy="4177481"/>
          </a:xfrm>
        </p:grpSpPr>
        <p:sp>
          <p:nvSpPr>
            <p:cNvPr id="43" name="타원 42"/>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Server</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5" name="그룹 44"/>
          <p:cNvGrpSpPr/>
          <p:nvPr/>
        </p:nvGrpSpPr>
        <p:grpSpPr>
          <a:xfrm>
            <a:off x="6361095" y="3756232"/>
            <a:ext cx="1871970" cy="1871970"/>
            <a:chOff x="2473494" y="1483529"/>
            <a:chExt cx="4177481" cy="4177481"/>
          </a:xfrm>
        </p:grpSpPr>
        <p:sp>
          <p:nvSpPr>
            <p:cNvPr id="46" name="타원 45"/>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a:t>
              </a:r>
              <a:endParaRPr lang="ko-KR" altLang="en-US" sz="3000" dirty="0"/>
            </a:p>
          </p:txBody>
        </p:sp>
      </p:grpSp>
      <p:cxnSp>
        <p:nvCxnSpPr>
          <p:cNvPr id="49" name="직선 연결선 48"/>
          <p:cNvCxnSpPr>
            <a:stCxn id="33" idx="2"/>
            <a:endCxn id="32" idx="6"/>
          </p:cNvCxnSpPr>
          <p:nvPr/>
        </p:nvCxnSpPr>
        <p:spPr>
          <a:xfrm flipH="1">
            <a:off x="3489067" y="4727650"/>
            <a:ext cx="2909790" cy="30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a:xfrm>
            <a:off x="1617097" y="3822359"/>
            <a:ext cx="1871970" cy="1871970"/>
            <a:chOff x="2473494" y="1483529"/>
            <a:chExt cx="4177481" cy="4177481"/>
          </a:xfrm>
        </p:grpSpPr>
        <p:sp>
          <p:nvSpPr>
            <p:cNvPr id="31" name="타원 30"/>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sp>
        <p:nvSpPr>
          <p:cNvPr id="3" name="곱셈 기호 2"/>
          <p:cNvSpPr/>
          <p:nvPr/>
        </p:nvSpPr>
        <p:spPr>
          <a:xfrm>
            <a:off x="3989096" y="2649963"/>
            <a:ext cx="1886293" cy="1800200"/>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ko-KR" altLang="en-US"/>
          </a:p>
        </p:txBody>
      </p:sp>
      <p:sp>
        <p:nvSpPr>
          <p:cNvPr id="33" name="타원 32"/>
          <p:cNvSpPr/>
          <p:nvPr/>
        </p:nvSpPr>
        <p:spPr>
          <a:xfrm>
            <a:off x="6398857" y="3791665"/>
            <a:ext cx="1871970" cy="1871970"/>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p>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[New Host]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4" name="아래쪽 화살표 33"/>
          <p:cNvSpPr/>
          <p:nvPr/>
        </p:nvSpPr>
        <p:spPr>
          <a:xfrm rot="1855867">
            <a:off x="2752107" y="1128493"/>
            <a:ext cx="311735" cy="239673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0" name="TextBox 9"/>
          <p:cNvSpPr txBox="1"/>
          <p:nvPr/>
        </p:nvSpPr>
        <p:spPr>
          <a:xfrm rot="18140090">
            <a:off x="1318917" y="1937729"/>
            <a:ext cx="2633652" cy="369332"/>
          </a:xfrm>
          <a:prstGeom prst="rect">
            <a:avLst/>
          </a:prstGeom>
          <a:noFill/>
        </p:spPr>
        <p:txBody>
          <a:bodyPr wrap="square" rtlCol="0">
            <a:spAutoFit/>
          </a:bodyPr>
          <a:lstStyle/>
          <a:p>
            <a:r>
              <a:rPr lang="en-US" altLang="ko-KR" dirty="0" smtClean="0">
                <a:solidFill>
                  <a:schemeClr val="bg2">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Connect to New Host</a:t>
            </a:r>
            <a:endParaRPr lang="ko-KR" altLang="en-US" dirty="0">
              <a:solidFill>
                <a:schemeClr val="bg2">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1" name="TextBox 10"/>
          <p:cNvSpPr txBox="1"/>
          <p:nvPr/>
        </p:nvSpPr>
        <p:spPr>
          <a:xfrm>
            <a:off x="4048280" y="4812739"/>
            <a:ext cx="1675847" cy="369332"/>
          </a:xfrm>
          <a:prstGeom prst="rect">
            <a:avLst/>
          </a:prstGeom>
          <a:noFill/>
        </p:spPr>
        <p:txBody>
          <a:bodyPr wrap="square" rtlCol="0">
            <a:spAutoFit/>
          </a:bodyPr>
          <a:lstStyle/>
          <a:p>
            <a:r>
              <a:rPr lang="en-US" altLang="ko-KR" dirty="0" smtClean="0">
                <a:solidFill>
                  <a:schemeClr val="bg2">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New Session</a:t>
            </a:r>
            <a:endParaRPr lang="ko-KR" altLang="en-US" dirty="0">
              <a:solidFill>
                <a:schemeClr val="bg2">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41" name="직선 연결선 40"/>
          <p:cNvCxnSpPr/>
          <p:nvPr/>
        </p:nvCxnSpPr>
        <p:spPr>
          <a:xfrm flipV="1">
            <a:off x="2555776" y="1224662"/>
            <a:ext cx="1433320" cy="2594969"/>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flipH="1" flipV="1">
            <a:off x="5861066" y="1224662"/>
            <a:ext cx="1447238" cy="253157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9765" y="383235"/>
            <a:ext cx="2034531" cy="646331"/>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03 Command</a:t>
            </a:r>
          </a:p>
        </p:txBody>
      </p:sp>
      <p:sp>
        <p:nvSpPr>
          <p:cNvPr id="26" name="TextBox 25"/>
          <p:cNvSpPr txBox="1"/>
          <p:nvPr/>
        </p:nvSpPr>
        <p:spPr>
          <a:xfrm>
            <a:off x="886240" y="858778"/>
            <a:ext cx="1058303" cy="500843"/>
          </a:xfrm>
          <a:prstGeom prst="rect">
            <a:avLst/>
          </a:prstGeom>
          <a:noFill/>
        </p:spPr>
        <p:txBody>
          <a:bodyPr wrap="none" rtlCol="0">
            <a:spAutoFit/>
          </a:bodyPr>
          <a:lstStyle/>
          <a:p>
            <a:pPr>
              <a:lnSpc>
                <a:spcPct val="150000"/>
              </a:lnSpc>
            </a:pPr>
            <a:r>
              <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rPr>
              <a:t>@leave</a:t>
            </a:r>
            <a:endPar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1415456148"/>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230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230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310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31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3923928" y="2852936"/>
            <a:ext cx="1425390" cy="1200329"/>
          </a:xfrm>
          <a:prstGeom prst="rect">
            <a:avLst/>
          </a:prstGeom>
          <a:noFill/>
        </p:spPr>
        <p:txBody>
          <a:bodyPr wrap="none" rtlCol="0">
            <a:spAutoFit/>
          </a:bodyPr>
          <a:lstStyle/>
          <a:p>
            <a:pPr>
              <a:lnSpc>
                <a:spcPct val="150000"/>
              </a:lnSpc>
            </a:pPr>
            <a:r>
              <a:rPr lang="en-US" altLang="ko-KR" sz="4800" spc="-150" dirty="0" smtClean="0">
                <a:latin typeface="Arial Unicode MS" panose="020B0604020202020204" pitchFamily="50" charset="-127"/>
                <a:ea typeface="Arial Unicode MS" panose="020B0604020202020204" pitchFamily="50" charset="-127"/>
                <a:cs typeface="Arial Unicode MS" panose="020B0604020202020204" pitchFamily="50" charset="-127"/>
              </a:rPr>
              <a:t>END</a:t>
            </a:r>
          </a:p>
        </p:txBody>
      </p:sp>
      <p:grpSp>
        <p:nvGrpSpPr>
          <p:cNvPr id="13" name="그룹 12"/>
          <p:cNvGrpSpPr/>
          <p:nvPr/>
        </p:nvGrpSpPr>
        <p:grpSpPr>
          <a:xfrm>
            <a:off x="1043608" y="-622498"/>
            <a:ext cx="144016" cy="5877272"/>
            <a:chOff x="1043608" y="-2232248"/>
            <a:chExt cx="144016" cy="5877272"/>
          </a:xfrm>
        </p:grpSpPr>
        <p:cxnSp>
          <p:nvCxnSpPr>
            <p:cNvPr id="14" name="직선 연결선 13"/>
            <p:cNvCxnSpPr/>
            <p:nvPr/>
          </p:nvCxnSpPr>
          <p:spPr>
            <a:xfrm>
              <a:off x="1115616" y="-2232248"/>
              <a:ext cx="0" cy="5733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1043608" y="3501008"/>
              <a:ext cx="14401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타원 15"/>
          <p:cNvSpPr/>
          <p:nvPr/>
        </p:nvSpPr>
        <p:spPr>
          <a:xfrm>
            <a:off x="1643283" y="5111313"/>
            <a:ext cx="496451" cy="496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1700178" y="5559269"/>
            <a:ext cx="382661" cy="686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rot="5400000">
            <a:off x="1507432" y="5233211"/>
            <a:ext cx="173142" cy="804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2094602" y="5559269"/>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1700178" y="6262990"/>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909697" y="6262990"/>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0938365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3600000">
                                      <p:cBhvr>
                                        <p:cTn id="6" dur="1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4" name="그룹 1113"/>
          <p:cNvGrpSpPr/>
          <p:nvPr/>
        </p:nvGrpSpPr>
        <p:grpSpPr>
          <a:xfrm>
            <a:off x="1043608" y="-622498"/>
            <a:ext cx="144016" cy="5877272"/>
            <a:chOff x="1043608" y="-2232248"/>
            <a:chExt cx="144016" cy="5877272"/>
          </a:xfrm>
        </p:grpSpPr>
        <p:cxnSp>
          <p:nvCxnSpPr>
            <p:cNvPr id="1111" name="직선 연결선 1110"/>
            <p:cNvCxnSpPr/>
            <p:nvPr/>
          </p:nvCxnSpPr>
          <p:spPr>
            <a:xfrm>
              <a:off x="1115616" y="-2232248"/>
              <a:ext cx="0" cy="5733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2" name="직사각형 1111"/>
            <p:cNvSpPr/>
            <p:nvPr/>
          </p:nvSpPr>
          <p:spPr>
            <a:xfrm>
              <a:off x="1043608" y="3501008"/>
              <a:ext cx="14401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15" name="타원 1114"/>
          <p:cNvSpPr/>
          <p:nvPr/>
        </p:nvSpPr>
        <p:spPr>
          <a:xfrm>
            <a:off x="1643283" y="5111313"/>
            <a:ext cx="496451" cy="4964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6" name="직사각형 1115"/>
          <p:cNvSpPr/>
          <p:nvPr/>
        </p:nvSpPr>
        <p:spPr>
          <a:xfrm>
            <a:off x="1700178" y="5559269"/>
            <a:ext cx="382661" cy="686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p:cNvSpPr/>
          <p:nvPr/>
        </p:nvSpPr>
        <p:spPr>
          <a:xfrm rot="9000000">
            <a:off x="1507432" y="5233211"/>
            <a:ext cx="173142" cy="804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직사각형 125"/>
          <p:cNvSpPr/>
          <p:nvPr/>
        </p:nvSpPr>
        <p:spPr>
          <a:xfrm>
            <a:off x="2094602" y="5559269"/>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직사각형 126"/>
          <p:cNvSpPr/>
          <p:nvPr/>
        </p:nvSpPr>
        <p:spPr>
          <a:xfrm>
            <a:off x="1700178" y="6262990"/>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직사각형 127"/>
          <p:cNvSpPr/>
          <p:nvPr/>
        </p:nvSpPr>
        <p:spPr>
          <a:xfrm>
            <a:off x="1909697" y="6262990"/>
            <a:ext cx="173142" cy="595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2139428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3600000">
                                      <p:cBhvr>
                                        <p:cTn id="6" dur="1000" fill="hold"/>
                                        <p:tgtEl>
                                          <p:spTgt spid="125"/>
                                        </p:tgtEl>
                                        <p:attrNameLst>
                                          <p:attrName>r</p:attrName>
                                        </p:attrNameLst>
                                      </p:cBhvr>
                                    </p:animRot>
                                  </p:childTnLst>
                                </p:cTn>
                              </p:par>
                              <p:par>
                                <p:cTn id="7" presetID="42" presetClass="path" presetSubtype="0" accel="50000" decel="50000" fill="hold" nodeType="withEffect">
                                  <p:stCondLst>
                                    <p:cond delay="0"/>
                                  </p:stCondLst>
                                  <p:childTnLst>
                                    <p:animMotion origin="layout" path="M 1.38889E-6 -2.59259E-6 L -0.00017 0.06574 " pathEditMode="relative" rAng="0" ptsTypes="AA">
                                      <p:cBhvr>
                                        <p:cTn id="8" dur="1400" fill="hold"/>
                                        <p:tgtEl>
                                          <p:spTgt spid="1114"/>
                                        </p:tgtEl>
                                        <p:attrNameLst>
                                          <p:attrName>ppt_x</p:attrName>
                                          <p:attrName>ppt_y</p:attrName>
                                        </p:attrNameLst>
                                      </p:cBhvr>
                                      <p:rCtr x="-17" y="3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이등변 삼각형 1"/>
          <p:cNvSpPr/>
          <p:nvPr/>
        </p:nvSpPr>
        <p:spPr>
          <a:xfrm>
            <a:off x="0" y="1052736"/>
            <a:ext cx="9144000" cy="5805263"/>
          </a:xfrm>
          <a:prstGeom prst="triangle">
            <a:avLst>
              <a:gd name="adj" fmla="val 500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07" name="그룹 1106"/>
          <p:cNvGrpSpPr/>
          <p:nvPr/>
        </p:nvGrpSpPr>
        <p:grpSpPr>
          <a:xfrm>
            <a:off x="4240371" y="1"/>
            <a:ext cx="658646" cy="1281906"/>
            <a:chOff x="5843588" y="2001838"/>
            <a:chExt cx="915988" cy="1782763"/>
          </a:xfrm>
          <a:solidFill>
            <a:schemeClr val="bg1"/>
          </a:solidFill>
        </p:grpSpPr>
        <p:sp>
          <p:nvSpPr>
            <p:cNvPr id="1054" name="Rectangle 90"/>
            <p:cNvSpPr>
              <a:spLocks noChangeArrowheads="1"/>
            </p:cNvSpPr>
            <p:nvPr/>
          </p:nvSpPr>
          <p:spPr bwMode="auto">
            <a:xfrm>
              <a:off x="6115050" y="2284413"/>
              <a:ext cx="369888"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55" name="Rectangle 91"/>
            <p:cNvSpPr>
              <a:spLocks noChangeArrowheads="1"/>
            </p:cNvSpPr>
            <p:nvPr/>
          </p:nvSpPr>
          <p:spPr bwMode="auto">
            <a:xfrm>
              <a:off x="6275388" y="2001838"/>
              <a:ext cx="42863" cy="296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0" name="Freeform 94"/>
            <p:cNvSpPr>
              <a:spLocks/>
            </p:cNvSpPr>
            <p:nvPr/>
          </p:nvSpPr>
          <p:spPr bwMode="auto">
            <a:xfrm>
              <a:off x="5843588" y="2581276"/>
              <a:ext cx="915988" cy="1203325"/>
            </a:xfrm>
            <a:custGeom>
              <a:avLst/>
              <a:gdLst>
                <a:gd name="T0" fmla="*/ 577 w 577"/>
                <a:gd name="T1" fmla="*/ 456 h 758"/>
                <a:gd name="T2" fmla="*/ 569 w 577"/>
                <a:gd name="T3" fmla="*/ 413 h 758"/>
                <a:gd name="T4" fmla="*/ 547 w 577"/>
                <a:gd name="T5" fmla="*/ 354 h 758"/>
                <a:gd name="T6" fmla="*/ 503 w 577"/>
                <a:gd name="T7" fmla="*/ 284 h 758"/>
                <a:gd name="T8" fmla="*/ 448 w 577"/>
                <a:gd name="T9" fmla="*/ 225 h 758"/>
                <a:gd name="T10" fmla="*/ 409 w 577"/>
                <a:gd name="T11" fmla="*/ 177 h 758"/>
                <a:gd name="T12" fmla="*/ 382 w 577"/>
                <a:gd name="T13" fmla="*/ 124 h 758"/>
                <a:gd name="T14" fmla="*/ 370 w 577"/>
                <a:gd name="T15" fmla="*/ 57 h 758"/>
                <a:gd name="T16" fmla="*/ 370 w 577"/>
                <a:gd name="T17" fmla="*/ 0 h 758"/>
                <a:gd name="T18" fmla="*/ 208 w 577"/>
                <a:gd name="T19" fmla="*/ 16 h 758"/>
                <a:gd name="T20" fmla="*/ 204 w 577"/>
                <a:gd name="T21" fmla="*/ 92 h 758"/>
                <a:gd name="T22" fmla="*/ 184 w 577"/>
                <a:gd name="T23" fmla="*/ 151 h 758"/>
                <a:gd name="T24" fmla="*/ 151 w 577"/>
                <a:gd name="T25" fmla="*/ 202 h 758"/>
                <a:gd name="T26" fmla="*/ 106 w 577"/>
                <a:gd name="T27" fmla="*/ 248 h 758"/>
                <a:gd name="T28" fmla="*/ 48 w 577"/>
                <a:gd name="T29" fmla="*/ 319 h 758"/>
                <a:gd name="T30" fmla="*/ 17 w 577"/>
                <a:gd name="T31" fmla="*/ 385 h 758"/>
                <a:gd name="T32" fmla="*/ 2 w 577"/>
                <a:gd name="T33" fmla="*/ 437 h 758"/>
                <a:gd name="T34" fmla="*/ 0 w 577"/>
                <a:gd name="T35" fmla="*/ 470 h 758"/>
                <a:gd name="T36" fmla="*/ 5 w 577"/>
                <a:gd name="T37" fmla="*/ 527 h 758"/>
                <a:gd name="T38" fmla="*/ 22 w 577"/>
                <a:gd name="T39" fmla="*/ 580 h 758"/>
                <a:gd name="T40" fmla="*/ 49 w 577"/>
                <a:gd name="T41" fmla="*/ 629 h 758"/>
                <a:gd name="T42" fmla="*/ 85 w 577"/>
                <a:gd name="T43" fmla="*/ 673 h 758"/>
                <a:gd name="T44" fmla="*/ 129 w 577"/>
                <a:gd name="T45" fmla="*/ 709 h 758"/>
                <a:gd name="T46" fmla="*/ 178 w 577"/>
                <a:gd name="T47" fmla="*/ 735 h 758"/>
                <a:gd name="T48" fmla="*/ 232 w 577"/>
                <a:gd name="T49" fmla="*/ 752 h 758"/>
                <a:gd name="T50" fmla="*/ 290 w 577"/>
                <a:gd name="T51" fmla="*/ 758 h 758"/>
                <a:gd name="T52" fmla="*/ 290 w 577"/>
                <a:gd name="T53" fmla="*/ 758 h 758"/>
                <a:gd name="T54" fmla="*/ 290 w 577"/>
                <a:gd name="T55" fmla="*/ 758 h 758"/>
                <a:gd name="T56" fmla="*/ 292 w 577"/>
                <a:gd name="T57" fmla="*/ 758 h 758"/>
                <a:gd name="T58" fmla="*/ 292 w 577"/>
                <a:gd name="T59" fmla="*/ 758 h 758"/>
                <a:gd name="T60" fmla="*/ 292 w 577"/>
                <a:gd name="T61" fmla="*/ 758 h 758"/>
                <a:gd name="T62" fmla="*/ 347 w 577"/>
                <a:gd name="T63" fmla="*/ 752 h 758"/>
                <a:gd name="T64" fmla="*/ 400 w 577"/>
                <a:gd name="T65" fmla="*/ 735 h 758"/>
                <a:gd name="T66" fmla="*/ 449 w 577"/>
                <a:gd name="T67" fmla="*/ 709 h 758"/>
                <a:gd name="T68" fmla="*/ 492 w 577"/>
                <a:gd name="T69" fmla="*/ 673 h 758"/>
                <a:gd name="T70" fmla="*/ 528 w 577"/>
                <a:gd name="T71" fmla="*/ 629 h 758"/>
                <a:gd name="T72" fmla="*/ 555 w 577"/>
                <a:gd name="T73" fmla="*/ 580 h 758"/>
                <a:gd name="T74" fmla="*/ 572 w 577"/>
                <a:gd name="T75" fmla="*/ 527 h 758"/>
                <a:gd name="T76" fmla="*/ 577 w 577"/>
                <a:gd name="T77" fmla="*/ 47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7" h="758">
                  <a:moveTo>
                    <a:pt x="577" y="470"/>
                  </a:moveTo>
                  <a:lnTo>
                    <a:pt x="577" y="456"/>
                  </a:lnTo>
                  <a:lnTo>
                    <a:pt x="574" y="437"/>
                  </a:lnTo>
                  <a:lnTo>
                    <a:pt x="569" y="413"/>
                  </a:lnTo>
                  <a:lnTo>
                    <a:pt x="561" y="385"/>
                  </a:lnTo>
                  <a:lnTo>
                    <a:pt x="547" y="354"/>
                  </a:lnTo>
                  <a:lnTo>
                    <a:pt x="529" y="319"/>
                  </a:lnTo>
                  <a:lnTo>
                    <a:pt x="503" y="284"/>
                  </a:lnTo>
                  <a:lnTo>
                    <a:pt x="471" y="248"/>
                  </a:lnTo>
                  <a:lnTo>
                    <a:pt x="448" y="225"/>
                  </a:lnTo>
                  <a:lnTo>
                    <a:pt x="427" y="202"/>
                  </a:lnTo>
                  <a:lnTo>
                    <a:pt x="409" y="177"/>
                  </a:lnTo>
                  <a:lnTo>
                    <a:pt x="393" y="151"/>
                  </a:lnTo>
                  <a:lnTo>
                    <a:pt x="382" y="124"/>
                  </a:lnTo>
                  <a:lnTo>
                    <a:pt x="374" y="92"/>
                  </a:lnTo>
                  <a:lnTo>
                    <a:pt x="370" y="57"/>
                  </a:lnTo>
                  <a:lnTo>
                    <a:pt x="370" y="16"/>
                  </a:lnTo>
                  <a:lnTo>
                    <a:pt x="370" y="0"/>
                  </a:lnTo>
                  <a:lnTo>
                    <a:pt x="208" y="0"/>
                  </a:lnTo>
                  <a:lnTo>
                    <a:pt x="208" y="16"/>
                  </a:lnTo>
                  <a:lnTo>
                    <a:pt x="208" y="57"/>
                  </a:lnTo>
                  <a:lnTo>
                    <a:pt x="204" y="92"/>
                  </a:lnTo>
                  <a:lnTo>
                    <a:pt x="196" y="124"/>
                  </a:lnTo>
                  <a:lnTo>
                    <a:pt x="184" y="151"/>
                  </a:lnTo>
                  <a:lnTo>
                    <a:pt x="169" y="177"/>
                  </a:lnTo>
                  <a:lnTo>
                    <a:pt x="151" y="202"/>
                  </a:lnTo>
                  <a:lnTo>
                    <a:pt x="129" y="225"/>
                  </a:lnTo>
                  <a:lnTo>
                    <a:pt x="106" y="248"/>
                  </a:lnTo>
                  <a:lnTo>
                    <a:pt x="73" y="284"/>
                  </a:lnTo>
                  <a:lnTo>
                    <a:pt x="48" y="319"/>
                  </a:lnTo>
                  <a:lnTo>
                    <a:pt x="30" y="354"/>
                  </a:lnTo>
                  <a:lnTo>
                    <a:pt x="17" y="385"/>
                  </a:lnTo>
                  <a:lnTo>
                    <a:pt x="8" y="413"/>
                  </a:lnTo>
                  <a:lnTo>
                    <a:pt x="2" y="437"/>
                  </a:lnTo>
                  <a:lnTo>
                    <a:pt x="0" y="456"/>
                  </a:lnTo>
                  <a:lnTo>
                    <a:pt x="0" y="470"/>
                  </a:lnTo>
                  <a:lnTo>
                    <a:pt x="1" y="499"/>
                  </a:lnTo>
                  <a:lnTo>
                    <a:pt x="5" y="527"/>
                  </a:lnTo>
                  <a:lnTo>
                    <a:pt x="13" y="554"/>
                  </a:lnTo>
                  <a:lnTo>
                    <a:pt x="22" y="580"/>
                  </a:lnTo>
                  <a:lnTo>
                    <a:pt x="35" y="604"/>
                  </a:lnTo>
                  <a:lnTo>
                    <a:pt x="49" y="629"/>
                  </a:lnTo>
                  <a:lnTo>
                    <a:pt x="66" y="652"/>
                  </a:lnTo>
                  <a:lnTo>
                    <a:pt x="85" y="673"/>
                  </a:lnTo>
                  <a:lnTo>
                    <a:pt x="106" y="692"/>
                  </a:lnTo>
                  <a:lnTo>
                    <a:pt x="129" y="709"/>
                  </a:lnTo>
                  <a:lnTo>
                    <a:pt x="152" y="723"/>
                  </a:lnTo>
                  <a:lnTo>
                    <a:pt x="178" y="735"/>
                  </a:lnTo>
                  <a:lnTo>
                    <a:pt x="205" y="745"/>
                  </a:lnTo>
                  <a:lnTo>
                    <a:pt x="232" y="752"/>
                  </a:lnTo>
                  <a:lnTo>
                    <a:pt x="261" y="757"/>
                  </a:lnTo>
                  <a:lnTo>
                    <a:pt x="290" y="758"/>
                  </a:lnTo>
                  <a:lnTo>
                    <a:pt x="290" y="758"/>
                  </a:lnTo>
                  <a:lnTo>
                    <a:pt x="290" y="758"/>
                  </a:lnTo>
                  <a:lnTo>
                    <a:pt x="290" y="758"/>
                  </a:lnTo>
                  <a:lnTo>
                    <a:pt x="290" y="758"/>
                  </a:lnTo>
                  <a:lnTo>
                    <a:pt x="290" y="758"/>
                  </a:lnTo>
                  <a:lnTo>
                    <a:pt x="292" y="758"/>
                  </a:lnTo>
                  <a:lnTo>
                    <a:pt x="292" y="758"/>
                  </a:lnTo>
                  <a:lnTo>
                    <a:pt x="292" y="758"/>
                  </a:lnTo>
                  <a:lnTo>
                    <a:pt x="292" y="758"/>
                  </a:lnTo>
                  <a:lnTo>
                    <a:pt x="292" y="758"/>
                  </a:lnTo>
                  <a:lnTo>
                    <a:pt x="320" y="757"/>
                  </a:lnTo>
                  <a:lnTo>
                    <a:pt x="347" y="752"/>
                  </a:lnTo>
                  <a:lnTo>
                    <a:pt x="374" y="745"/>
                  </a:lnTo>
                  <a:lnTo>
                    <a:pt x="400" y="735"/>
                  </a:lnTo>
                  <a:lnTo>
                    <a:pt x="424" y="723"/>
                  </a:lnTo>
                  <a:lnTo>
                    <a:pt x="449" y="709"/>
                  </a:lnTo>
                  <a:lnTo>
                    <a:pt x="471" y="692"/>
                  </a:lnTo>
                  <a:lnTo>
                    <a:pt x="492" y="673"/>
                  </a:lnTo>
                  <a:lnTo>
                    <a:pt x="511" y="652"/>
                  </a:lnTo>
                  <a:lnTo>
                    <a:pt x="528" y="629"/>
                  </a:lnTo>
                  <a:lnTo>
                    <a:pt x="542" y="604"/>
                  </a:lnTo>
                  <a:lnTo>
                    <a:pt x="555" y="580"/>
                  </a:lnTo>
                  <a:lnTo>
                    <a:pt x="564" y="554"/>
                  </a:lnTo>
                  <a:lnTo>
                    <a:pt x="572" y="527"/>
                  </a:lnTo>
                  <a:lnTo>
                    <a:pt x="575" y="499"/>
                  </a:lnTo>
                  <a:lnTo>
                    <a:pt x="577"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1" name="Freeform 95"/>
            <p:cNvSpPr>
              <a:spLocks/>
            </p:cNvSpPr>
            <p:nvPr/>
          </p:nvSpPr>
          <p:spPr bwMode="auto">
            <a:xfrm>
              <a:off x="5892800" y="2628901"/>
              <a:ext cx="817563" cy="1106488"/>
            </a:xfrm>
            <a:custGeom>
              <a:avLst/>
              <a:gdLst>
                <a:gd name="T0" fmla="*/ 233 w 515"/>
                <a:gd name="T1" fmla="*/ 696 h 697"/>
                <a:gd name="T2" fmla="*/ 183 w 515"/>
                <a:gd name="T3" fmla="*/ 685 h 697"/>
                <a:gd name="T4" fmla="*/ 135 w 515"/>
                <a:gd name="T5" fmla="*/ 667 h 697"/>
                <a:gd name="T6" fmla="*/ 94 w 515"/>
                <a:gd name="T7" fmla="*/ 639 h 697"/>
                <a:gd name="T8" fmla="*/ 58 w 515"/>
                <a:gd name="T9" fmla="*/ 603 h 697"/>
                <a:gd name="T10" fmla="*/ 30 w 515"/>
                <a:gd name="T11" fmla="*/ 561 h 697"/>
                <a:gd name="T12" fmla="*/ 11 w 515"/>
                <a:gd name="T13" fmla="*/ 515 h 697"/>
                <a:gd name="T14" fmla="*/ 1 w 515"/>
                <a:gd name="T15" fmla="*/ 466 h 697"/>
                <a:gd name="T16" fmla="*/ 0 w 515"/>
                <a:gd name="T17" fmla="*/ 427 h 697"/>
                <a:gd name="T18" fmla="*/ 6 w 515"/>
                <a:gd name="T19" fmla="*/ 388 h 697"/>
                <a:gd name="T20" fmla="*/ 27 w 515"/>
                <a:gd name="T21" fmla="*/ 336 h 697"/>
                <a:gd name="T22" fmla="*/ 67 w 515"/>
                <a:gd name="T23" fmla="*/ 272 h 697"/>
                <a:gd name="T24" fmla="*/ 120 w 515"/>
                <a:gd name="T25" fmla="*/ 216 h 697"/>
                <a:gd name="T26" fmla="*/ 161 w 515"/>
                <a:gd name="T27" fmla="*/ 166 h 697"/>
                <a:gd name="T28" fmla="*/ 191 w 515"/>
                <a:gd name="T29" fmla="*/ 111 h 697"/>
                <a:gd name="T30" fmla="*/ 206 w 515"/>
                <a:gd name="T31" fmla="*/ 41 h 697"/>
                <a:gd name="T32" fmla="*/ 308 w 515"/>
                <a:gd name="T33" fmla="*/ 0 h 697"/>
                <a:gd name="T34" fmla="*/ 315 w 515"/>
                <a:gd name="T35" fmla="*/ 79 h 697"/>
                <a:gd name="T36" fmla="*/ 338 w 515"/>
                <a:gd name="T37" fmla="*/ 139 h 697"/>
                <a:gd name="T38" fmla="*/ 373 w 515"/>
                <a:gd name="T39" fmla="*/ 191 h 697"/>
                <a:gd name="T40" fmla="*/ 418 w 515"/>
                <a:gd name="T41" fmla="*/ 240 h 697"/>
                <a:gd name="T42" fmla="*/ 471 w 515"/>
                <a:gd name="T43" fmla="*/ 305 h 697"/>
                <a:gd name="T44" fmla="*/ 501 w 515"/>
                <a:gd name="T45" fmla="*/ 363 h 697"/>
                <a:gd name="T46" fmla="*/ 512 w 515"/>
                <a:gd name="T47" fmla="*/ 410 h 697"/>
                <a:gd name="T48" fmla="*/ 515 w 515"/>
                <a:gd name="T49" fmla="*/ 440 h 697"/>
                <a:gd name="T50" fmla="*/ 510 w 515"/>
                <a:gd name="T51" fmla="*/ 492 h 697"/>
                <a:gd name="T52" fmla="*/ 495 w 515"/>
                <a:gd name="T53" fmla="*/ 540 h 697"/>
                <a:gd name="T54" fmla="*/ 471 w 515"/>
                <a:gd name="T55" fmla="*/ 583 h 697"/>
                <a:gd name="T56" fmla="*/ 440 w 515"/>
                <a:gd name="T57" fmla="*/ 621 h 697"/>
                <a:gd name="T58" fmla="*/ 402 w 515"/>
                <a:gd name="T59" fmla="*/ 653 h 697"/>
                <a:gd name="T60" fmla="*/ 359 w 515"/>
                <a:gd name="T61" fmla="*/ 676 h 697"/>
                <a:gd name="T62" fmla="*/ 311 w 515"/>
                <a:gd name="T63" fmla="*/ 692 h 697"/>
                <a:gd name="T64" fmla="*/ 259 w 515"/>
                <a:gd name="T65"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5" h="697">
                  <a:moveTo>
                    <a:pt x="259" y="697"/>
                  </a:moveTo>
                  <a:lnTo>
                    <a:pt x="233" y="696"/>
                  </a:lnTo>
                  <a:lnTo>
                    <a:pt x="208" y="692"/>
                  </a:lnTo>
                  <a:lnTo>
                    <a:pt x="183" y="685"/>
                  </a:lnTo>
                  <a:lnTo>
                    <a:pt x="159" y="678"/>
                  </a:lnTo>
                  <a:lnTo>
                    <a:pt x="135" y="667"/>
                  </a:lnTo>
                  <a:lnTo>
                    <a:pt x="115" y="654"/>
                  </a:lnTo>
                  <a:lnTo>
                    <a:pt x="94" y="639"/>
                  </a:lnTo>
                  <a:lnTo>
                    <a:pt x="75" y="622"/>
                  </a:lnTo>
                  <a:lnTo>
                    <a:pt x="58" y="603"/>
                  </a:lnTo>
                  <a:lnTo>
                    <a:pt x="42" y="582"/>
                  </a:lnTo>
                  <a:lnTo>
                    <a:pt x="30" y="561"/>
                  </a:lnTo>
                  <a:lnTo>
                    <a:pt x="19" y="538"/>
                  </a:lnTo>
                  <a:lnTo>
                    <a:pt x="11" y="515"/>
                  </a:lnTo>
                  <a:lnTo>
                    <a:pt x="5" y="490"/>
                  </a:lnTo>
                  <a:lnTo>
                    <a:pt x="1" y="466"/>
                  </a:lnTo>
                  <a:lnTo>
                    <a:pt x="0" y="440"/>
                  </a:lnTo>
                  <a:lnTo>
                    <a:pt x="0" y="427"/>
                  </a:lnTo>
                  <a:lnTo>
                    <a:pt x="2" y="410"/>
                  </a:lnTo>
                  <a:lnTo>
                    <a:pt x="6" y="388"/>
                  </a:lnTo>
                  <a:lnTo>
                    <a:pt x="14" y="363"/>
                  </a:lnTo>
                  <a:lnTo>
                    <a:pt x="27" y="336"/>
                  </a:lnTo>
                  <a:lnTo>
                    <a:pt x="44" y="305"/>
                  </a:lnTo>
                  <a:lnTo>
                    <a:pt x="67" y="272"/>
                  </a:lnTo>
                  <a:lnTo>
                    <a:pt x="97" y="240"/>
                  </a:lnTo>
                  <a:lnTo>
                    <a:pt x="120" y="216"/>
                  </a:lnTo>
                  <a:lnTo>
                    <a:pt x="142" y="191"/>
                  </a:lnTo>
                  <a:lnTo>
                    <a:pt x="161" y="166"/>
                  </a:lnTo>
                  <a:lnTo>
                    <a:pt x="178" y="139"/>
                  </a:lnTo>
                  <a:lnTo>
                    <a:pt x="191" y="111"/>
                  </a:lnTo>
                  <a:lnTo>
                    <a:pt x="201" y="79"/>
                  </a:lnTo>
                  <a:lnTo>
                    <a:pt x="206" y="41"/>
                  </a:lnTo>
                  <a:lnTo>
                    <a:pt x="208" y="0"/>
                  </a:lnTo>
                  <a:lnTo>
                    <a:pt x="308" y="0"/>
                  </a:lnTo>
                  <a:lnTo>
                    <a:pt x="310" y="41"/>
                  </a:lnTo>
                  <a:lnTo>
                    <a:pt x="315" y="79"/>
                  </a:lnTo>
                  <a:lnTo>
                    <a:pt x="325" y="111"/>
                  </a:lnTo>
                  <a:lnTo>
                    <a:pt x="338" y="139"/>
                  </a:lnTo>
                  <a:lnTo>
                    <a:pt x="355" y="166"/>
                  </a:lnTo>
                  <a:lnTo>
                    <a:pt x="373" y="191"/>
                  </a:lnTo>
                  <a:lnTo>
                    <a:pt x="395" y="216"/>
                  </a:lnTo>
                  <a:lnTo>
                    <a:pt x="418" y="240"/>
                  </a:lnTo>
                  <a:lnTo>
                    <a:pt x="448" y="272"/>
                  </a:lnTo>
                  <a:lnTo>
                    <a:pt x="471" y="305"/>
                  </a:lnTo>
                  <a:lnTo>
                    <a:pt x="488" y="336"/>
                  </a:lnTo>
                  <a:lnTo>
                    <a:pt x="501" y="363"/>
                  </a:lnTo>
                  <a:lnTo>
                    <a:pt x="508" y="388"/>
                  </a:lnTo>
                  <a:lnTo>
                    <a:pt x="512" y="410"/>
                  </a:lnTo>
                  <a:lnTo>
                    <a:pt x="515" y="427"/>
                  </a:lnTo>
                  <a:lnTo>
                    <a:pt x="515" y="440"/>
                  </a:lnTo>
                  <a:lnTo>
                    <a:pt x="513" y="466"/>
                  </a:lnTo>
                  <a:lnTo>
                    <a:pt x="510" y="492"/>
                  </a:lnTo>
                  <a:lnTo>
                    <a:pt x="503" y="516"/>
                  </a:lnTo>
                  <a:lnTo>
                    <a:pt x="495" y="540"/>
                  </a:lnTo>
                  <a:lnTo>
                    <a:pt x="484" y="561"/>
                  </a:lnTo>
                  <a:lnTo>
                    <a:pt x="471" y="583"/>
                  </a:lnTo>
                  <a:lnTo>
                    <a:pt x="457" y="603"/>
                  </a:lnTo>
                  <a:lnTo>
                    <a:pt x="440" y="621"/>
                  </a:lnTo>
                  <a:lnTo>
                    <a:pt x="422" y="638"/>
                  </a:lnTo>
                  <a:lnTo>
                    <a:pt x="402" y="653"/>
                  </a:lnTo>
                  <a:lnTo>
                    <a:pt x="382" y="666"/>
                  </a:lnTo>
                  <a:lnTo>
                    <a:pt x="359" y="676"/>
                  </a:lnTo>
                  <a:lnTo>
                    <a:pt x="335" y="685"/>
                  </a:lnTo>
                  <a:lnTo>
                    <a:pt x="311" y="692"/>
                  </a:lnTo>
                  <a:lnTo>
                    <a:pt x="285" y="696"/>
                  </a:lnTo>
                  <a:lnTo>
                    <a:pt x="259" y="6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5" name="Freeform 109"/>
            <p:cNvSpPr>
              <a:spLocks/>
            </p:cNvSpPr>
            <p:nvPr/>
          </p:nvSpPr>
          <p:spPr bwMode="auto">
            <a:xfrm>
              <a:off x="6210300" y="3233738"/>
              <a:ext cx="98425" cy="100013"/>
            </a:xfrm>
            <a:custGeom>
              <a:avLst/>
              <a:gdLst>
                <a:gd name="T0" fmla="*/ 4 w 62"/>
                <a:gd name="T1" fmla="*/ 20 h 63"/>
                <a:gd name="T2" fmla="*/ 6 w 62"/>
                <a:gd name="T3" fmla="*/ 15 h 63"/>
                <a:gd name="T4" fmla="*/ 10 w 62"/>
                <a:gd name="T5" fmla="*/ 10 h 63"/>
                <a:gd name="T6" fmla="*/ 17 w 62"/>
                <a:gd name="T7" fmla="*/ 5 h 63"/>
                <a:gd name="T8" fmla="*/ 24 w 62"/>
                <a:gd name="T9" fmla="*/ 1 h 63"/>
                <a:gd name="T10" fmla="*/ 31 w 62"/>
                <a:gd name="T11" fmla="*/ 0 h 63"/>
                <a:gd name="T12" fmla="*/ 37 w 62"/>
                <a:gd name="T13" fmla="*/ 0 h 63"/>
                <a:gd name="T14" fmla="*/ 42 w 62"/>
                <a:gd name="T15" fmla="*/ 1 h 63"/>
                <a:gd name="T16" fmla="*/ 49 w 62"/>
                <a:gd name="T17" fmla="*/ 4 h 63"/>
                <a:gd name="T18" fmla="*/ 54 w 62"/>
                <a:gd name="T19" fmla="*/ 7 h 63"/>
                <a:gd name="T20" fmla="*/ 58 w 62"/>
                <a:gd name="T21" fmla="*/ 13 h 63"/>
                <a:gd name="T22" fmla="*/ 61 w 62"/>
                <a:gd name="T23" fmla="*/ 17 h 63"/>
                <a:gd name="T24" fmla="*/ 62 w 62"/>
                <a:gd name="T25" fmla="*/ 22 h 63"/>
                <a:gd name="T26" fmla="*/ 62 w 62"/>
                <a:gd name="T27" fmla="*/ 29 h 63"/>
                <a:gd name="T28" fmla="*/ 61 w 62"/>
                <a:gd name="T29" fmla="*/ 36 h 63"/>
                <a:gd name="T30" fmla="*/ 58 w 62"/>
                <a:gd name="T31" fmla="*/ 42 h 63"/>
                <a:gd name="T32" fmla="*/ 53 w 62"/>
                <a:gd name="T33" fmla="*/ 49 h 63"/>
                <a:gd name="T34" fmla="*/ 48 w 62"/>
                <a:gd name="T35" fmla="*/ 54 h 63"/>
                <a:gd name="T36" fmla="*/ 41 w 62"/>
                <a:gd name="T37" fmla="*/ 58 h 63"/>
                <a:gd name="T38" fmla="*/ 35 w 62"/>
                <a:gd name="T39" fmla="*/ 60 h 63"/>
                <a:gd name="T40" fmla="*/ 27 w 62"/>
                <a:gd name="T41" fmla="*/ 63 h 63"/>
                <a:gd name="T42" fmla="*/ 22 w 62"/>
                <a:gd name="T43" fmla="*/ 63 h 63"/>
                <a:gd name="T44" fmla="*/ 15 w 62"/>
                <a:gd name="T45" fmla="*/ 63 h 63"/>
                <a:gd name="T46" fmla="*/ 9 w 62"/>
                <a:gd name="T47" fmla="*/ 62 h 63"/>
                <a:gd name="T48" fmla="*/ 1 w 62"/>
                <a:gd name="T49" fmla="*/ 60 h 63"/>
                <a:gd name="T50" fmla="*/ 0 w 62"/>
                <a:gd name="T51" fmla="*/ 50 h 63"/>
                <a:gd name="T52" fmla="*/ 0 w 62"/>
                <a:gd name="T53" fmla="*/ 40 h 63"/>
                <a:gd name="T54" fmla="*/ 1 w 62"/>
                <a:gd name="T55" fmla="*/ 29 h 63"/>
                <a:gd name="T56" fmla="*/ 4 w 62"/>
                <a:gd name="T57"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4" y="20"/>
                  </a:moveTo>
                  <a:lnTo>
                    <a:pt x="6" y="15"/>
                  </a:lnTo>
                  <a:lnTo>
                    <a:pt x="10" y="10"/>
                  </a:lnTo>
                  <a:lnTo>
                    <a:pt x="17" y="5"/>
                  </a:lnTo>
                  <a:lnTo>
                    <a:pt x="24" y="1"/>
                  </a:lnTo>
                  <a:lnTo>
                    <a:pt x="31" y="0"/>
                  </a:lnTo>
                  <a:lnTo>
                    <a:pt x="37" y="0"/>
                  </a:lnTo>
                  <a:lnTo>
                    <a:pt x="42" y="1"/>
                  </a:lnTo>
                  <a:lnTo>
                    <a:pt x="49" y="4"/>
                  </a:lnTo>
                  <a:lnTo>
                    <a:pt x="54" y="7"/>
                  </a:lnTo>
                  <a:lnTo>
                    <a:pt x="58" y="13"/>
                  </a:lnTo>
                  <a:lnTo>
                    <a:pt x="61" y="17"/>
                  </a:lnTo>
                  <a:lnTo>
                    <a:pt x="62" y="22"/>
                  </a:lnTo>
                  <a:lnTo>
                    <a:pt x="62" y="29"/>
                  </a:lnTo>
                  <a:lnTo>
                    <a:pt x="61" y="36"/>
                  </a:lnTo>
                  <a:lnTo>
                    <a:pt x="58" y="42"/>
                  </a:lnTo>
                  <a:lnTo>
                    <a:pt x="53" y="49"/>
                  </a:lnTo>
                  <a:lnTo>
                    <a:pt x="48" y="54"/>
                  </a:lnTo>
                  <a:lnTo>
                    <a:pt x="41" y="58"/>
                  </a:lnTo>
                  <a:lnTo>
                    <a:pt x="35" y="60"/>
                  </a:lnTo>
                  <a:lnTo>
                    <a:pt x="27" y="63"/>
                  </a:lnTo>
                  <a:lnTo>
                    <a:pt x="22" y="63"/>
                  </a:lnTo>
                  <a:lnTo>
                    <a:pt x="15" y="63"/>
                  </a:lnTo>
                  <a:lnTo>
                    <a:pt x="9" y="62"/>
                  </a:lnTo>
                  <a:lnTo>
                    <a:pt x="1" y="60"/>
                  </a:lnTo>
                  <a:lnTo>
                    <a:pt x="0" y="50"/>
                  </a:lnTo>
                  <a:lnTo>
                    <a:pt x="0" y="40"/>
                  </a:lnTo>
                  <a:lnTo>
                    <a:pt x="1" y="29"/>
                  </a:ln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6" name="Rectangle 110"/>
            <p:cNvSpPr>
              <a:spLocks noChangeArrowheads="1"/>
            </p:cNvSpPr>
            <p:nvPr/>
          </p:nvSpPr>
          <p:spPr bwMode="auto">
            <a:xfrm>
              <a:off x="6210300" y="2212976"/>
              <a:ext cx="176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3" name="TextBox 2"/>
          <p:cNvSpPr txBox="1"/>
          <p:nvPr/>
        </p:nvSpPr>
        <p:spPr>
          <a:xfrm>
            <a:off x="2441328" y="4365104"/>
            <a:ext cx="4249881" cy="584775"/>
          </a:xfrm>
          <a:prstGeom prst="rect">
            <a:avLst/>
          </a:prstGeom>
          <a:noFill/>
        </p:spPr>
        <p:txBody>
          <a:bodyPr wrap="none" rtlCol="0">
            <a:spAutoFit/>
          </a:bodyPr>
          <a:lstStyle/>
          <a:p>
            <a:pPr algn="ctr"/>
            <a:r>
              <a:rPr lang="en-US" altLang="ko-KR" sz="3200" b="1" dirty="0">
                <a:latin typeface="Arial Unicode MS" panose="020B0604020202020204" pitchFamily="50" charset="-127"/>
                <a:ea typeface="Arial Unicode MS" panose="020B0604020202020204" pitchFamily="50" charset="-127"/>
                <a:cs typeface="Arial Unicode MS" panose="020B0604020202020204" pitchFamily="50" charset="-127"/>
              </a:rPr>
              <a:t>Multi-party Messenger</a:t>
            </a:r>
            <a:endParaRPr lang="ko-KR" altLang="en-US" sz="32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1" name="TextBox 113"/>
          <p:cNvSpPr txBox="1"/>
          <p:nvPr/>
        </p:nvSpPr>
        <p:spPr>
          <a:xfrm>
            <a:off x="2411760" y="6237312"/>
            <a:ext cx="4320480" cy="25391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050" dirty="0" smtClean="0">
                <a:solidFill>
                  <a:schemeClr val="tx1">
                    <a:alpha val="7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a:t>
            </a:r>
            <a:r>
              <a:rPr lang="en-US" altLang="ko-KR" sz="1050" dirty="0" smtClean="0">
                <a:solidFill>
                  <a:schemeClr val="tx1">
                    <a:alpha val="7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2014.05.30 </a:t>
            </a:r>
            <a:r>
              <a:rPr lang="en-US" altLang="ko-KR" sz="1050" dirty="0" err="1" smtClean="0">
                <a:solidFill>
                  <a:schemeClr val="tx1">
                    <a:alpha val="7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Kookmin</a:t>
            </a:r>
            <a:r>
              <a:rPr lang="en-US" altLang="ko-KR" sz="1050" dirty="0" smtClean="0">
                <a:solidFill>
                  <a:schemeClr val="tx1">
                    <a:alpha val="7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 University. </a:t>
            </a:r>
            <a:r>
              <a:rPr lang="en-US" altLang="ko-KR" sz="1050" dirty="0" smtClean="0">
                <a:solidFill>
                  <a:schemeClr val="tx1">
                    <a:alpha val="7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All Rights </a:t>
            </a:r>
            <a:r>
              <a:rPr lang="en-US" altLang="ko-KR" sz="1050" dirty="0" smtClean="0">
                <a:solidFill>
                  <a:schemeClr val="tx1">
                    <a:alpha val="7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Reserved.</a:t>
            </a:r>
            <a:endParaRPr lang="ko-KR" altLang="en-US" sz="1050" dirty="0">
              <a:solidFill>
                <a:schemeClr val="tx1">
                  <a:alpha val="7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429881339"/>
      </p:ext>
    </p:extLst>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4000" fill="hold" nodeType="withEffect">
                                  <p:stCondLst>
                                    <p:cond delay="0"/>
                                  </p:stCondLst>
                                  <p:childTnLst>
                                    <p:set>
                                      <p:cBhvr>
                                        <p:cTn id="6" dur="1" fill="hold">
                                          <p:stCondLst>
                                            <p:cond delay="0"/>
                                          </p:stCondLst>
                                        </p:cTn>
                                        <p:tgtEl>
                                          <p:spTgt spid="1107"/>
                                        </p:tgtEl>
                                        <p:attrNameLst>
                                          <p:attrName>style.visibility</p:attrName>
                                        </p:attrNameLst>
                                      </p:cBhvr>
                                      <p:to>
                                        <p:strVal val="visible"/>
                                      </p:to>
                                    </p:set>
                                    <p:animEffect transition="in" filter="fade">
                                      <p:cBhvr>
                                        <p:cTn id="7" dur="480"/>
                                        <p:tgtEl>
                                          <p:spTgt spid="1107"/>
                                        </p:tgtEl>
                                      </p:cBhvr>
                                    </p:animEffect>
                                  </p:childTnLst>
                                </p:cTn>
                              </p:par>
                            </p:childTnLst>
                          </p:cTn>
                        </p:par>
                        <p:par>
                          <p:cTn id="8" fill="hold">
                            <p:stCondLst>
                              <p:cond delay="192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4240371" y="1"/>
            <a:ext cx="658646" cy="1281906"/>
            <a:chOff x="5843588" y="2001838"/>
            <a:chExt cx="915988" cy="1782763"/>
          </a:xfrm>
          <a:solidFill>
            <a:schemeClr val="bg1"/>
          </a:solidFill>
        </p:grpSpPr>
        <p:sp>
          <p:nvSpPr>
            <p:cNvPr id="14" name="Rectangle 90"/>
            <p:cNvSpPr>
              <a:spLocks noChangeArrowheads="1"/>
            </p:cNvSpPr>
            <p:nvPr/>
          </p:nvSpPr>
          <p:spPr bwMode="auto">
            <a:xfrm>
              <a:off x="6115050" y="2284413"/>
              <a:ext cx="369888"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 name="Rectangle 91"/>
            <p:cNvSpPr>
              <a:spLocks noChangeArrowheads="1"/>
            </p:cNvSpPr>
            <p:nvPr/>
          </p:nvSpPr>
          <p:spPr bwMode="auto">
            <a:xfrm>
              <a:off x="6275388" y="2001838"/>
              <a:ext cx="42863" cy="296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 name="Freeform 94"/>
            <p:cNvSpPr>
              <a:spLocks/>
            </p:cNvSpPr>
            <p:nvPr/>
          </p:nvSpPr>
          <p:spPr bwMode="auto">
            <a:xfrm>
              <a:off x="5843588" y="2581276"/>
              <a:ext cx="915988" cy="1203325"/>
            </a:xfrm>
            <a:custGeom>
              <a:avLst/>
              <a:gdLst>
                <a:gd name="T0" fmla="*/ 577 w 577"/>
                <a:gd name="T1" fmla="*/ 456 h 758"/>
                <a:gd name="T2" fmla="*/ 569 w 577"/>
                <a:gd name="T3" fmla="*/ 413 h 758"/>
                <a:gd name="T4" fmla="*/ 547 w 577"/>
                <a:gd name="T5" fmla="*/ 354 h 758"/>
                <a:gd name="T6" fmla="*/ 503 w 577"/>
                <a:gd name="T7" fmla="*/ 284 h 758"/>
                <a:gd name="T8" fmla="*/ 448 w 577"/>
                <a:gd name="T9" fmla="*/ 225 h 758"/>
                <a:gd name="T10" fmla="*/ 409 w 577"/>
                <a:gd name="T11" fmla="*/ 177 h 758"/>
                <a:gd name="T12" fmla="*/ 382 w 577"/>
                <a:gd name="T13" fmla="*/ 124 h 758"/>
                <a:gd name="T14" fmla="*/ 370 w 577"/>
                <a:gd name="T15" fmla="*/ 57 h 758"/>
                <a:gd name="T16" fmla="*/ 370 w 577"/>
                <a:gd name="T17" fmla="*/ 0 h 758"/>
                <a:gd name="T18" fmla="*/ 208 w 577"/>
                <a:gd name="T19" fmla="*/ 16 h 758"/>
                <a:gd name="T20" fmla="*/ 204 w 577"/>
                <a:gd name="T21" fmla="*/ 92 h 758"/>
                <a:gd name="T22" fmla="*/ 184 w 577"/>
                <a:gd name="T23" fmla="*/ 151 h 758"/>
                <a:gd name="T24" fmla="*/ 151 w 577"/>
                <a:gd name="T25" fmla="*/ 202 h 758"/>
                <a:gd name="T26" fmla="*/ 106 w 577"/>
                <a:gd name="T27" fmla="*/ 248 h 758"/>
                <a:gd name="T28" fmla="*/ 48 w 577"/>
                <a:gd name="T29" fmla="*/ 319 h 758"/>
                <a:gd name="T30" fmla="*/ 17 w 577"/>
                <a:gd name="T31" fmla="*/ 385 h 758"/>
                <a:gd name="T32" fmla="*/ 2 w 577"/>
                <a:gd name="T33" fmla="*/ 437 h 758"/>
                <a:gd name="T34" fmla="*/ 0 w 577"/>
                <a:gd name="T35" fmla="*/ 470 h 758"/>
                <a:gd name="T36" fmla="*/ 5 w 577"/>
                <a:gd name="T37" fmla="*/ 527 h 758"/>
                <a:gd name="T38" fmla="*/ 22 w 577"/>
                <a:gd name="T39" fmla="*/ 580 h 758"/>
                <a:gd name="T40" fmla="*/ 49 w 577"/>
                <a:gd name="T41" fmla="*/ 629 h 758"/>
                <a:gd name="T42" fmla="*/ 85 w 577"/>
                <a:gd name="T43" fmla="*/ 673 h 758"/>
                <a:gd name="T44" fmla="*/ 129 w 577"/>
                <a:gd name="T45" fmla="*/ 709 h 758"/>
                <a:gd name="T46" fmla="*/ 178 w 577"/>
                <a:gd name="T47" fmla="*/ 735 h 758"/>
                <a:gd name="T48" fmla="*/ 232 w 577"/>
                <a:gd name="T49" fmla="*/ 752 h 758"/>
                <a:gd name="T50" fmla="*/ 290 w 577"/>
                <a:gd name="T51" fmla="*/ 758 h 758"/>
                <a:gd name="T52" fmla="*/ 290 w 577"/>
                <a:gd name="T53" fmla="*/ 758 h 758"/>
                <a:gd name="T54" fmla="*/ 290 w 577"/>
                <a:gd name="T55" fmla="*/ 758 h 758"/>
                <a:gd name="T56" fmla="*/ 292 w 577"/>
                <a:gd name="T57" fmla="*/ 758 h 758"/>
                <a:gd name="T58" fmla="*/ 292 w 577"/>
                <a:gd name="T59" fmla="*/ 758 h 758"/>
                <a:gd name="T60" fmla="*/ 292 w 577"/>
                <a:gd name="T61" fmla="*/ 758 h 758"/>
                <a:gd name="T62" fmla="*/ 347 w 577"/>
                <a:gd name="T63" fmla="*/ 752 h 758"/>
                <a:gd name="T64" fmla="*/ 400 w 577"/>
                <a:gd name="T65" fmla="*/ 735 h 758"/>
                <a:gd name="T66" fmla="*/ 449 w 577"/>
                <a:gd name="T67" fmla="*/ 709 h 758"/>
                <a:gd name="T68" fmla="*/ 492 w 577"/>
                <a:gd name="T69" fmla="*/ 673 h 758"/>
                <a:gd name="T70" fmla="*/ 528 w 577"/>
                <a:gd name="T71" fmla="*/ 629 h 758"/>
                <a:gd name="T72" fmla="*/ 555 w 577"/>
                <a:gd name="T73" fmla="*/ 580 h 758"/>
                <a:gd name="T74" fmla="*/ 572 w 577"/>
                <a:gd name="T75" fmla="*/ 527 h 758"/>
                <a:gd name="T76" fmla="*/ 577 w 577"/>
                <a:gd name="T77" fmla="*/ 47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7" h="758">
                  <a:moveTo>
                    <a:pt x="577" y="470"/>
                  </a:moveTo>
                  <a:lnTo>
                    <a:pt x="577" y="456"/>
                  </a:lnTo>
                  <a:lnTo>
                    <a:pt x="574" y="437"/>
                  </a:lnTo>
                  <a:lnTo>
                    <a:pt x="569" y="413"/>
                  </a:lnTo>
                  <a:lnTo>
                    <a:pt x="561" y="385"/>
                  </a:lnTo>
                  <a:lnTo>
                    <a:pt x="547" y="354"/>
                  </a:lnTo>
                  <a:lnTo>
                    <a:pt x="529" y="319"/>
                  </a:lnTo>
                  <a:lnTo>
                    <a:pt x="503" y="284"/>
                  </a:lnTo>
                  <a:lnTo>
                    <a:pt x="471" y="248"/>
                  </a:lnTo>
                  <a:lnTo>
                    <a:pt x="448" y="225"/>
                  </a:lnTo>
                  <a:lnTo>
                    <a:pt x="427" y="202"/>
                  </a:lnTo>
                  <a:lnTo>
                    <a:pt x="409" y="177"/>
                  </a:lnTo>
                  <a:lnTo>
                    <a:pt x="393" y="151"/>
                  </a:lnTo>
                  <a:lnTo>
                    <a:pt x="382" y="124"/>
                  </a:lnTo>
                  <a:lnTo>
                    <a:pt x="374" y="92"/>
                  </a:lnTo>
                  <a:lnTo>
                    <a:pt x="370" y="57"/>
                  </a:lnTo>
                  <a:lnTo>
                    <a:pt x="370" y="16"/>
                  </a:lnTo>
                  <a:lnTo>
                    <a:pt x="370" y="0"/>
                  </a:lnTo>
                  <a:lnTo>
                    <a:pt x="208" y="0"/>
                  </a:lnTo>
                  <a:lnTo>
                    <a:pt x="208" y="16"/>
                  </a:lnTo>
                  <a:lnTo>
                    <a:pt x="208" y="57"/>
                  </a:lnTo>
                  <a:lnTo>
                    <a:pt x="204" y="92"/>
                  </a:lnTo>
                  <a:lnTo>
                    <a:pt x="196" y="124"/>
                  </a:lnTo>
                  <a:lnTo>
                    <a:pt x="184" y="151"/>
                  </a:lnTo>
                  <a:lnTo>
                    <a:pt x="169" y="177"/>
                  </a:lnTo>
                  <a:lnTo>
                    <a:pt x="151" y="202"/>
                  </a:lnTo>
                  <a:lnTo>
                    <a:pt x="129" y="225"/>
                  </a:lnTo>
                  <a:lnTo>
                    <a:pt x="106" y="248"/>
                  </a:lnTo>
                  <a:lnTo>
                    <a:pt x="73" y="284"/>
                  </a:lnTo>
                  <a:lnTo>
                    <a:pt x="48" y="319"/>
                  </a:lnTo>
                  <a:lnTo>
                    <a:pt x="30" y="354"/>
                  </a:lnTo>
                  <a:lnTo>
                    <a:pt x="17" y="385"/>
                  </a:lnTo>
                  <a:lnTo>
                    <a:pt x="8" y="413"/>
                  </a:lnTo>
                  <a:lnTo>
                    <a:pt x="2" y="437"/>
                  </a:lnTo>
                  <a:lnTo>
                    <a:pt x="0" y="456"/>
                  </a:lnTo>
                  <a:lnTo>
                    <a:pt x="0" y="470"/>
                  </a:lnTo>
                  <a:lnTo>
                    <a:pt x="1" y="499"/>
                  </a:lnTo>
                  <a:lnTo>
                    <a:pt x="5" y="527"/>
                  </a:lnTo>
                  <a:lnTo>
                    <a:pt x="13" y="554"/>
                  </a:lnTo>
                  <a:lnTo>
                    <a:pt x="22" y="580"/>
                  </a:lnTo>
                  <a:lnTo>
                    <a:pt x="35" y="604"/>
                  </a:lnTo>
                  <a:lnTo>
                    <a:pt x="49" y="629"/>
                  </a:lnTo>
                  <a:lnTo>
                    <a:pt x="66" y="652"/>
                  </a:lnTo>
                  <a:lnTo>
                    <a:pt x="85" y="673"/>
                  </a:lnTo>
                  <a:lnTo>
                    <a:pt x="106" y="692"/>
                  </a:lnTo>
                  <a:lnTo>
                    <a:pt x="129" y="709"/>
                  </a:lnTo>
                  <a:lnTo>
                    <a:pt x="152" y="723"/>
                  </a:lnTo>
                  <a:lnTo>
                    <a:pt x="178" y="735"/>
                  </a:lnTo>
                  <a:lnTo>
                    <a:pt x="205" y="745"/>
                  </a:lnTo>
                  <a:lnTo>
                    <a:pt x="232" y="752"/>
                  </a:lnTo>
                  <a:lnTo>
                    <a:pt x="261" y="757"/>
                  </a:lnTo>
                  <a:lnTo>
                    <a:pt x="290" y="758"/>
                  </a:lnTo>
                  <a:lnTo>
                    <a:pt x="290" y="758"/>
                  </a:lnTo>
                  <a:lnTo>
                    <a:pt x="290" y="758"/>
                  </a:lnTo>
                  <a:lnTo>
                    <a:pt x="290" y="758"/>
                  </a:lnTo>
                  <a:lnTo>
                    <a:pt x="290" y="758"/>
                  </a:lnTo>
                  <a:lnTo>
                    <a:pt x="290" y="758"/>
                  </a:lnTo>
                  <a:lnTo>
                    <a:pt x="292" y="758"/>
                  </a:lnTo>
                  <a:lnTo>
                    <a:pt x="292" y="758"/>
                  </a:lnTo>
                  <a:lnTo>
                    <a:pt x="292" y="758"/>
                  </a:lnTo>
                  <a:lnTo>
                    <a:pt x="292" y="758"/>
                  </a:lnTo>
                  <a:lnTo>
                    <a:pt x="292" y="758"/>
                  </a:lnTo>
                  <a:lnTo>
                    <a:pt x="320" y="757"/>
                  </a:lnTo>
                  <a:lnTo>
                    <a:pt x="347" y="752"/>
                  </a:lnTo>
                  <a:lnTo>
                    <a:pt x="374" y="745"/>
                  </a:lnTo>
                  <a:lnTo>
                    <a:pt x="400" y="735"/>
                  </a:lnTo>
                  <a:lnTo>
                    <a:pt x="424" y="723"/>
                  </a:lnTo>
                  <a:lnTo>
                    <a:pt x="449" y="709"/>
                  </a:lnTo>
                  <a:lnTo>
                    <a:pt x="471" y="692"/>
                  </a:lnTo>
                  <a:lnTo>
                    <a:pt x="492" y="673"/>
                  </a:lnTo>
                  <a:lnTo>
                    <a:pt x="511" y="652"/>
                  </a:lnTo>
                  <a:lnTo>
                    <a:pt x="528" y="629"/>
                  </a:lnTo>
                  <a:lnTo>
                    <a:pt x="542" y="604"/>
                  </a:lnTo>
                  <a:lnTo>
                    <a:pt x="555" y="580"/>
                  </a:lnTo>
                  <a:lnTo>
                    <a:pt x="564" y="554"/>
                  </a:lnTo>
                  <a:lnTo>
                    <a:pt x="572" y="527"/>
                  </a:lnTo>
                  <a:lnTo>
                    <a:pt x="575" y="499"/>
                  </a:lnTo>
                  <a:lnTo>
                    <a:pt x="577"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 name="Freeform 95"/>
            <p:cNvSpPr>
              <a:spLocks/>
            </p:cNvSpPr>
            <p:nvPr/>
          </p:nvSpPr>
          <p:spPr bwMode="auto">
            <a:xfrm>
              <a:off x="5892800" y="2628901"/>
              <a:ext cx="817563" cy="1106488"/>
            </a:xfrm>
            <a:custGeom>
              <a:avLst/>
              <a:gdLst>
                <a:gd name="T0" fmla="*/ 233 w 515"/>
                <a:gd name="T1" fmla="*/ 696 h 697"/>
                <a:gd name="T2" fmla="*/ 183 w 515"/>
                <a:gd name="T3" fmla="*/ 685 h 697"/>
                <a:gd name="T4" fmla="*/ 135 w 515"/>
                <a:gd name="T5" fmla="*/ 667 h 697"/>
                <a:gd name="T6" fmla="*/ 94 w 515"/>
                <a:gd name="T7" fmla="*/ 639 h 697"/>
                <a:gd name="T8" fmla="*/ 58 w 515"/>
                <a:gd name="T9" fmla="*/ 603 h 697"/>
                <a:gd name="T10" fmla="*/ 30 w 515"/>
                <a:gd name="T11" fmla="*/ 561 h 697"/>
                <a:gd name="T12" fmla="*/ 11 w 515"/>
                <a:gd name="T13" fmla="*/ 515 h 697"/>
                <a:gd name="T14" fmla="*/ 1 w 515"/>
                <a:gd name="T15" fmla="*/ 466 h 697"/>
                <a:gd name="T16" fmla="*/ 0 w 515"/>
                <a:gd name="T17" fmla="*/ 427 h 697"/>
                <a:gd name="T18" fmla="*/ 6 w 515"/>
                <a:gd name="T19" fmla="*/ 388 h 697"/>
                <a:gd name="T20" fmla="*/ 27 w 515"/>
                <a:gd name="T21" fmla="*/ 336 h 697"/>
                <a:gd name="T22" fmla="*/ 67 w 515"/>
                <a:gd name="T23" fmla="*/ 272 h 697"/>
                <a:gd name="T24" fmla="*/ 120 w 515"/>
                <a:gd name="T25" fmla="*/ 216 h 697"/>
                <a:gd name="T26" fmla="*/ 161 w 515"/>
                <a:gd name="T27" fmla="*/ 166 h 697"/>
                <a:gd name="T28" fmla="*/ 191 w 515"/>
                <a:gd name="T29" fmla="*/ 111 h 697"/>
                <a:gd name="T30" fmla="*/ 206 w 515"/>
                <a:gd name="T31" fmla="*/ 41 h 697"/>
                <a:gd name="T32" fmla="*/ 308 w 515"/>
                <a:gd name="T33" fmla="*/ 0 h 697"/>
                <a:gd name="T34" fmla="*/ 315 w 515"/>
                <a:gd name="T35" fmla="*/ 79 h 697"/>
                <a:gd name="T36" fmla="*/ 338 w 515"/>
                <a:gd name="T37" fmla="*/ 139 h 697"/>
                <a:gd name="T38" fmla="*/ 373 w 515"/>
                <a:gd name="T39" fmla="*/ 191 h 697"/>
                <a:gd name="T40" fmla="*/ 418 w 515"/>
                <a:gd name="T41" fmla="*/ 240 h 697"/>
                <a:gd name="T42" fmla="*/ 471 w 515"/>
                <a:gd name="T43" fmla="*/ 305 h 697"/>
                <a:gd name="T44" fmla="*/ 501 w 515"/>
                <a:gd name="T45" fmla="*/ 363 h 697"/>
                <a:gd name="T46" fmla="*/ 512 w 515"/>
                <a:gd name="T47" fmla="*/ 410 h 697"/>
                <a:gd name="T48" fmla="*/ 515 w 515"/>
                <a:gd name="T49" fmla="*/ 440 h 697"/>
                <a:gd name="T50" fmla="*/ 510 w 515"/>
                <a:gd name="T51" fmla="*/ 492 h 697"/>
                <a:gd name="T52" fmla="*/ 495 w 515"/>
                <a:gd name="T53" fmla="*/ 540 h 697"/>
                <a:gd name="T54" fmla="*/ 471 w 515"/>
                <a:gd name="T55" fmla="*/ 583 h 697"/>
                <a:gd name="T56" fmla="*/ 440 w 515"/>
                <a:gd name="T57" fmla="*/ 621 h 697"/>
                <a:gd name="T58" fmla="*/ 402 w 515"/>
                <a:gd name="T59" fmla="*/ 653 h 697"/>
                <a:gd name="T60" fmla="*/ 359 w 515"/>
                <a:gd name="T61" fmla="*/ 676 h 697"/>
                <a:gd name="T62" fmla="*/ 311 w 515"/>
                <a:gd name="T63" fmla="*/ 692 h 697"/>
                <a:gd name="T64" fmla="*/ 259 w 515"/>
                <a:gd name="T65"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5" h="697">
                  <a:moveTo>
                    <a:pt x="259" y="697"/>
                  </a:moveTo>
                  <a:lnTo>
                    <a:pt x="233" y="696"/>
                  </a:lnTo>
                  <a:lnTo>
                    <a:pt x="208" y="692"/>
                  </a:lnTo>
                  <a:lnTo>
                    <a:pt x="183" y="685"/>
                  </a:lnTo>
                  <a:lnTo>
                    <a:pt x="159" y="678"/>
                  </a:lnTo>
                  <a:lnTo>
                    <a:pt x="135" y="667"/>
                  </a:lnTo>
                  <a:lnTo>
                    <a:pt x="115" y="654"/>
                  </a:lnTo>
                  <a:lnTo>
                    <a:pt x="94" y="639"/>
                  </a:lnTo>
                  <a:lnTo>
                    <a:pt x="75" y="622"/>
                  </a:lnTo>
                  <a:lnTo>
                    <a:pt x="58" y="603"/>
                  </a:lnTo>
                  <a:lnTo>
                    <a:pt x="42" y="582"/>
                  </a:lnTo>
                  <a:lnTo>
                    <a:pt x="30" y="561"/>
                  </a:lnTo>
                  <a:lnTo>
                    <a:pt x="19" y="538"/>
                  </a:lnTo>
                  <a:lnTo>
                    <a:pt x="11" y="515"/>
                  </a:lnTo>
                  <a:lnTo>
                    <a:pt x="5" y="490"/>
                  </a:lnTo>
                  <a:lnTo>
                    <a:pt x="1" y="466"/>
                  </a:lnTo>
                  <a:lnTo>
                    <a:pt x="0" y="440"/>
                  </a:lnTo>
                  <a:lnTo>
                    <a:pt x="0" y="427"/>
                  </a:lnTo>
                  <a:lnTo>
                    <a:pt x="2" y="410"/>
                  </a:lnTo>
                  <a:lnTo>
                    <a:pt x="6" y="388"/>
                  </a:lnTo>
                  <a:lnTo>
                    <a:pt x="14" y="363"/>
                  </a:lnTo>
                  <a:lnTo>
                    <a:pt x="27" y="336"/>
                  </a:lnTo>
                  <a:lnTo>
                    <a:pt x="44" y="305"/>
                  </a:lnTo>
                  <a:lnTo>
                    <a:pt x="67" y="272"/>
                  </a:lnTo>
                  <a:lnTo>
                    <a:pt x="97" y="240"/>
                  </a:lnTo>
                  <a:lnTo>
                    <a:pt x="120" y="216"/>
                  </a:lnTo>
                  <a:lnTo>
                    <a:pt x="142" y="191"/>
                  </a:lnTo>
                  <a:lnTo>
                    <a:pt x="161" y="166"/>
                  </a:lnTo>
                  <a:lnTo>
                    <a:pt x="178" y="139"/>
                  </a:lnTo>
                  <a:lnTo>
                    <a:pt x="191" y="111"/>
                  </a:lnTo>
                  <a:lnTo>
                    <a:pt x="201" y="79"/>
                  </a:lnTo>
                  <a:lnTo>
                    <a:pt x="206" y="41"/>
                  </a:lnTo>
                  <a:lnTo>
                    <a:pt x="208" y="0"/>
                  </a:lnTo>
                  <a:lnTo>
                    <a:pt x="308" y="0"/>
                  </a:lnTo>
                  <a:lnTo>
                    <a:pt x="310" y="41"/>
                  </a:lnTo>
                  <a:lnTo>
                    <a:pt x="315" y="79"/>
                  </a:lnTo>
                  <a:lnTo>
                    <a:pt x="325" y="111"/>
                  </a:lnTo>
                  <a:lnTo>
                    <a:pt x="338" y="139"/>
                  </a:lnTo>
                  <a:lnTo>
                    <a:pt x="355" y="166"/>
                  </a:lnTo>
                  <a:lnTo>
                    <a:pt x="373" y="191"/>
                  </a:lnTo>
                  <a:lnTo>
                    <a:pt x="395" y="216"/>
                  </a:lnTo>
                  <a:lnTo>
                    <a:pt x="418" y="240"/>
                  </a:lnTo>
                  <a:lnTo>
                    <a:pt x="448" y="272"/>
                  </a:lnTo>
                  <a:lnTo>
                    <a:pt x="471" y="305"/>
                  </a:lnTo>
                  <a:lnTo>
                    <a:pt x="488" y="336"/>
                  </a:lnTo>
                  <a:lnTo>
                    <a:pt x="501" y="363"/>
                  </a:lnTo>
                  <a:lnTo>
                    <a:pt x="508" y="388"/>
                  </a:lnTo>
                  <a:lnTo>
                    <a:pt x="512" y="410"/>
                  </a:lnTo>
                  <a:lnTo>
                    <a:pt x="515" y="427"/>
                  </a:lnTo>
                  <a:lnTo>
                    <a:pt x="515" y="440"/>
                  </a:lnTo>
                  <a:lnTo>
                    <a:pt x="513" y="466"/>
                  </a:lnTo>
                  <a:lnTo>
                    <a:pt x="510" y="492"/>
                  </a:lnTo>
                  <a:lnTo>
                    <a:pt x="503" y="516"/>
                  </a:lnTo>
                  <a:lnTo>
                    <a:pt x="495" y="540"/>
                  </a:lnTo>
                  <a:lnTo>
                    <a:pt x="484" y="561"/>
                  </a:lnTo>
                  <a:lnTo>
                    <a:pt x="471" y="583"/>
                  </a:lnTo>
                  <a:lnTo>
                    <a:pt x="457" y="603"/>
                  </a:lnTo>
                  <a:lnTo>
                    <a:pt x="440" y="621"/>
                  </a:lnTo>
                  <a:lnTo>
                    <a:pt x="422" y="638"/>
                  </a:lnTo>
                  <a:lnTo>
                    <a:pt x="402" y="653"/>
                  </a:lnTo>
                  <a:lnTo>
                    <a:pt x="382" y="666"/>
                  </a:lnTo>
                  <a:lnTo>
                    <a:pt x="359" y="676"/>
                  </a:lnTo>
                  <a:lnTo>
                    <a:pt x="335" y="685"/>
                  </a:lnTo>
                  <a:lnTo>
                    <a:pt x="311" y="692"/>
                  </a:lnTo>
                  <a:lnTo>
                    <a:pt x="285" y="696"/>
                  </a:lnTo>
                  <a:lnTo>
                    <a:pt x="259" y="6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 name="Freeform 109"/>
            <p:cNvSpPr>
              <a:spLocks/>
            </p:cNvSpPr>
            <p:nvPr/>
          </p:nvSpPr>
          <p:spPr bwMode="auto">
            <a:xfrm>
              <a:off x="6210300" y="3233738"/>
              <a:ext cx="98425" cy="100013"/>
            </a:xfrm>
            <a:custGeom>
              <a:avLst/>
              <a:gdLst>
                <a:gd name="T0" fmla="*/ 4 w 62"/>
                <a:gd name="T1" fmla="*/ 20 h 63"/>
                <a:gd name="T2" fmla="*/ 6 w 62"/>
                <a:gd name="T3" fmla="*/ 15 h 63"/>
                <a:gd name="T4" fmla="*/ 10 w 62"/>
                <a:gd name="T5" fmla="*/ 10 h 63"/>
                <a:gd name="T6" fmla="*/ 17 w 62"/>
                <a:gd name="T7" fmla="*/ 5 h 63"/>
                <a:gd name="T8" fmla="*/ 24 w 62"/>
                <a:gd name="T9" fmla="*/ 1 h 63"/>
                <a:gd name="T10" fmla="*/ 31 w 62"/>
                <a:gd name="T11" fmla="*/ 0 h 63"/>
                <a:gd name="T12" fmla="*/ 37 w 62"/>
                <a:gd name="T13" fmla="*/ 0 h 63"/>
                <a:gd name="T14" fmla="*/ 42 w 62"/>
                <a:gd name="T15" fmla="*/ 1 h 63"/>
                <a:gd name="T16" fmla="*/ 49 w 62"/>
                <a:gd name="T17" fmla="*/ 4 h 63"/>
                <a:gd name="T18" fmla="*/ 54 w 62"/>
                <a:gd name="T19" fmla="*/ 7 h 63"/>
                <a:gd name="T20" fmla="*/ 58 w 62"/>
                <a:gd name="T21" fmla="*/ 13 h 63"/>
                <a:gd name="T22" fmla="*/ 61 w 62"/>
                <a:gd name="T23" fmla="*/ 17 h 63"/>
                <a:gd name="T24" fmla="*/ 62 w 62"/>
                <a:gd name="T25" fmla="*/ 22 h 63"/>
                <a:gd name="T26" fmla="*/ 62 w 62"/>
                <a:gd name="T27" fmla="*/ 29 h 63"/>
                <a:gd name="T28" fmla="*/ 61 w 62"/>
                <a:gd name="T29" fmla="*/ 36 h 63"/>
                <a:gd name="T30" fmla="*/ 58 w 62"/>
                <a:gd name="T31" fmla="*/ 42 h 63"/>
                <a:gd name="T32" fmla="*/ 53 w 62"/>
                <a:gd name="T33" fmla="*/ 49 h 63"/>
                <a:gd name="T34" fmla="*/ 48 w 62"/>
                <a:gd name="T35" fmla="*/ 54 h 63"/>
                <a:gd name="T36" fmla="*/ 41 w 62"/>
                <a:gd name="T37" fmla="*/ 58 h 63"/>
                <a:gd name="T38" fmla="*/ 35 w 62"/>
                <a:gd name="T39" fmla="*/ 60 h 63"/>
                <a:gd name="T40" fmla="*/ 27 w 62"/>
                <a:gd name="T41" fmla="*/ 63 h 63"/>
                <a:gd name="T42" fmla="*/ 22 w 62"/>
                <a:gd name="T43" fmla="*/ 63 h 63"/>
                <a:gd name="T44" fmla="*/ 15 w 62"/>
                <a:gd name="T45" fmla="*/ 63 h 63"/>
                <a:gd name="T46" fmla="*/ 9 w 62"/>
                <a:gd name="T47" fmla="*/ 62 h 63"/>
                <a:gd name="T48" fmla="*/ 1 w 62"/>
                <a:gd name="T49" fmla="*/ 60 h 63"/>
                <a:gd name="T50" fmla="*/ 0 w 62"/>
                <a:gd name="T51" fmla="*/ 50 h 63"/>
                <a:gd name="T52" fmla="*/ 0 w 62"/>
                <a:gd name="T53" fmla="*/ 40 h 63"/>
                <a:gd name="T54" fmla="*/ 1 w 62"/>
                <a:gd name="T55" fmla="*/ 29 h 63"/>
                <a:gd name="T56" fmla="*/ 4 w 62"/>
                <a:gd name="T57"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4" y="20"/>
                  </a:moveTo>
                  <a:lnTo>
                    <a:pt x="6" y="15"/>
                  </a:lnTo>
                  <a:lnTo>
                    <a:pt x="10" y="10"/>
                  </a:lnTo>
                  <a:lnTo>
                    <a:pt x="17" y="5"/>
                  </a:lnTo>
                  <a:lnTo>
                    <a:pt x="24" y="1"/>
                  </a:lnTo>
                  <a:lnTo>
                    <a:pt x="31" y="0"/>
                  </a:lnTo>
                  <a:lnTo>
                    <a:pt x="37" y="0"/>
                  </a:lnTo>
                  <a:lnTo>
                    <a:pt x="42" y="1"/>
                  </a:lnTo>
                  <a:lnTo>
                    <a:pt x="49" y="4"/>
                  </a:lnTo>
                  <a:lnTo>
                    <a:pt x="54" y="7"/>
                  </a:lnTo>
                  <a:lnTo>
                    <a:pt x="58" y="13"/>
                  </a:lnTo>
                  <a:lnTo>
                    <a:pt x="61" y="17"/>
                  </a:lnTo>
                  <a:lnTo>
                    <a:pt x="62" y="22"/>
                  </a:lnTo>
                  <a:lnTo>
                    <a:pt x="62" y="29"/>
                  </a:lnTo>
                  <a:lnTo>
                    <a:pt x="61" y="36"/>
                  </a:lnTo>
                  <a:lnTo>
                    <a:pt x="58" y="42"/>
                  </a:lnTo>
                  <a:lnTo>
                    <a:pt x="53" y="49"/>
                  </a:lnTo>
                  <a:lnTo>
                    <a:pt x="48" y="54"/>
                  </a:lnTo>
                  <a:lnTo>
                    <a:pt x="41" y="58"/>
                  </a:lnTo>
                  <a:lnTo>
                    <a:pt x="35" y="60"/>
                  </a:lnTo>
                  <a:lnTo>
                    <a:pt x="27" y="63"/>
                  </a:lnTo>
                  <a:lnTo>
                    <a:pt x="22" y="63"/>
                  </a:lnTo>
                  <a:lnTo>
                    <a:pt x="15" y="63"/>
                  </a:lnTo>
                  <a:lnTo>
                    <a:pt x="9" y="62"/>
                  </a:lnTo>
                  <a:lnTo>
                    <a:pt x="1" y="60"/>
                  </a:lnTo>
                  <a:lnTo>
                    <a:pt x="0" y="50"/>
                  </a:lnTo>
                  <a:lnTo>
                    <a:pt x="0" y="40"/>
                  </a:lnTo>
                  <a:lnTo>
                    <a:pt x="1" y="29"/>
                  </a:ln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Rectangle 110"/>
            <p:cNvSpPr>
              <a:spLocks noChangeArrowheads="1"/>
            </p:cNvSpPr>
            <p:nvPr/>
          </p:nvSpPr>
          <p:spPr bwMode="auto">
            <a:xfrm>
              <a:off x="6210300" y="2212976"/>
              <a:ext cx="176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4" name="직사각형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이등변 삼각형 1"/>
          <p:cNvSpPr/>
          <p:nvPr/>
        </p:nvSpPr>
        <p:spPr>
          <a:xfrm>
            <a:off x="0" y="1052736"/>
            <a:ext cx="9144000" cy="5805263"/>
          </a:xfrm>
          <a:prstGeom prst="triangle">
            <a:avLst>
              <a:gd name="adj" fmla="val 500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07" name="그룹 1106"/>
          <p:cNvGrpSpPr/>
          <p:nvPr/>
        </p:nvGrpSpPr>
        <p:grpSpPr>
          <a:xfrm>
            <a:off x="4240371" y="1"/>
            <a:ext cx="658646" cy="1281906"/>
            <a:chOff x="5843588" y="2001838"/>
            <a:chExt cx="915988" cy="1782763"/>
          </a:xfrm>
          <a:solidFill>
            <a:srgbClr val="FFC000"/>
          </a:solidFill>
        </p:grpSpPr>
        <p:sp>
          <p:nvSpPr>
            <p:cNvPr id="1054" name="Rectangle 90"/>
            <p:cNvSpPr>
              <a:spLocks noChangeArrowheads="1"/>
            </p:cNvSpPr>
            <p:nvPr/>
          </p:nvSpPr>
          <p:spPr bwMode="auto">
            <a:xfrm>
              <a:off x="6115050" y="2284413"/>
              <a:ext cx="369888"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55" name="Rectangle 91"/>
            <p:cNvSpPr>
              <a:spLocks noChangeArrowheads="1"/>
            </p:cNvSpPr>
            <p:nvPr/>
          </p:nvSpPr>
          <p:spPr bwMode="auto">
            <a:xfrm>
              <a:off x="6275388" y="2001838"/>
              <a:ext cx="42863" cy="296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0" name="Freeform 94"/>
            <p:cNvSpPr>
              <a:spLocks/>
            </p:cNvSpPr>
            <p:nvPr/>
          </p:nvSpPr>
          <p:spPr bwMode="auto">
            <a:xfrm>
              <a:off x="5843588" y="2581276"/>
              <a:ext cx="915988" cy="1203325"/>
            </a:xfrm>
            <a:custGeom>
              <a:avLst/>
              <a:gdLst>
                <a:gd name="T0" fmla="*/ 577 w 577"/>
                <a:gd name="T1" fmla="*/ 456 h 758"/>
                <a:gd name="T2" fmla="*/ 569 w 577"/>
                <a:gd name="T3" fmla="*/ 413 h 758"/>
                <a:gd name="T4" fmla="*/ 547 w 577"/>
                <a:gd name="T5" fmla="*/ 354 h 758"/>
                <a:gd name="T6" fmla="*/ 503 w 577"/>
                <a:gd name="T7" fmla="*/ 284 h 758"/>
                <a:gd name="T8" fmla="*/ 448 w 577"/>
                <a:gd name="T9" fmla="*/ 225 h 758"/>
                <a:gd name="T10" fmla="*/ 409 w 577"/>
                <a:gd name="T11" fmla="*/ 177 h 758"/>
                <a:gd name="T12" fmla="*/ 382 w 577"/>
                <a:gd name="T13" fmla="*/ 124 h 758"/>
                <a:gd name="T14" fmla="*/ 370 w 577"/>
                <a:gd name="T15" fmla="*/ 57 h 758"/>
                <a:gd name="T16" fmla="*/ 370 w 577"/>
                <a:gd name="T17" fmla="*/ 0 h 758"/>
                <a:gd name="T18" fmla="*/ 208 w 577"/>
                <a:gd name="T19" fmla="*/ 16 h 758"/>
                <a:gd name="T20" fmla="*/ 204 w 577"/>
                <a:gd name="T21" fmla="*/ 92 h 758"/>
                <a:gd name="T22" fmla="*/ 184 w 577"/>
                <a:gd name="T23" fmla="*/ 151 h 758"/>
                <a:gd name="T24" fmla="*/ 151 w 577"/>
                <a:gd name="T25" fmla="*/ 202 h 758"/>
                <a:gd name="T26" fmla="*/ 106 w 577"/>
                <a:gd name="T27" fmla="*/ 248 h 758"/>
                <a:gd name="T28" fmla="*/ 48 w 577"/>
                <a:gd name="T29" fmla="*/ 319 h 758"/>
                <a:gd name="T30" fmla="*/ 17 w 577"/>
                <a:gd name="T31" fmla="*/ 385 h 758"/>
                <a:gd name="T32" fmla="*/ 2 w 577"/>
                <a:gd name="T33" fmla="*/ 437 h 758"/>
                <a:gd name="T34" fmla="*/ 0 w 577"/>
                <a:gd name="T35" fmla="*/ 470 h 758"/>
                <a:gd name="T36" fmla="*/ 5 w 577"/>
                <a:gd name="T37" fmla="*/ 527 h 758"/>
                <a:gd name="T38" fmla="*/ 22 w 577"/>
                <a:gd name="T39" fmla="*/ 580 h 758"/>
                <a:gd name="T40" fmla="*/ 49 w 577"/>
                <a:gd name="T41" fmla="*/ 629 h 758"/>
                <a:gd name="T42" fmla="*/ 85 w 577"/>
                <a:gd name="T43" fmla="*/ 673 h 758"/>
                <a:gd name="T44" fmla="*/ 129 w 577"/>
                <a:gd name="T45" fmla="*/ 709 h 758"/>
                <a:gd name="T46" fmla="*/ 178 w 577"/>
                <a:gd name="T47" fmla="*/ 735 h 758"/>
                <a:gd name="T48" fmla="*/ 232 w 577"/>
                <a:gd name="T49" fmla="*/ 752 h 758"/>
                <a:gd name="T50" fmla="*/ 290 w 577"/>
                <a:gd name="T51" fmla="*/ 758 h 758"/>
                <a:gd name="T52" fmla="*/ 290 w 577"/>
                <a:gd name="T53" fmla="*/ 758 h 758"/>
                <a:gd name="T54" fmla="*/ 290 w 577"/>
                <a:gd name="T55" fmla="*/ 758 h 758"/>
                <a:gd name="T56" fmla="*/ 292 w 577"/>
                <a:gd name="T57" fmla="*/ 758 h 758"/>
                <a:gd name="T58" fmla="*/ 292 w 577"/>
                <a:gd name="T59" fmla="*/ 758 h 758"/>
                <a:gd name="T60" fmla="*/ 292 w 577"/>
                <a:gd name="T61" fmla="*/ 758 h 758"/>
                <a:gd name="T62" fmla="*/ 347 w 577"/>
                <a:gd name="T63" fmla="*/ 752 h 758"/>
                <a:gd name="T64" fmla="*/ 400 w 577"/>
                <a:gd name="T65" fmla="*/ 735 h 758"/>
                <a:gd name="T66" fmla="*/ 449 w 577"/>
                <a:gd name="T67" fmla="*/ 709 h 758"/>
                <a:gd name="T68" fmla="*/ 492 w 577"/>
                <a:gd name="T69" fmla="*/ 673 h 758"/>
                <a:gd name="T70" fmla="*/ 528 w 577"/>
                <a:gd name="T71" fmla="*/ 629 h 758"/>
                <a:gd name="T72" fmla="*/ 555 w 577"/>
                <a:gd name="T73" fmla="*/ 580 h 758"/>
                <a:gd name="T74" fmla="*/ 572 w 577"/>
                <a:gd name="T75" fmla="*/ 527 h 758"/>
                <a:gd name="T76" fmla="*/ 577 w 577"/>
                <a:gd name="T77" fmla="*/ 47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7" h="758">
                  <a:moveTo>
                    <a:pt x="577" y="470"/>
                  </a:moveTo>
                  <a:lnTo>
                    <a:pt x="577" y="456"/>
                  </a:lnTo>
                  <a:lnTo>
                    <a:pt x="574" y="437"/>
                  </a:lnTo>
                  <a:lnTo>
                    <a:pt x="569" y="413"/>
                  </a:lnTo>
                  <a:lnTo>
                    <a:pt x="561" y="385"/>
                  </a:lnTo>
                  <a:lnTo>
                    <a:pt x="547" y="354"/>
                  </a:lnTo>
                  <a:lnTo>
                    <a:pt x="529" y="319"/>
                  </a:lnTo>
                  <a:lnTo>
                    <a:pt x="503" y="284"/>
                  </a:lnTo>
                  <a:lnTo>
                    <a:pt x="471" y="248"/>
                  </a:lnTo>
                  <a:lnTo>
                    <a:pt x="448" y="225"/>
                  </a:lnTo>
                  <a:lnTo>
                    <a:pt x="427" y="202"/>
                  </a:lnTo>
                  <a:lnTo>
                    <a:pt x="409" y="177"/>
                  </a:lnTo>
                  <a:lnTo>
                    <a:pt x="393" y="151"/>
                  </a:lnTo>
                  <a:lnTo>
                    <a:pt x="382" y="124"/>
                  </a:lnTo>
                  <a:lnTo>
                    <a:pt x="374" y="92"/>
                  </a:lnTo>
                  <a:lnTo>
                    <a:pt x="370" y="57"/>
                  </a:lnTo>
                  <a:lnTo>
                    <a:pt x="370" y="16"/>
                  </a:lnTo>
                  <a:lnTo>
                    <a:pt x="370" y="0"/>
                  </a:lnTo>
                  <a:lnTo>
                    <a:pt x="208" y="0"/>
                  </a:lnTo>
                  <a:lnTo>
                    <a:pt x="208" y="16"/>
                  </a:lnTo>
                  <a:lnTo>
                    <a:pt x="208" y="57"/>
                  </a:lnTo>
                  <a:lnTo>
                    <a:pt x="204" y="92"/>
                  </a:lnTo>
                  <a:lnTo>
                    <a:pt x="196" y="124"/>
                  </a:lnTo>
                  <a:lnTo>
                    <a:pt x="184" y="151"/>
                  </a:lnTo>
                  <a:lnTo>
                    <a:pt x="169" y="177"/>
                  </a:lnTo>
                  <a:lnTo>
                    <a:pt x="151" y="202"/>
                  </a:lnTo>
                  <a:lnTo>
                    <a:pt x="129" y="225"/>
                  </a:lnTo>
                  <a:lnTo>
                    <a:pt x="106" y="248"/>
                  </a:lnTo>
                  <a:lnTo>
                    <a:pt x="73" y="284"/>
                  </a:lnTo>
                  <a:lnTo>
                    <a:pt x="48" y="319"/>
                  </a:lnTo>
                  <a:lnTo>
                    <a:pt x="30" y="354"/>
                  </a:lnTo>
                  <a:lnTo>
                    <a:pt x="17" y="385"/>
                  </a:lnTo>
                  <a:lnTo>
                    <a:pt x="8" y="413"/>
                  </a:lnTo>
                  <a:lnTo>
                    <a:pt x="2" y="437"/>
                  </a:lnTo>
                  <a:lnTo>
                    <a:pt x="0" y="456"/>
                  </a:lnTo>
                  <a:lnTo>
                    <a:pt x="0" y="470"/>
                  </a:lnTo>
                  <a:lnTo>
                    <a:pt x="1" y="499"/>
                  </a:lnTo>
                  <a:lnTo>
                    <a:pt x="5" y="527"/>
                  </a:lnTo>
                  <a:lnTo>
                    <a:pt x="13" y="554"/>
                  </a:lnTo>
                  <a:lnTo>
                    <a:pt x="22" y="580"/>
                  </a:lnTo>
                  <a:lnTo>
                    <a:pt x="35" y="604"/>
                  </a:lnTo>
                  <a:lnTo>
                    <a:pt x="49" y="629"/>
                  </a:lnTo>
                  <a:lnTo>
                    <a:pt x="66" y="652"/>
                  </a:lnTo>
                  <a:lnTo>
                    <a:pt x="85" y="673"/>
                  </a:lnTo>
                  <a:lnTo>
                    <a:pt x="106" y="692"/>
                  </a:lnTo>
                  <a:lnTo>
                    <a:pt x="129" y="709"/>
                  </a:lnTo>
                  <a:lnTo>
                    <a:pt x="152" y="723"/>
                  </a:lnTo>
                  <a:lnTo>
                    <a:pt x="178" y="735"/>
                  </a:lnTo>
                  <a:lnTo>
                    <a:pt x="205" y="745"/>
                  </a:lnTo>
                  <a:lnTo>
                    <a:pt x="232" y="752"/>
                  </a:lnTo>
                  <a:lnTo>
                    <a:pt x="261" y="757"/>
                  </a:lnTo>
                  <a:lnTo>
                    <a:pt x="290" y="758"/>
                  </a:lnTo>
                  <a:lnTo>
                    <a:pt x="290" y="758"/>
                  </a:lnTo>
                  <a:lnTo>
                    <a:pt x="290" y="758"/>
                  </a:lnTo>
                  <a:lnTo>
                    <a:pt x="290" y="758"/>
                  </a:lnTo>
                  <a:lnTo>
                    <a:pt x="290" y="758"/>
                  </a:lnTo>
                  <a:lnTo>
                    <a:pt x="290" y="758"/>
                  </a:lnTo>
                  <a:lnTo>
                    <a:pt x="292" y="758"/>
                  </a:lnTo>
                  <a:lnTo>
                    <a:pt x="292" y="758"/>
                  </a:lnTo>
                  <a:lnTo>
                    <a:pt x="292" y="758"/>
                  </a:lnTo>
                  <a:lnTo>
                    <a:pt x="292" y="758"/>
                  </a:lnTo>
                  <a:lnTo>
                    <a:pt x="292" y="758"/>
                  </a:lnTo>
                  <a:lnTo>
                    <a:pt x="320" y="757"/>
                  </a:lnTo>
                  <a:lnTo>
                    <a:pt x="347" y="752"/>
                  </a:lnTo>
                  <a:lnTo>
                    <a:pt x="374" y="745"/>
                  </a:lnTo>
                  <a:lnTo>
                    <a:pt x="400" y="735"/>
                  </a:lnTo>
                  <a:lnTo>
                    <a:pt x="424" y="723"/>
                  </a:lnTo>
                  <a:lnTo>
                    <a:pt x="449" y="709"/>
                  </a:lnTo>
                  <a:lnTo>
                    <a:pt x="471" y="692"/>
                  </a:lnTo>
                  <a:lnTo>
                    <a:pt x="492" y="673"/>
                  </a:lnTo>
                  <a:lnTo>
                    <a:pt x="511" y="652"/>
                  </a:lnTo>
                  <a:lnTo>
                    <a:pt x="528" y="629"/>
                  </a:lnTo>
                  <a:lnTo>
                    <a:pt x="542" y="604"/>
                  </a:lnTo>
                  <a:lnTo>
                    <a:pt x="555" y="580"/>
                  </a:lnTo>
                  <a:lnTo>
                    <a:pt x="564" y="554"/>
                  </a:lnTo>
                  <a:lnTo>
                    <a:pt x="572" y="527"/>
                  </a:lnTo>
                  <a:lnTo>
                    <a:pt x="575" y="499"/>
                  </a:lnTo>
                  <a:lnTo>
                    <a:pt x="577"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1" name="Freeform 95"/>
            <p:cNvSpPr>
              <a:spLocks/>
            </p:cNvSpPr>
            <p:nvPr/>
          </p:nvSpPr>
          <p:spPr bwMode="auto">
            <a:xfrm>
              <a:off x="5892800" y="2628901"/>
              <a:ext cx="817563" cy="1106488"/>
            </a:xfrm>
            <a:custGeom>
              <a:avLst/>
              <a:gdLst>
                <a:gd name="T0" fmla="*/ 233 w 515"/>
                <a:gd name="T1" fmla="*/ 696 h 697"/>
                <a:gd name="T2" fmla="*/ 183 w 515"/>
                <a:gd name="T3" fmla="*/ 685 h 697"/>
                <a:gd name="T4" fmla="*/ 135 w 515"/>
                <a:gd name="T5" fmla="*/ 667 h 697"/>
                <a:gd name="T6" fmla="*/ 94 w 515"/>
                <a:gd name="T7" fmla="*/ 639 h 697"/>
                <a:gd name="T8" fmla="*/ 58 w 515"/>
                <a:gd name="T9" fmla="*/ 603 h 697"/>
                <a:gd name="T10" fmla="*/ 30 w 515"/>
                <a:gd name="T11" fmla="*/ 561 h 697"/>
                <a:gd name="T12" fmla="*/ 11 w 515"/>
                <a:gd name="T13" fmla="*/ 515 h 697"/>
                <a:gd name="T14" fmla="*/ 1 w 515"/>
                <a:gd name="T15" fmla="*/ 466 h 697"/>
                <a:gd name="T16" fmla="*/ 0 w 515"/>
                <a:gd name="T17" fmla="*/ 427 h 697"/>
                <a:gd name="T18" fmla="*/ 6 w 515"/>
                <a:gd name="T19" fmla="*/ 388 h 697"/>
                <a:gd name="T20" fmla="*/ 27 w 515"/>
                <a:gd name="T21" fmla="*/ 336 h 697"/>
                <a:gd name="T22" fmla="*/ 67 w 515"/>
                <a:gd name="T23" fmla="*/ 272 h 697"/>
                <a:gd name="T24" fmla="*/ 120 w 515"/>
                <a:gd name="T25" fmla="*/ 216 h 697"/>
                <a:gd name="T26" fmla="*/ 161 w 515"/>
                <a:gd name="T27" fmla="*/ 166 h 697"/>
                <a:gd name="T28" fmla="*/ 191 w 515"/>
                <a:gd name="T29" fmla="*/ 111 h 697"/>
                <a:gd name="T30" fmla="*/ 206 w 515"/>
                <a:gd name="T31" fmla="*/ 41 h 697"/>
                <a:gd name="T32" fmla="*/ 308 w 515"/>
                <a:gd name="T33" fmla="*/ 0 h 697"/>
                <a:gd name="T34" fmla="*/ 315 w 515"/>
                <a:gd name="T35" fmla="*/ 79 h 697"/>
                <a:gd name="T36" fmla="*/ 338 w 515"/>
                <a:gd name="T37" fmla="*/ 139 h 697"/>
                <a:gd name="T38" fmla="*/ 373 w 515"/>
                <a:gd name="T39" fmla="*/ 191 h 697"/>
                <a:gd name="T40" fmla="*/ 418 w 515"/>
                <a:gd name="T41" fmla="*/ 240 h 697"/>
                <a:gd name="T42" fmla="*/ 471 w 515"/>
                <a:gd name="T43" fmla="*/ 305 h 697"/>
                <a:gd name="T44" fmla="*/ 501 w 515"/>
                <a:gd name="T45" fmla="*/ 363 h 697"/>
                <a:gd name="T46" fmla="*/ 512 w 515"/>
                <a:gd name="T47" fmla="*/ 410 h 697"/>
                <a:gd name="T48" fmla="*/ 515 w 515"/>
                <a:gd name="T49" fmla="*/ 440 h 697"/>
                <a:gd name="T50" fmla="*/ 510 w 515"/>
                <a:gd name="T51" fmla="*/ 492 h 697"/>
                <a:gd name="T52" fmla="*/ 495 w 515"/>
                <a:gd name="T53" fmla="*/ 540 h 697"/>
                <a:gd name="T54" fmla="*/ 471 w 515"/>
                <a:gd name="T55" fmla="*/ 583 h 697"/>
                <a:gd name="T56" fmla="*/ 440 w 515"/>
                <a:gd name="T57" fmla="*/ 621 h 697"/>
                <a:gd name="T58" fmla="*/ 402 w 515"/>
                <a:gd name="T59" fmla="*/ 653 h 697"/>
                <a:gd name="T60" fmla="*/ 359 w 515"/>
                <a:gd name="T61" fmla="*/ 676 h 697"/>
                <a:gd name="T62" fmla="*/ 311 w 515"/>
                <a:gd name="T63" fmla="*/ 692 h 697"/>
                <a:gd name="T64" fmla="*/ 259 w 515"/>
                <a:gd name="T65"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5" h="697">
                  <a:moveTo>
                    <a:pt x="259" y="697"/>
                  </a:moveTo>
                  <a:lnTo>
                    <a:pt x="233" y="696"/>
                  </a:lnTo>
                  <a:lnTo>
                    <a:pt x="208" y="692"/>
                  </a:lnTo>
                  <a:lnTo>
                    <a:pt x="183" y="685"/>
                  </a:lnTo>
                  <a:lnTo>
                    <a:pt x="159" y="678"/>
                  </a:lnTo>
                  <a:lnTo>
                    <a:pt x="135" y="667"/>
                  </a:lnTo>
                  <a:lnTo>
                    <a:pt x="115" y="654"/>
                  </a:lnTo>
                  <a:lnTo>
                    <a:pt x="94" y="639"/>
                  </a:lnTo>
                  <a:lnTo>
                    <a:pt x="75" y="622"/>
                  </a:lnTo>
                  <a:lnTo>
                    <a:pt x="58" y="603"/>
                  </a:lnTo>
                  <a:lnTo>
                    <a:pt x="42" y="582"/>
                  </a:lnTo>
                  <a:lnTo>
                    <a:pt x="30" y="561"/>
                  </a:lnTo>
                  <a:lnTo>
                    <a:pt x="19" y="538"/>
                  </a:lnTo>
                  <a:lnTo>
                    <a:pt x="11" y="515"/>
                  </a:lnTo>
                  <a:lnTo>
                    <a:pt x="5" y="490"/>
                  </a:lnTo>
                  <a:lnTo>
                    <a:pt x="1" y="466"/>
                  </a:lnTo>
                  <a:lnTo>
                    <a:pt x="0" y="440"/>
                  </a:lnTo>
                  <a:lnTo>
                    <a:pt x="0" y="427"/>
                  </a:lnTo>
                  <a:lnTo>
                    <a:pt x="2" y="410"/>
                  </a:lnTo>
                  <a:lnTo>
                    <a:pt x="6" y="388"/>
                  </a:lnTo>
                  <a:lnTo>
                    <a:pt x="14" y="363"/>
                  </a:lnTo>
                  <a:lnTo>
                    <a:pt x="27" y="336"/>
                  </a:lnTo>
                  <a:lnTo>
                    <a:pt x="44" y="305"/>
                  </a:lnTo>
                  <a:lnTo>
                    <a:pt x="67" y="272"/>
                  </a:lnTo>
                  <a:lnTo>
                    <a:pt x="97" y="240"/>
                  </a:lnTo>
                  <a:lnTo>
                    <a:pt x="120" y="216"/>
                  </a:lnTo>
                  <a:lnTo>
                    <a:pt x="142" y="191"/>
                  </a:lnTo>
                  <a:lnTo>
                    <a:pt x="161" y="166"/>
                  </a:lnTo>
                  <a:lnTo>
                    <a:pt x="178" y="139"/>
                  </a:lnTo>
                  <a:lnTo>
                    <a:pt x="191" y="111"/>
                  </a:lnTo>
                  <a:lnTo>
                    <a:pt x="201" y="79"/>
                  </a:lnTo>
                  <a:lnTo>
                    <a:pt x="206" y="41"/>
                  </a:lnTo>
                  <a:lnTo>
                    <a:pt x="208" y="0"/>
                  </a:lnTo>
                  <a:lnTo>
                    <a:pt x="308" y="0"/>
                  </a:lnTo>
                  <a:lnTo>
                    <a:pt x="310" y="41"/>
                  </a:lnTo>
                  <a:lnTo>
                    <a:pt x="315" y="79"/>
                  </a:lnTo>
                  <a:lnTo>
                    <a:pt x="325" y="111"/>
                  </a:lnTo>
                  <a:lnTo>
                    <a:pt x="338" y="139"/>
                  </a:lnTo>
                  <a:lnTo>
                    <a:pt x="355" y="166"/>
                  </a:lnTo>
                  <a:lnTo>
                    <a:pt x="373" y="191"/>
                  </a:lnTo>
                  <a:lnTo>
                    <a:pt x="395" y="216"/>
                  </a:lnTo>
                  <a:lnTo>
                    <a:pt x="418" y="240"/>
                  </a:lnTo>
                  <a:lnTo>
                    <a:pt x="448" y="272"/>
                  </a:lnTo>
                  <a:lnTo>
                    <a:pt x="471" y="305"/>
                  </a:lnTo>
                  <a:lnTo>
                    <a:pt x="488" y="336"/>
                  </a:lnTo>
                  <a:lnTo>
                    <a:pt x="501" y="363"/>
                  </a:lnTo>
                  <a:lnTo>
                    <a:pt x="508" y="388"/>
                  </a:lnTo>
                  <a:lnTo>
                    <a:pt x="512" y="410"/>
                  </a:lnTo>
                  <a:lnTo>
                    <a:pt x="515" y="427"/>
                  </a:lnTo>
                  <a:lnTo>
                    <a:pt x="515" y="440"/>
                  </a:lnTo>
                  <a:lnTo>
                    <a:pt x="513" y="466"/>
                  </a:lnTo>
                  <a:lnTo>
                    <a:pt x="510" y="492"/>
                  </a:lnTo>
                  <a:lnTo>
                    <a:pt x="503" y="516"/>
                  </a:lnTo>
                  <a:lnTo>
                    <a:pt x="495" y="540"/>
                  </a:lnTo>
                  <a:lnTo>
                    <a:pt x="484" y="561"/>
                  </a:lnTo>
                  <a:lnTo>
                    <a:pt x="471" y="583"/>
                  </a:lnTo>
                  <a:lnTo>
                    <a:pt x="457" y="603"/>
                  </a:lnTo>
                  <a:lnTo>
                    <a:pt x="440" y="621"/>
                  </a:lnTo>
                  <a:lnTo>
                    <a:pt x="422" y="638"/>
                  </a:lnTo>
                  <a:lnTo>
                    <a:pt x="402" y="653"/>
                  </a:lnTo>
                  <a:lnTo>
                    <a:pt x="382" y="666"/>
                  </a:lnTo>
                  <a:lnTo>
                    <a:pt x="359" y="676"/>
                  </a:lnTo>
                  <a:lnTo>
                    <a:pt x="335" y="685"/>
                  </a:lnTo>
                  <a:lnTo>
                    <a:pt x="311" y="692"/>
                  </a:lnTo>
                  <a:lnTo>
                    <a:pt x="285" y="696"/>
                  </a:lnTo>
                  <a:lnTo>
                    <a:pt x="259" y="6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5" name="Freeform 109"/>
            <p:cNvSpPr>
              <a:spLocks/>
            </p:cNvSpPr>
            <p:nvPr/>
          </p:nvSpPr>
          <p:spPr bwMode="auto">
            <a:xfrm>
              <a:off x="6210300" y="3233738"/>
              <a:ext cx="98425" cy="100013"/>
            </a:xfrm>
            <a:custGeom>
              <a:avLst/>
              <a:gdLst>
                <a:gd name="T0" fmla="*/ 4 w 62"/>
                <a:gd name="T1" fmla="*/ 20 h 63"/>
                <a:gd name="T2" fmla="*/ 6 w 62"/>
                <a:gd name="T3" fmla="*/ 15 h 63"/>
                <a:gd name="T4" fmla="*/ 10 w 62"/>
                <a:gd name="T5" fmla="*/ 10 h 63"/>
                <a:gd name="T6" fmla="*/ 17 w 62"/>
                <a:gd name="T7" fmla="*/ 5 h 63"/>
                <a:gd name="T8" fmla="*/ 24 w 62"/>
                <a:gd name="T9" fmla="*/ 1 h 63"/>
                <a:gd name="T10" fmla="*/ 31 w 62"/>
                <a:gd name="T11" fmla="*/ 0 h 63"/>
                <a:gd name="T12" fmla="*/ 37 w 62"/>
                <a:gd name="T13" fmla="*/ 0 h 63"/>
                <a:gd name="T14" fmla="*/ 42 w 62"/>
                <a:gd name="T15" fmla="*/ 1 h 63"/>
                <a:gd name="T16" fmla="*/ 49 w 62"/>
                <a:gd name="T17" fmla="*/ 4 h 63"/>
                <a:gd name="T18" fmla="*/ 54 w 62"/>
                <a:gd name="T19" fmla="*/ 7 h 63"/>
                <a:gd name="T20" fmla="*/ 58 w 62"/>
                <a:gd name="T21" fmla="*/ 13 h 63"/>
                <a:gd name="T22" fmla="*/ 61 w 62"/>
                <a:gd name="T23" fmla="*/ 17 h 63"/>
                <a:gd name="T24" fmla="*/ 62 w 62"/>
                <a:gd name="T25" fmla="*/ 22 h 63"/>
                <a:gd name="T26" fmla="*/ 62 w 62"/>
                <a:gd name="T27" fmla="*/ 29 h 63"/>
                <a:gd name="T28" fmla="*/ 61 w 62"/>
                <a:gd name="T29" fmla="*/ 36 h 63"/>
                <a:gd name="T30" fmla="*/ 58 w 62"/>
                <a:gd name="T31" fmla="*/ 42 h 63"/>
                <a:gd name="T32" fmla="*/ 53 w 62"/>
                <a:gd name="T33" fmla="*/ 49 h 63"/>
                <a:gd name="T34" fmla="*/ 48 w 62"/>
                <a:gd name="T35" fmla="*/ 54 h 63"/>
                <a:gd name="T36" fmla="*/ 41 w 62"/>
                <a:gd name="T37" fmla="*/ 58 h 63"/>
                <a:gd name="T38" fmla="*/ 35 w 62"/>
                <a:gd name="T39" fmla="*/ 60 h 63"/>
                <a:gd name="T40" fmla="*/ 27 w 62"/>
                <a:gd name="T41" fmla="*/ 63 h 63"/>
                <a:gd name="T42" fmla="*/ 22 w 62"/>
                <a:gd name="T43" fmla="*/ 63 h 63"/>
                <a:gd name="T44" fmla="*/ 15 w 62"/>
                <a:gd name="T45" fmla="*/ 63 h 63"/>
                <a:gd name="T46" fmla="*/ 9 w 62"/>
                <a:gd name="T47" fmla="*/ 62 h 63"/>
                <a:gd name="T48" fmla="*/ 1 w 62"/>
                <a:gd name="T49" fmla="*/ 60 h 63"/>
                <a:gd name="T50" fmla="*/ 0 w 62"/>
                <a:gd name="T51" fmla="*/ 50 h 63"/>
                <a:gd name="T52" fmla="*/ 0 w 62"/>
                <a:gd name="T53" fmla="*/ 40 h 63"/>
                <a:gd name="T54" fmla="*/ 1 w 62"/>
                <a:gd name="T55" fmla="*/ 29 h 63"/>
                <a:gd name="T56" fmla="*/ 4 w 62"/>
                <a:gd name="T57"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4" y="20"/>
                  </a:moveTo>
                  <a:lnTo>
                    <a:pt x="6" y="15"/>
                  </a:lnTo>
                  <a:lnTo>
                    <a:pt x="10" y="10"/>
                  </a:lnTo>
                  <a:lnTo>
                    <a:pt x="17" y="5"/>
                  </a:lnTo>
                  <a:lnTo>
                    <a:pt x="24" y="1"/>
                  </a:lnTo>
                  <a:lnTo>
                    <a:pt x="31" y="0"/>
                  </a:lnTo>
                  <a:lnTo>
                    <a:pt x="37" y="0"/>
                  </a:lnTo>
                  <a:lnTo>
                    <a:pt x="42" y="1"/>
                  </a:lnTo>
                  <a:lnTo>
                    <a:pt x="49" y="4"/>
                  </a:lnTo>
                  <a:lnTo>
                    <a:pt x="54" y="7"/>
                  </a:lnTo>
                  <a:lnTo>
                    <a:pt x="58" y="13"/>
                  </a:lnTo>
                  <a:lnTo>
                    <a:pt x="61" y="17"/>
                  </a:lnTo>
                  <a:lnTo>
                    <a:pt x="62" y="22"/>
                  </a:lnTo>
                  <a:lnTo>
                    <a:pt x="62" y="29"/>
                  </a:lnTo>
                  <a:lnTo>
                    <a:pt x="61" y="36"/>
                  </a:lnTo>
                  <a:lnTo>
                    <a:pt x="58" y="42"/>
                  </a:lnTo>
                  <a:lnTo>
                    <a:pt x="53" y="49"/>
                  </a:lnTo>
                  <a:lnTo>
                    <a:pt x="48" y="54"/>
                  </a:lnTo>
                  <a:lnTo>
                    <a:pt x="41" y="58"/>
                  </a:lnTo>
                  <a:lnTo>
                    <a:pt x="35" y="60"/>
                  </a:lnTo>
                  <a:lnTo>
                    <a:pt x="27" y="63"/>
                  </a:lnTo>
                  <a:lnTo>
                    <a:pt x="22" y="63"/>
                  </a:lnTo>
                  <a:lnTo>
                    <a:pt x="15" y="63"/>
                  </a:lnTo>
                  <a:lnTo>
                    <a:pt x="9" y="62"/>
                  </a:lnTo>
                  <a:lnTo>
                    <a:pt x="1" y="60"/>
                  </a:lnTo>
                  <a:lnTo>
                    <a:pt x="0" y="50"/>
                  </a:lnTo>
                  <a:lnTo>
                    <a:pt x="0" y="40"/>
                  </a:lnTo>
                  <a:lnTo>
                    <a:pt x="1" y="29"/>
                  </a:ln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6" name="Rectangle 110"/>
            <p:cNvSpPr>
              <a:spLocks noChangeArrowheads="1"/>
            </p:cNvSpPr>
            <p:nvPr/>
          </p:nvSpPr>
          <p:spPr bwMode="auto">
            <a:xfrm>
              <a:off x="6210300" y="2212976"/>
              <a:ext cx="176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20" name="이등변 삼각형 19"/>
          <p:cNvSpPr/>
          <p:nvPr/>
        </p:nvSpPr>
        <p:spPr>
          <a:xfrm>
            <a:off x="2123728" y="1077516"/>
            <a:ext cx="4904772" cy="1759939"/>
          </a:xfrm>
          <a:prstGeom prst="triangle">
            <a:avLst>
              <a:gd name="adj" fmla="val 5009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3636111" y="2103239"/>
            <a:ext cx="1877437" cy="461665"/>
          </a:xfrm>
          <a:prstGeom prst="rect">
            <a:avLst/>
          </a:prstGeom>
          <a:noFill/>
        </p:spPr>
        <p:txBody>
          <a:bodyPr wrap="none" rtlCol="0">
            <a:spAutoFit/>
          </a:bodyPr>
          <a:lstStyle/>
          <a:p>
            <a:pPr algn="ctr"/>
            <a:r>
              <a:rPr lang="en-US" altLang="ko-KR" sz="2400" b="1" dirty="0" smtClean="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CONTENTS</a:t>
            </a:r>
            <a:endParaRPr lang="ko-KR" altLang="en-US" sz="2400" b="1"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4" name="TextBox 23"/>
          <p:cNvSpPr txBox="1"/>
          <p:nvPr/>
        </p:nvSpPr>
        <p:spPr>
          <a:xfrm>
            <a:off x="2441328" y="4365104"/>
            <a:ext cx="4249881" cy="584775"/>
          </a:xfrm>
          <a:prstGeom prst="rect">
            <a:avLst/>
          </a:prstGeom>
          <a:noFill/>
        </p:spPr>
        <p:txBody>
          <a:bodyPr wrap="none" rtlCol="0">
            <a:spAutoFit/>
          </a:bodyPr>
          <a:lstStyle/>
          <a:p>
            <a:pPr algn="ctr"/>
            <a:r>
              <a:rPr lang="en-US" altLang="ko-KR" sz="3200" b="1" dirty="0">
                <a:latin typeface="Arial Unicode MS" panose="020B0604020202020204" pitchFamily="50" charset="-127"/>
                <a:ea typeface="Arial Unicode MS" panose="020B0604020202020204" pitchFamily="50" charset="-127"/>
                <a:cs typeface="Arial Unicode MS" panose="020B0604020202020204" pitchFamily="50" charset="-127"/>
              </a:rPr>
              <a:t>Multi-party Messenger</a:t>
            </a:r>
            <a:endParaRPr lang="ko-KR" altLang="en-US" sz="32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24078148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07"/>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p:cNvGrpSpPr/>
          <p:nvPr/>
        </p:nvGrpSpPr>
        <p:grpSpPr>
          <a:xfrm>
            <a:off x="4240371" y="1"/>
            <a:ext cx="658646" cy="1281906"/>
            <a:chOff x="5843588" y="2001838"/>
            <a:chExt cx="915988" cy="1782763"/>
          </a:xfrm>
          <a:solidFill>
            <a:schemeClr val="bg1"/>
          </a:solidFill>
        </p:grpSpPr>
        <p:sp>
          <p:nvSpPr>
            <p:cNvPr id="14" name="Rectangle 90"/>
            <p:cNvSpPr>
              <a:spLocks noChangeArrowheads="1"/>
            </p:cNvSpPr>
            <p:nvPr/>
          </p:nvSpPr>
          <p:spPr bwMode="auto">
            <a:xfrm>
              <a:off x="6115050" y="2284413"/>
              <a:ext cx="369888"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5" name="Rectangle 91"/>
            <p:cNvSpPr>
              <a:spLocks noChangeArrowheads="1"/>
            </p:cNvSpPr>
            <p:nvPr/>
          </p:nvSpPr>
          <p:spPr bwMode="auto">
            <a:xfrm>
              <a:off x="6275388" y="2001838"/>
              <a:ext cx="42863" cy="296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 name="Freeform 94"/>
            <p:cNvSpPr>
              <a:spLocks/>
            </p:cNvSpPr>
            <p:nvPr/>
          </p:nvSpPr>
          <p:spPr bwMode="auto">
            <a:xfrm>
              <a:off x="5843588" y="2581276"/>
              <a:ext cx="915988" cy="1203325"/>
            </a:xfrm>
            <a:custGeom>
              <a:avLst/>
              <a:gdLst>
                <a:gd name="T0" fmla="*/ 577 w 577"/>
                <a:gd name="T1" fmla="*/ 456 h 758"/>
                <a:gd name="T2" fmla="*/ 569 w 577"/>
                <a:gd name="T3" fmla="*/ 413 h 758"/>
                <a:gd name="T4" fmla="*/ 547 w 577"/>
                <a:gd name="T5" fmla="*/ 354 h 758"/>
                <a:gd name="T6" fmla="*/ 503 w 577"/>
                <a:gd name="T7" fmla="*/ 284 h 758"/>
                <a:gd name="T8" fmla="*/ 448 w 577"/>
                <a:gd name="T9" fmla="*/ 225 h 758"/>
                <a:gd name="T10" fmla="*/ 409 w 577"/>
                <a:gd name="T11" fmla="*/ 177 h 758"/>
                <a:gd name="T12" fmla="*/ 382 w 577"/>
                <a:gd name="T13" fmla="*/ 124 h 758"/>
                <a:gd name="T14" fmla="*/ 370 w 577"/>
                <a:gd name="T15" fmla="*/ 57 h 758"/>
                <a:gd name="T16" fmla="*/ 370 w 577"/>
                <a:gd name="T17" fmla="*/ 0 h 758"/>
                <a:gd name="T18" fmla="*/ 208 w 577"/>
                <a:gd name="T19" fmla="*/ 16 h 758"/>
                <a:gd name="T20" fmla="*/ 204 w 577"/>
                <a:gd name="T21" fmla="*/ 92 h 758"/>
                <a:gd name="T22" fmla="*/ 184 w 577"/>
                <a:gd name="T23" fmla="*/ 151 h 758"/>
                <a:gd name="T24" fmla="*/ 151 w 577"/>
                <a:gd name="T25" fmla="*/ 202 h 758"/>
                <a:gd name="T26" fmla="*/ 106 w 577"/>
                <a:gd name="T27" fmla="*/ 248 h 758"/>
                <a:gd name="T28" fmla="*/ 48 w 577"/>
                <a:gd name="T29" fmla="*/ 319 h 758"/>
                <a:gd name="T30" fmla="*/ 17 w 577"/>
                <a:gd name="T31" fmla="*/ 385 h 758"/>
                <a:gd name="T32" fmla="*/ 2 w 577"/>
                <a:gd name="T33" fmla="*/ 437 h 758"/>
                <a:gd name="T34" fmla="*/ 0 w 577"/>
                <a:gd name="T35" fmla="*/ 470 h 758"/>
                <a:gd name="T36" fmla="*/ 5 w 577"/>
                <a:gd name="T37" fmla="*/ 527 h 758"/>
                <a:gd name="T38" fmla="*/ 22 w 577"/>
                <a:gd name="T39" fmla="*/ 580 h 758"/>
                <a:gd name="T40" fmla="*/ 49 w 577"/>
                <a:gd name="T41" fmla="*/ 629 h 758"/>
                <a:gd name="T42" fmla="*/ 85 w 577"/>
                <a:gd name="T43" fmla="*/ 673 h 758"/>
                <a:gd name="T44" fmla="*/ 129 w 577"/>
                <a:gd name="T45" fmla="*/ 709 h 758"/>
                <a:gd name="T46" fmla="*/ 178 w 577"/>
                <a:gd name="T47" fmla="*/ 735 h 758"/>
                <a:gd name="T48" fmla="*/ 232 w 577"/>
                <a:gd name="T49" fmla="*/ 752 h 758"/>
                <a:gd name="T50" fmla="*/ 290 w 577"/>
                <a:gd name="T51" fmla="*/ 758 h 758"/>
                <a:gd name="T52" fmla="*/ 290 w 577"/>
                <a:gd name="T53" fmla="*/ 758 h 758"/>
                <a:gd name="T54" fmla="*/ 290 w 577"/>
                <a:gd name="T55" fmla="*/ 758 h 758"/>
                <a:gd name="T56" fmla="*/ 292 w 577"/>
                <a:gd name="T57" fmla="*/ 758 h 758"/>
                <a:gd name="T58" fmla="*/ 292 w 577"/>
                <a:gd name="T59" fmla="*/ 758 h 758"/>
                <a:gd name="T60" fmla="*/ 292 w 577"/>
                <a:gd name="T61" fmla="*/ 758 h 758"/>
                <a:gd name="T62" fmla="*/ 347 w 577"/>
                <a:gd name="T63" fmla="*/ 752 h 758"/>
                <a:gd name="T64" fmla="*/ 400 w 577"/>
                <a:gd name="T65" fmla="*/ 735 h 758"/>
                <a:gd name="T66" fmla="*/ 449 w 577"/>
                <a:gd name="T67" fmla="*/ 709 h 758"/>
                <a:gd name="T68" fmla="*/ 492 w 577"/>
                <a:gd name="T69" fmla="*/ 673 h 758"/>
                <a:gd name="T70" fmla="*/ 528 w 577"/>
                <a:gd name="T71" fmla="*/ 629 h 758"/>
                <a:gd name="T72" fmla="*/ 555 w 577"/>
                <a:gd name="T73" fmla="*/ 580 h 758"/>
                <a:gd name="T74" fmla="*/ 572 w 577"/>
                <a:gd name="T75" fmla="*/ 527 h 758"/>
                <a:gd name="T76" fmla="*/ 577 w 577"/>
                <a:gd name="T77" fmla="*/ 47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7" h="758">
                  <a:moveTo>
                    <a:pt x="577" y="470"/>
                  </a:moveTo>
                  <a:lnTo>
                    <a:pt x="577" y="456"/>
                  </a:lnTo>
                  <a:lnTo>
                    <a:pt x="574" y="437"/>
                  </a:lnTo>
                  <a:lnTo>
                    <a:pt x="569" y="413"/>
                  </a:lnTo>
                  <a:lnTo>
                    <a:pt x="561" y="385"/>
                  </a:lnTo>
                  <a:lnTo>
                    <a:pt x="547" y="354"/>
                  </a:lnTo>
                  <a:lnTo>
                    <a:pt x="529" y="319"/>
                  </a:lnTo>
                  <a:lnTo>
                    <a:pt x="503" y="284"/>
                  </a:lnTo>
                  <a:lnTo>
                    <a:pt x="471" y="248"/>
                  </a:lnTo>
                  <a:lnTo>
                    <a:pt x="448" y="225"/>
                  </a:lnTo>
                  <a:lnTo>
                    <a:pt x="427" y="202"/>
                  </a:lnTo>
                  <a:lnTo>
                    <a:pt x="409" y="177"/>
                  </a:lnTo>
                  <a:lnTo>
                    <a:pt x="393" y="151"/>
                  </a:lnTo>
                  <a:lnTo>
                    <a:pt x="382" y="124"/>
                  </a:lnTo>
                  <a:lnTo>
                    <a:pt x="374" y="92"/>
                  </a:lnTo>
                  <a:lnTo>
                    <a:pt x="370" y="57"/>
                  </a:lnTo>
                  <a:lnTo>
                    <a:pt x="370" y="16"/>
                  </a:lnTo>
                  <a:lnTo>
                    <a:pt x="370" y="0"/>
                  </a:lnTo>
                  <a:lnTo>
                    <a:pt x="208" y="0"/>
                  </a:lnTo>
                  <a:lnTo>
                    <a:pt x="208" y="16"/>
                  </a:lnTo>
                  <a:lnTo>
                    <a:pt x="208" y="57"/>
                  </a:lnTo>
                  <a:lnTo>
                    <a:pt x="204" y="92"/>
                  </a:lnTo>
                  <a:lnTo>
                    <a:pt x="196" y="124"/>
                  </a:lnTo>
                  <a:lnTo>
                    <a:pt x="184" y="151"/>
                  </a:lnTo>
                  <a:lnTo>
                    <a:pt x="169" y="177"/>
                  </a:lnTo>
                  <a:lnTo>
                    <a:pt x="151" y="202"/>
                  </a:lnTo>
                  <a:lnTo>
                    <a:pt x="129" y="225"/>
                  </a:lnTo>
                  <a:lnTo>
                    <a:pt x="106" y="248"/>
                  </a:lnTo>
                  <a:lnTo>
                    <a:pt x="73" y="284"/>
                  </a:lnTo>
                  <a:lnTo>
                    <a:pt x="48" y="319"/>
                  </a:lnTo>
                  <a:lnTo>
                    <a:pt x="30" y="354"/>
                  </a:lnTo>
                  <a:lnTo>
                    <a:pt x="17" y="385"/>
                  </a:lnTo>
                  <a:lnTo>
                    <a:pt x="8" y="413"/>
                  </a:lnTo>
                  <a:lnTo>
                    <a:pt x="2" y="437"/>
                  </a:lnTo>
                  <a:lnTo>
                    <a:pt x="0" y="456"/>
                  </a:lnTo>
                  <a:lnTo>
                    <a:pt x="0" y="470"/>
                  </a:lnTo>
                  <a:lnTo>
                    <a:pt x="1" y="499"/>
                  </a:lnTo>
                  <a:lnTo>
                    <a:pt x="5" y="527"/>
                  </a:lnTo>
                  <a:lnTo>
                    <a:pt x="13" y="554"/>
                  </a:lnTo>
                  <a:lnTo>
                    <a:pt x="22" y="580"/>
                  </a:lnTo>
                  <a:lnTo>
                    <a:pt x="35" y="604"/>
                  </a:lnTo>
                  <a:lnTo>
                    <a:pt x="49" y="629"/>
                  </a:lnTo>
                  <a:lnTo>
                    <a:pt x="66" y="652"/>
                  </a:lnTo>
                  <a:lnTo>
                    <a:pt x="85" y="673"/>
                  </a:lnTo>
                  <a:lnTo>
                    <a:pt x="106" y="692"/>
                  </a:lnTo>
                  <a:lnTo>
                    <a:pt x="129" y="709"/>
                  </a:lnTo>
                  <a:lnTo>
                    <a:pt x="152" y="723"/>
                  </a:lnTo>
                  <a:lnTo>
                    <a:pt x="178" y="735"/>
                  </a:lnTo>
                  <a:lnTo>
                    <a:pt x="205" y="745"/>
                  </a:lnTo>
                  <a:lnTo>
                    <a:pt x="232" y="752"/>
                  </a:lnTo>
                  <a:lnTo>
                    <a:pt x="261" y="757"/>
                  </a:lnTo>
                  <a:lnTo>
                    <a:pt x="290" y="758"/>
                  </a:lnTo>
                  <a:lnTo>
                    <a:pt x="290" y="758"/>
                  </a:lnTo>
                  <a:lnTo>
                    <a:pt x="290" y="758"/>
                  </a:lnTo>
                  <a:lnTo>
                    <a:pt x="290" y="758"/>
                  </a:lnTo>
                  <a:lnTo>
                    <a:pt x="290" y="758"/>
                  </a:lnTo>
                  <a:lnTo>
                    <a:pt x="290" y="758"/>
                  </a:lnTo>
                  <a:lnTo>
                    <a:pt x="292" y="758"/>
                  </a:lnTo>
                  <a:lnTo>
                    <a:pt x="292" y="758"/>
                  </a:lnTo>
                  <a:lnTo>
                    <a:pt x="292" y="758"/>
                  </a:lnTo>
                  <a:lnTo>
                    <a:pt x="292" y="758"/>
                  </a:lnTo>
                  <a:lnTo>
                    <a:pt x="292" y="758"/>
                  </a:lnTo>
                  <a:lnTo>
                    <a:pt x="320" y="757"/>
                  </a:lnTo>
                  <a:lnTo>
                    <a:pt x="347" y="752"/>
                  </a:lnTo>
                  <a:lnTo>
                    <a:pt x="374" y="745"/>
                  </a:lnTo>
                  <a:lnTo>
                    <a:pt x="400" y="735"/>
                  </a:lnTo>
                  <a:lnTo>
                    <a:pt x="424" y="723"/>
                  </a:lnTo>
                  <a:lnTo>
                    <a:pt x="449" y="709"/>
                  </a:lnTo>
                  <a:lnTo>
                    <a:pt x="471" y="692"/>
                  </a:lnTo>
                  <a:lnTo>
                    <a:pt x="492" y="673"/>
                  </a:lnTo>
                  <a:lnTo>
                    <a:pt x="511" y="652"/>
                  </a:lnTo>
                  <a:lnTo>
                    <a:pt x="528" y="629"/>
                  </a:lnTo>
                  <a:lnTo>
                    <a:pt x="542" y="604"/>
                  </a:lnTo>
                  <a:lnTo>
                    <a:pt x="555" y="580"/>
                  </a:lnTo>
                  <a:lnTo>
                    <a:pt x="564" y="554"/>
                  </a:lnTo>
                  <a:lnTo>
                    <a:pt x="572" y="527"/>
                  </a:lnTo>
                  <a:lnTo>
                    <a:pt x="575" y="499"/>
                  </a:lnTo>
                  <a:lnTo>
                    <a:pt x="577"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7" name="Freeform 95"/>
            <p:cNvSpPr>
              <a:spLocks/>
            </p:cNvSpPr>
            <p:nvPr/>
          </p:nvSpPr>
          <p:spPr bwMode="auto">
            <a:xfrm>
              <a:off x="5892800" y="2628901"/>
              <a:ext cx="817563" cy="1106488"/>
            </a:xfrm>
            <a:custGeom>
              <a:avLst/>
              <a:gdLst>
                <a:gd name="T0" fmla="*/ 233 w 515"/>
                <a:gd name="T1" fmla="*/ 696 h 697"/>
                <a:gd name="T2" fmla="*/ 183 w 515"/>
                <a:gd name="T3" fmla="*/ 685 h 697"/>
                <a:gd name="T4" fmla="*/ 135 w 515"/>
                <a:gd name="T5" fmla="*/ 667 h 697"/>
                <a:gd name="T6" fmla="*/ 94 w 515"/>
                <a:gd name="T7" fmla="*/ 639 h 697"/>
                <a:gd name="T8" fmla="*/ 58 w 515"/>
                <a:gd name="T9" fmla="*/ 603 h 697"/>
                <a:gd name="T10" fmla="*/ 30 w 515"/>
                <a:gd name="T11" fmla="*/ 561 h 697"/>
                <a:gd name="T12" fmla="*/ 11 w 515"/>
                <a:gd name="T13" fmla="*/ 515 h 697"/>
                <a:gd name="T14" fmla="*/ 1 w 515"/>
                <a:gd name="T15" fmla="*/ 466 h 697"/>
                <a:gd name="T16" fmla="*/ 0 w 515"/>
                <a:gd name="T17" fmla="*/ 427 h 697"/>
                <a:gd name="T18" fmla="*/ 6 w 515"/>
                <a:gd name="T19" fmla="*/ 388 h 697"/>
                <a:gd name="T20" fmla="*/ 27 w 515"/>
                <a:gd name="T21" fmla="*/ 336 h 697"/>
                <a:gd name="T22" fmla="*/ 67 w 515"/>
                <a:gd name="T23" fmla="*/ 272 h 697"/>
                <a:gd name="T24" fmla="*/ 120 w 515"/>
                <a:gd name="T25" fmla="*/ 216 h 697"/>
                <a:gd name="T26" fmla="*/ 161 w 515"/>
                <a:gd name="T27" fmla="*/ 166 h 697"/>
                <a:gd name="T28" fmla="*/ 191 w 515"/>
                <a:gd name="T29" fmla="*/ 111 h 697"/>
                <a:gd name="T30" fmla="*/ 206 w 515"/>
                <a:gd name="T31" fmla="*/ 41 h 697"/>
                <a:gd name="T32" fmla="*/ 308 w 515"/>
                <a:gd name="T33" fmla="*/ 0 h 697"/>
                <a:gd name="T34" fmla="*/ 315 w 515"/>
                <a:gd name="T35" fmla="*/ 79 h 697"/>
                <a:gd name="T36" fmla="*/ 338 w 515"/>
                <a:gd name="T37" fmla="*/ 139 h 697"/>
                <a:gd name="T38" fmla="*/ 373 w 515"/>
                <a:gd name="T39" fmla="*/ 191 h 697"/>
                <a:gd name="T40" fmla="*/ 418 w 515"/>
                <a:gd name="T41" fmla="*/ 240 h 697"/>
                <a:gd name="T42" fmla="*/ 471 w 515"/>
                <a:gd name="T43" fmla="*/ 305 h 697"/>
                <a:gd name="T44" fmla="*/ 501 w 515"/>
                <a:gd name="T45" fmla="*/ 363 h 697"/>
                <a:gd name="T46" fmla="*/ 512 w 515"/>
                <a:gd name="T47" fmla="*/ 410 h 697"/>
                <a:gd name="T48" fmla="*/ 515 w 515"/>
                <a:gd name="T49" fmla="*/ 440 h 697"/>
                <a:gd name="T50" fmla="*/ 510 w 515"/>
                <a:gd name="T51" fmla="*/ 492 h 697"/>
                <a:gd name="T52" fmla="*/ 495 w 515"/>
                <a:gd name="T53" fmla="*/ 540 h 697"/>
                <a:gd name="T54" fmla="*/ 471 w 515"/>
                <a:gd name="T55" fmla="*/ 583 h 697"/>
                <a:gd name="T56" fmla="*/ 440 w 515"/>
                <a:gd name="T57" fmla="*/ 621 h 697"/>
                <a:gd name="T58" fmla="*/ 402 w 515"/>
                <a:gd name="T59" fmla="*/ 653 h 697"/>
                <a:gd name="T60" fmla="*/ 359 w 515"/>
                <a:gd name="T61" fmla="*/ 676 h 697"/>
                <a:gd name="T62" fmla="*/ 311 w 515"/>
                <a:gd name="T63" fmla="*/ 692 h 697"/>
                <a:gd name="T64" fmla="*/ 259 w 515"/>
                <a:gd name="T65"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5" h="697">
                  <a:moveTo>
                    <a:pt x="259" y="697"/>
                  </a:moveTo>
                  <a:lnTo>
                    <a:pt x="233" y="696"/>
                  </a:lnTo>
                  <a:lnTo>
                    <a:pt x="208" y="692"/>
                  </a:lnTo>
                  <a:lnTo>
                    <a:pt x="183" y="685"/>
                  </a:lnTo>
                  <a:lnTo>
                    <a:pt x="159" y="678"/>
                  </a:lnTo>
                  <a:lnTo>
                    <a:pt x="135" y="667"/>
                  </a:lnTo>
                  <a:lnTo>
                    <a:pt x="115" y="654"/>
                  </a:lnTo>
                  <a:lnTo>
                    <a:pt x="94" y="639"/>
                  </a:lnTo>
                  <a:lnTo>
                    <a:pt x="75" y="622"/>
                  </a:lnTo>
                  <a:lnTo>
                    <a:pt x="58" y="603"/>
                  </a:lnTo>
                  <a:lnTo>
                    <a:pt x="42" y="582"/>
                  </a:lnTo>
                  <a:lnTo>
                    <a:pt x="30" y="561"/>
                  </a:lnTo>
                  <a:lnTo>
                    <a:pt x="19" y="538"/>
                  </a:lnTo>
                  <a:lnTo>
                    <a:pt x="11" y="515"/>
                  </a:lnTo>
                  <a:lnTo>
                    <a:pt x="5" y="490"/>
                  </a:lnTo>
                  <a:lnTo>
                    <a:pt x="1" y="466"/>
                  </a:lnTo>
                  <a:lnTo>
                    <a:pt x="0" y="440"/>
                  </a:lnTo>
                  <a:lnTo>
                    <a:pt x="0" y="427"/>
                  </a:lnTo>
                  <a:lnTo>
                    <a:pt x="2" y="410"/>
                  </a:lnTo>
                  <a:lnTo>
                    <a:pt x="6" y="388"/>
                  </a:lnTo>
                  <a:lnTo>
                    <a:pt x="14" y="363"/>
                  </a:lnTo>
                  <a:lnTo>
                    <a:pt x="27" y="336"/>
                  </a:lnTo>
                  <a:lnTo>
                    <a:pt x="44" y="305"/>
                  </a:lnTo>
                  <a:lnTo>
                    <a:pt x="67" y="272"/>
                  </a:lnTo>
                  <a:lnTo>
                    <a:pt x="97" y="240"/>
                  </a:lnTo>
                  <a:lnTo>
                    <a:pt x="120" y="216"/>
                  </a:lnTo>
                  <a:lnTo>
                    <a:pt x="142" y="191"/>
                  </a:lnTo>
                  <a:lnTo>
                    <a:pt x="161" y="166"/>
                  </a:lnTo>
                  <a:lnTo>
                    <a:pt x="178" y="139"/>
                  </a:lnTo>
                  <a:lnTo>
                    <a:pt x="191" y="111"/>
                  </a:lnTo>
                  <a:lnTo>
                    <a:pt x="201" y="79"/>
                  </a:lnTo>
                  <a:lnTo>
                    <a:pt x="206" y="41"/>
                  </a:lnTo>
                  <a:lnTo>
                    <a:pt x="208" y="0"/>
                  </a:lnTo>
                  <a:lnTo>
                    <a:pt x="308" y="0"/>
                  </a:lnTo>
                  <a:lnTo>
                    <a:pt x="310" y="41"/>
                  </a:lnTo>
                  <a:lnTo>
                    <a:pt x="315" y="79"/>
                  </a:lnTo>
                  <a:lnTo>
                    <a:pt x="325" y="111"/>
                  </a:lnTo>
                  <a:lnTo>
                    <a:pt x="338" y="139"/>
                  </a:lnTo>
                  <a:lnTo>
                    <a:pt x="355" y="166"/>
                  </a:lnTo>
                  <a:lnTo>
                    <a:pt x="373" y="191"/>
                  </a:lnTo>
                  <a:lnTo>
                    <a:pt x="395" y="216"/>
                  </a:lnTo>
                  <a:lnTo>
                    <a:pt x="418" y="240"/>
                  </a:lnTo>
                  <a:lnTo>
                    <a:pt x="448" y="272"/>
                  </a:lnTo>
                  <a:lnTo>
                    <a:pt x="471" y="305"/>
                  </a:lnTo>
                  <a:lnTo>
                    <a:pt x="488" y="336"/>
                  </a:lnTo>
                  <a:lnTo>
                    <a:pt x="501" y="363"/>
                  </a:lnTo>
                  <a:lnTo>
                    <a:pt x="508" y="388"/>
                  </a:lnTo>
                  <a:lnTo>
                    <a:pt x="512" y="410"/>
                  </a:lnTo>
                  <a:lnTo>
                    <a:pt x="515" y="427"/>
                  </a:lnTo>
                  <a:lnTo>
                    <a:pt x="515" y="440"/>
                  </a:lnTo>
                  <a:lnTo>
                    <a:pt x="513" y="466"/>
                  </a:lnTo>
                  <a:lnTo>
                    <a:pt x="510" y="492"/>
                  </a:lnTo>
                  <a:lnTo>
                    <a:pt x="503" y="516"/>
                  </a:lnTo>
                  <a:lnTo>
                    <a:pt x="495" y="540"/>
                  </a:lnTo>
                  <a:lnTo>
                    <a:pt x="484" y="561"/>
                  </a:lnTo>
                  <a:lnTo>
                    <a:pt x="471" y="583"/>
                  </a:lnTo>
                  <a:lnTo>
                    <a:pt x="457" y="603"/>
                  </a:lnTo>
                  <a:lnTo>
                    <a:pt x="440" y="621"/>
                  </a:lnTo>
                  <a:lnTo>
                    <a:pt x="422" y="638"/>
                  </a:lnTo>
                  <a:lnTo>
                    <a:pt x="402" y="653"/>
                  </a:lnTo>
                  <a:lnTo>
                    <a:pt x="382" y="666"/>
                  </a:lnTo>
                  <a:lnTo>
                    <a:pt x="359" y="676"/>
                  </a:lnTo>
                  <a:lnTo>
                    <a:pt x="335" y="685"/>
                  </a:lnTo>
                  <a:lnTo>
                    <a:pt x="311" y="692"/>
                  </a:lnTo>
                  <a:lnTo>
                    <a:pt x="285" y="696"/>
                  </a:lnTo>
                  <a:lnTo>
                    <a:pt x="259" y="6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8" name="Freeform 109"/>
            <p:cNvSpPr>
              <a:spLocks/>
            </p:cNvSpPr>
            <p:nvPr/>
          </p:nvSpPr>
          <p:spPr bwMode="auto">
            <a:xfrm>
              <a:off x="6210300" y="3233738"/>
              <a:ext cx="98425" cy="100013"/>
            </a:xfrm>
            <a:custGeom>
              <a:avLst/>
              <a:gdLst>
                <a:gd name="T0" fmla="*/ 4 w 62"/>
                <a:gd name="T1" fmla="*/ 20 h 63"/>
                <a:gd name="T2" fmla="*/ 6 w 62"/>
                <a:gd name="T3" fmla="*/ 15 h 63"/>
                <a:gd name="T4" fmla="*/ 10 w 62"/>
                <a:gd name="T5" fmla="*/ 10 h 63"/>
                <a:gd name="T6" fmla="*/ 17 w 62"/>
                <a:gd name="T7" fmla="*/ 5 h 63"/>
                <a:gd name="T8" fmla="*/ 24 w 62"/>
                <a:gd name="T9" fmla="*/ 1 h 63"/>
                <a:gd name="T10" fmla="*/ 31 w 62"/>
                <a:gd name="T11" fmla="*/ 0 h 63"/>
                <a:gd name="T12" fmla="*/ 37 w 62"/>
                <a:gd name="T13" fmla="*/ 0 h 63"/>
                <a:gd name="T14" fmla="*/ 42 w 62"/>
                <a:gd name="T15" fmla="*/ 1 h 63"/>
                <a:gd name="T16" fmla="*/ 49 w 62"/>
                <a:gd name="T17" fmla="*/ 4 h 63"/>
                <a:gd name="T18" fmla="*/ 54 w 62"/>
                <a:gd name="T19" fmla="*/ 7 h 63"/>
                <a:gd name="T20" fmla="*/ 58 w 62"/>
                <a:gd name="T21" fmla="*/ 13 h 63"/>
                <a:gd name="T22" fmla="*/ 61 w 62"/>
                <a:gd name="T23" fmla="*/ 17 h 63"/>
                <a:gd name="T24" fmla="*/ 62 w 62"/>
                <a:gd name="T25" fmla="*/ 22 h 63"/>
                <a:gd name="T26" fmla="*/ 62 w 62"/>
                <a:gd name="T27" fmla="*/ 29 h 63"/>
                <a:gd name="T28" fmla="*/ 61 w 62"/>
                <a:gd name="T29" fmla="*/ 36 h 63"/>
                <a:gd name="T30" fmla="*/ 58 w 62"/>
                <a:gd name="T31" fmla="*/ 42 h 63"/>
                <a:gd name="T32" fmla="*/ 53 w 62"/>
                <a:gd name="T33" fmla="*/ 49 h 63"/>
                <a:gd name="T34" fmla="*/ 48 w 62"/>
                <a:gd name="T35" fmla="*/ 54 h 63"/>
                <a:gd name="T36" fmla="*/ 41 w 62"/>
                <a:gd name="T37" fmla="*/ 58 h 63"/>
                <a:gd name="T38" fmla="*/ 35 w 62"/>
                <a:gd name="T39" fmla="*/ 60 h 63"/>
                <a:gd name="T40" fmla="*/ 27 w 62"/>
                <a:gd name="T41" fmla="*/ 63 h 63"/>
                <a:gd name="T42" fmla="*/ 22 w 62"/>
                <a:gd name="T43" fmla="*/ 63 h 63"/>
                <a:gd name="T44" fmla="*/ 15 w 62"/>
                <a:gd name="T45" fmla="*/ 63 h 63"/>
                <a:gd name="T46" fmla="*/ 9 w 62"/>
                <a:gd name="T47" fmla="*/ 62 h 63"/>
                <a:gd name="T48" fmla="*/ 1 w 62"/>
                <a:gd name="T49" fmla="*/ 60 h 63"/>
                <a:gd name="T50" fmla="*/ 0 w 62"/>
                <a:gd name="T51" fmla="*/ 50 h 63"/>
                <a:gd name="T52" fmla="*/ 0 w 62"/>
                <a:gd name="T53" fmla="*/ 40 h 63"/>
                <a:gd name="T54" fmla="*/ 1 w 62"/>
                <a:gd name="T55" fmla="*/ 29 h 63"/>
                <a:gd name="T56" fmla="*/ 4 w 62"/>
                <a:gd name="T57"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4" y="20"/>
                  </a:moveTo>
                  <a:lnTo>
                    <a:pt x="6" y="15"/>
                  </a:lnTo>
                  <a:lnTo>
                    <a:pt x="10" y="10"/>
                  </a:lnTo>
                  <a:lnTo>
                    <a:pt x="17" y="5"/>
                  </a:lnTo>
                  <a:lnTo>
                    <a:pt x="24" y="1"/>
                  </a:lnTo>
                  <a:lnTo>
                    <a:pt x="31" y="0"/>
                  </a:lnTo>
                  <a:lnTo>
                    <a:pt x="37" y="0"/>
                  </a:lnTo>
                  <a:lnTo>
                    <a:pt x="42" y="1"/>
                  </a:lnTo>
                  <a:lnTo>
                    <a:pt x="49" y="4"/>
                  </a:lnTo>
                  <a:lnTo>
                    <a:pt x="54" y="7"/>
                  </a:lnTo>
                  <a:lnTo>
                    <a:pt x="58" y="13"/>
                  </a:lnTo>
                  <a:lnTo>
                    <a:pt x="61" y="17"/>
                  </a:lnTo>
                  <a:lnTo>
                    <a:pt x="62" y="22"/>
                  </a:lnTo>
                  <a:lnTo>
                    <a:pt x="62" y="29"/>
                  </a:lnTo>
                  <a:lnTo>
                    <a:pt x="61" y="36"/>
                  </a:lnTo>
                  <a:lnTo>
                    <a:pt x="58" y="42"/>
                  </a:lnTo>
                  <a:lnTo>
                    <a:pt x="53" y="49"/>
                  </a:lnTo>
                  <a:lnTo>
                    <a:pt x="48" y="54"/>
                  </a:lnTo>
                  <a:lnTo>
                    <a:pt x="41" y="58"/>
                  </a:lnTo>
                  <a:lnTo>
                    <a:pt x="35" y="60"/>
                  </a:lnTo>
                  <a:lnTo>
                    <a:pt x="27" y="63"/>
                  </a:lnTo>
                  <a:lnTo>
                    <a:pt x="22" y="63"/>
                  </a:lnTo>
                  <a:lnTo>
                    <a:pt x="15" y="63"/>
                  </a:lnTo>
                  <a:lnTo>
                    <a:pt x="9" y="62"/>
                  </a:lnTo>
                  <a:lnTo>
                    <a:pt x="1" y="60"/>
                  </a:lnTo>
                  <a:lnTo>
                    <a:pt x="0" y="50"/>
                  </a:lnTo>
                  <a:lnTo>
                    <a:pt x="0" y="40"/>
                  </a:lnTo>
                  <a:lnTo>
                    <a:pt x="1" y="29"/>
                  </a:ln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Rectangle 110"/>
            <p:cNvSpPr>
              <a:spLocks noChangeArrowheads="1"/>
            </p:cNvSpPr>
            <p:nvPr/>
          </p:nvSpPr>
          <p:spPr bwMode="auto">
            <a:xfrm>
              <a:off x="6210300" y="2212976"/>
              <a:ext cx="176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4" name="직사각형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이등변 삼각형 1"/>
          <p:cNvSpPr/>
          <p:nvPr/>
        </p:nvSpPr>
        <p:spPr>
          <a:xfrm>
            <a:off x="0" y="1052736"/>
            <a:ext cx="9144000" cy="5805263"/>
          </a:xfrm>
          <a:prstGeom prst="triangle">
            <a:avLst>
              <a:gd name="adj" fmla="val 500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07" name="그룹 1106"/>
          <p:cNvGrpSpPr/>
          <p:nvPr/>
        </p:nvGrpSpPr>
        <p:grpSpPr>
          <a:xfrm>
            <a:off x="4240371" y="1"/>
            <a:ext cx="658646" cy="1281906"/>
            <a:chOff x="5843588" y="2001838"/>
            <a:chExt cx="915988" cy="1782763"/>
          </a:xfrm>
          <a:solidFill>
            <a:srgbClr val="FFC000"/>
          </a:solidFill>
        </p:grpSpPr>
        <p:sp>
          <p:nvSpPr>
            <p:cNvPr id="1054" name="Rectangle 90"/>
            <p:cNvSpPr>
              <a:spLocks noChangeArrowheads="1"/>
            </p:cNvSpPr>
            <p:nvPr/>
          </p:nvSpPr>
          <p:spPr bwMode="auto">
            <a:xfrm>
              <a:off x="6115050" y="2284413"/>
              <a:ext cx="369888"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55" name="Rectangle 91"/>
            <p:cNvSpPr>
              <a:spLocks noChangeArrowheads="1"/>
            </p:cNvSpPr>
            <p:nvPr/>
          </p:nvSpPr>
          <p:spPr bwMode="auto">
            <a:xfrm>
              <a:off x="6275388" y="2001838"/>
              <a:ext cx="42863" cy="296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0" name="Freeform 94"/>
            <p:cNvSpPr>
              <a:spLocks/>
            </p:cNvSpPr>
            <p:nvPr/>
          </p:nvSpPr>
          <p:spPr bwMode="auto">
            <a:xfrm>
              <a:off x="5843588" y="2581276"/>
              <a:ext cx="915988" cy="1203325"/>
            </a:xfrm>
            <a:custGeom>
              <a:avLst/>
              <a:gdLst>
                <a:gd name="T0" fmla="*/ 577 w 577"/>
                <a:gd name="T1" fmla="*/ 456 h 758"/>
                <a:gd name="T2" fmla="*/ 569 w 577"/>
                <a:gd name="T3" fmla="*/ 413 h 758"/>
                <a:gd name="T4" fmla="*/ 547 w 577"/>
                <a:gd name="T5" fmla="*/ 354 h 758"/>
                <a:gd name="T6" fmla="*/ 503 w 577"/>
                <a:gd name="T7" fmla="*/ 284 h 758"/>
                <a:gd name="T8" fmla="*/ 448 w 577"/>
                <a:gd name="T9" fmla="*/ 225 h 758"/>
                <a:gd name="T10" fmla="*/ 409 w 577"/>
                <a:gd name="T11" fmla="*/ 177 h 758"/>
                <a:gd name="T12" fmla="*/ 382 w 577"/>
                <a:gd name="T13" fmla="*/ 124 h 758"/>
                <a:gd name="T14" fmla="*/ 370 w 577"/>
                <a:gd name="T15" fmla="*/ 57 h 758"/>
                <a:gd name="T16" fmla="*/ 370 w 577"/>
                <a:gd name="T17" fmla="*/ 0 h 758"/>
                <a:gd name="T18" fmla="*/ 208 w 577"/>
                <a:gd name="T19" fmla="*/ 16 h 758"/>
                <a:gd name="T20" fmla="*/ 204 w 577"/>
                <a:gd name="T21" fmla="*/ 92 h 758"/>
                <a:gd name="T22" fmla="*/ 184 w 577"/>
                <a:gd name="T23" fmla="*/ 151 h 758"/>
                <a:gd name="T24" fmla="*/ 151 w 577"/>
                <a:gd name="T25" fmla="*/ 202 h 758"/>
                <a:gd name="T26" fmla="*/ 106 w 577"/>
                <a:gd name="T27" fmla="*/ 248 h 758"/>
                <a:gd name="T28" fmla="*/ 48 w 577"/>
                <a:gd name="T29" fmla="*/ 319 h 758"/>
                <a:gd name="T30" fmla="*/ 17 w 577"/>
                <a:gd name="T31" fmla="*/ 385 h 758"/>
                <a:gd name="T32" fmla="*/ 2 w 577"/>
                <a:gd name="T33" fmla="*/ 437 h 758"/>
                <a:gd name="T34" fmla="*/ 0 w 577"/>
                <a:gd name="T35" fmla="*/ 470 h 758"/>
                <a:gd name="T36" fmla="*/ 5 w 577"/>
                <a:gd name="T37" fmla="*/ 527 h 758"/>
                <a:gd name="T38" fmla="*/ 22 w 577"/>
                <a:gd name="T39" fmla="*/ 580 h 758"/>
                <a:gd name="T40" fmla="*/ 49 w 577"/>
                <a:gd name="T41" fmla="*/ 629 h 758"/>
                <a:gd name="T42" fmla="*/ 85 w 577"/>
                <a:gd name="T43" fmla="*/ 673 h 758"/>
                <a:gd name="T44" fmla="*/ 129 w 577"/>
                <a:gd name="T45" fmla="*/ 709 h 758"/>
                <a:gd name="T46" fmla="*/ 178 w 577"/>
                <a:gd name="T47" fmla="*/ 735 h 758"/>
                <a:gd name="T48" fmla="*/ 232 w 577"/>
                <a:gd name="T49" fmla="*/ 752 h 758"/>
                <a:gd name="T50" fmla="*/ 290 w 577"/>
                <a:gd name="T51" fmla="*/ 758 h 758"/>
                <a:gd name="T52" fmla="*/ 290 w 577"/>
                <a:gd name="T53" fmla="*/ 758 h 758"/>
                <a:gd name="T54" fmla="*/ 290 w 577"/>
                <a:gd name="T55" fmla="*/ 758 h 758"/>
                <a:gd name="T56" fmla="*/ 292 w 577"/>
                <a:gd name="T57" fmla="*/ 758 h 758"/>
                <a:gd name="T58" fmla="*/ 292 w 577"/>
                <a:gd name="T59" fmla="*/ 758 h 758"/>
                <a:gd name="T60" fmla="*/ 292 w 577"/>
                <a:gd name="T61" fmla="*/ 758 h 758"/>
                <a:gd name="T62" fmla="*/ 347 w 577"/>
                <a:gd name="T63" fmla="*/ 752 h 758"/>
                <a:gd name="T64" fmla="*/ 400 w 577"/>
                <a:gd name="T65" fmla="*/ 735 h 758"/>
                <a:gd name="T66" fmla="*/ 449 w 577"/>
                <a:gd name="T67" fmla="*/ 709 h 758"/>
                <a:gd name="T68" fmla="*/ 492 w 577"/>
                <a:gd name="T69" fmla="*/ 673 h 758"/>
                <a:gd name="T70" fmla="*/ 528 w 577"/>
                <a:gd name="T71" fmla="*/ 629 h 758"/>
                <a:gd name="T72" fmla="*/ 555 w 577"/>
                <a:gd name="T73" fmla="*/ 580 h 758"/>
                <a:gd name="T74" fmla="*/ 572 w 577"/>
                <a:gd name="T75" fmla="*/ 527 h 758"/>
                <a:gd name="T76" fmla="*/ 577 w 577"/>
                <a:gd name="T77" fmla="*/ 47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7" h="758">
                  <a:moveTo>
                    <a:pt x="577" y="470"/>
                  </a:moveTo>
                  <a:lnTo>
                    <a:pt x="577" y="456"/>
                  </a:lnTo>
                  <a:lnTo>
                    <a:pt x="574" y="437"/>
                  </a:lnTo>
                  <a:lnTo>
                    <a:pt x="569" y="413"/>
                  </a:lnTo>
                  <a:lnTo>
                    <a:pt x="561" y="385"/>
                  </a:lnTo>
                  <a:lnTo>
                    <a:pt x="547" y="354"/>
                  </a:lnTo>
                  <a:lnTo>
                    <a:pt x="529" y="319"/>
                  </a:lnTo>
                  <a:lnTo>
                    <a:pt x="503" y="284"/>
                  </a:lnTo>
                  <a:lnTo>
                    <a:pt x="471" y="248"/>
                  </a:lnTo>
                  <a:lnTo>
                    <a:pt x="448" y="225"/>
                  </a:lnTo>
                  <a:lnTo>
                    <a:pt x="427" y="202"/>
                  </a:lnTo>
                  <a:lnTo>
                    <a:pt x="409" y="177"/>
                  </a:lnTo>
                  <a:lnTo>
                    <a:pt x="393" y="151"/>
                  </a:lnTo>
                  <a:lnTo>
                    <a:pt x="382" y="124"/>
                  </a:lnTo>
                  <a:lnTo>
                    <a:pt x="374" y="92"/>
                  </a:lnTo>
                  <a:lnTo>
                    <a:pt x="370" y="57"/>
                  </a:lnTo>
                  <a:lnTo>
                    <a:pt x="370" y="16"/>
                  </a:lnTo>
                  <a:lnTo>
                    <a:pt x="370" y="0"/>
                  </a:lnTo>
                  <a:lnTo>
                    <a:pt x="208" y="0"/>
                  </a:lnTo>
                  <a:lnTo>
                    <a:pt x="208" y="16"/>
                  </a:lnTo>
                  <a:lnTo>
                    <a:pt x="208" y="57"/>
                  </a:lnTo>
                  <a:lnTo>
                    <a:pt x="204" y="92"/>
                  </a:lnTo>
                  <a:lnTo>
                    <a:pt x="196" y="124"/>
                  </a:lnTo>
                  <a:lnTo>
                    <a:pt x="184" y="151"/>
                  </a:lnTo>
                  <a:lnTo>
                    <a:pt x="169" y="177"/>
                  </a:lnTo>
                  <a:lnTo>
                    <a:pt x="151" y="202"/>
                  </a:lnTo>
                  <a:lnTo>
                    <a:pt x="129" y="225"/>
                  </a:lnTo>
                  <a:lnTo>
                    <a:pt x="106" y="248"/>
                  </a:lnTo>
                  <a:lnTo>
                    <a:pt x="73" y="284"/>
                  </a:lnTo>
                  <a:lnTo>
                    <a:pt x="48" y="319"/>
                  </a:lnTo>
                  <a:lnTo>
                    <a:pt x="30" y="354"/>
                  </a:lnTo>
                  <a:lnTo>
                    <a:pt x="17" y="385"/>
                  </a:lnTo>
                  <a:lnTo>
                    <a:pt x="8" y="413"/>
                  </a:lnTo>
                  <a:lnTo>
                    <a:pt x="2" y="437"/>
                  </a:lnTo>
                  <a:lnTo>
                    <a:pt x="0" y="456"/>
                  </a:lnTo>
                  <a:lnTo>
                    <a:pt x="0" y="470"/>
                  </a:lnTo>
                  <a:lnTo>
                    <a:pt x="1" y="499"/>
                  </a:lnTo>
                  <a:lnTo>
                    <a:pt x="5" y="527"/>
                  </a:lnTo>
                  <a:lnTo>
                    <a:pt x="13" y="554"/>
                  </a:lnTo>
                  <a:lnTo>
                    <a:pt x="22" y="580"/>
                  </a:lnTo>
                  <a:lnTo>
                    <a:pt x="35" y="604"/>
                  </a:lnTo>
                  <a:lnTo>
                    <a:pt x="49" y="629"/>
                  </a:lnTo>
                  <a:lnTo>
                    <a:pt x="66" y="652"/>
                  </a:lnTo>
                  <a:lnTo>
                    <a:pt x="85" y="673"/>
                  </a:lnTo>
                  <a:lnTo>
                    <a:pt x="106" y="692"/>
                  </a:lnTo>
                  <a:lnTo>
                    <a:pt x="129" y="709"/>
                  </a:lnTo>
                  <a:lnTo>
                    <a:pt x="152" y="723"/>
                  </a:lnTo>
                  <a:lnTo>
                    <a:pt x="178" y="735"/>
                  </a:lnTo>
                  <a:lnTo>
                    <a:pt x="205" y="745"/>
                  </a:lnTo>
                  <a:lnTo>
                    <a:pt x="232" y="752"/>
                  </a:lnTo>
                  <a:lnTo>
                    <a:pt x="261" y="757"/>
                  </a:lnTo>
                  <a:lnTo>
                    <a:pt x="290" y="758"/>
                  </a:lnTo>
                  <a:lnTo>
                    <a:pt x="290" y="758"/>
                  </a:lnTo>
                  <a:lnTo>
                    <a:pt x="290" y="758"/>
                  </a:lnTo>
                  <a:lnTo>
                    <a:pt x="290" y="758"/>
                  </a:lnTo>
                  <a:lnTo>
                    <a:pt x="290" y="758"/>
                  </a:lnTo>
                  <a:lnTo>
                    <a:pt x="290" y="758"/>
                  </a:lnTo>
                  <a:lnTo>
                    <a:pt x="292" y="758"/>
                  </a:lnTo>
                  <a:lnTo>
                    <a:pt x="292" y="758"/>
                  </a:lnTo>
                  <a:lnTo>
                    <a:pt x="292" y="758"/>
                  </a:lnTo>
                  <a:lnTo>
                    <a:pt x="292" y="758"/>
                  </a:lnTo>
                  <a:lnTo>
                    <a:pt x="292" y="758"/>
                  </a:lnTo>
                  <a:lnTo>
                    <a:pt x="320" y="757"/>
                  </a:lnTo>
                  <a:lnTo>
                    <a:pt x="347" y="752"/>
                  </a:lnTo>
                  <a:lnTo>
                    <a:pt x="374" y="745"/>
                  </a:lnTo>
                  <a:lnTo>
                    <a:pt x="400" y="735"/>
                  </a:lnTo>
                  <a:lnTo>
                    <a:pt x="424" y="723"/>
                  </a:lnTo>
                  <a:lnTo>
                    <a:pt x="449" y="709"/>
                  </a:lnTo>
                  <a:lnTo>
                    <a:pt x="471" y="692"/>
                  </a:lnTo>
                  <a:lnTo>
                    <a:pt x="492" y="673"/>
                  </a:lnTo>
                  <a:lnTo>
                    <a:pt x="511" y="652"/>
                  </a:lnTo>
                  <a:lnTo>
                    <a:pt x="528" y="629"/>
                  </a:lnTo>
                  <a:lnTo>
                    <a:pt x="542" y="604"/>
                  </a:lnTo>
                  <a:lnTo>
                    <a:pt x="555" y="580"/>
                  </a:lnTo>
                  <a:lnTo>
                    <a:pt x="564" y="554"/>
                  </a:lnTo>
                  <a:lnTo>
                    <a:pt x="572" y="527"/>
                  </a:lnTo>
                  <a:lnTo>
                    <a:pt x="575" y="499"/>
                  </a:lnTo>
                  <a:lnTo>
                    <a:pt x="577"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91" name="Freeform 95"/>
            <p:cNvSpPr>
              <a:spLocks/>
            </p:cNvSpPr>
            <p:nvPr/>
          </p:nvSpPr>
          <p:spPr bwMode="auto">
            <a:xfrm>
              <a:off x="5892800" y="2628901"/>
              <a:ext cx="817563" cy="1106488"/>
            </a:xfrm>
            <a:custGeom>
              <a:avLst/>
              <a:gdLst>
                <a:gd name="T0" fmla="*/ 233 w 515"/>
                <a:gd name="T1" fmla="*/ 696 h 697"/>
                <a:gd name="T2" fmla="*/ 183 w 515"/>
                <a:gd name="T3" fmla="*/ 685 h 697"/>
                <a:gd name="T4" fmla="*/ 135 w 515"/>
                <a:gd name="T5" fmla="*/ 667 h 697"/>
                <a:gd name="T6" fmla="*/ 94 w 515"/>
                <a:gd name="T7" fmla="*/ 639 h 697"/>
                <a:gd name="T8" fmla="*/ 58 w 515"/>
                <a:gd name="T9" fmla="*/ 603 h 697"/>
                <a:gd name="T10" fmla="*/ 30 w 515"/>
                <a:gd name="T11" fmla="*/ 561 h 697"/>
                <a:gd name="T12" fmla="*/ 11 w 515"/>
                <a:gd name="T13" fmla="*/ 515 h 697"/>
                <a:gd name="T14" fmla="*/ 1 w 515"/>
                <a:gd name="T15" fmla="*/ 466 h 697"/>
                <a:gd name="T16" fmla="*/ 0 w 515"/>
                <a:gd name="T17" fmla="*/ 427 h 697"/>
                <a:gd name="T18" fmla="*/ 6 w 515"/>
                <a:gd name="T19" fmla="*/ 388 h 697"/>
                <a:gd name="T20" fmla="*/ 27 w 515"/>
                <a:gd name="T21" fmla="*/ 336 h 697"/>
                <a:gd name="T22" fmla="*/ 67 w 515"/>
                <a:gd name="T23" fmla="*/ 272 h 697"/>
                <a:gd name="T24" fmla="*/ 120 w 515"/>
                <a:gd name="T25" fmla="*/ 216 h 697"/>
                <a:gd name="T26" fmla="*/ 161 w 515"/>
                <a:gd name="T27" fmla="*/ 166 h 697"/>
                <a:gd name="T28" fmla="*/ 191 w 515"/>
                <a:gd name="T29" fmla="*/ 111 h 697"/>
                <a:gd name="T30" fmla="*/ 206 w 515"/>
                <a:gd name="T31" fmla="*/ 41 h 697"/>
                <a:gd name="T32" fmla="*/ 308 w 515"/>
                <a:gd name="T33" fmla="*/ 0 h 697"/>
                <a:gd name="T34" fmla="*/ 315 w 515"/>
                <a:gd name="T35" fmla="*/ 79 h 697"/>
                <a:gd name="T36" fmla="*/ 338 w 515"/>
                <a:gd name="T37" fmla="*/ 139 h 697"/>
                <a:gd name="T38" fmla="*/ 373 w 515"/>
                <a:gd name="T39" fmla="*/ 191 h 697"/>
                <a:gd name="T40" fmla="*/ 418 w 515"/>
                <a:gd name="T41" fmla="*/ 240 h 697"/>
                <a:gd name="T42" fmla="*/ 471 w 515"/>
                <a:gd name="T43" fmla="*/ 305 h 697"/>
                <a:gd name="T44" fmla="*/ 501 w 515"/>
                <a:gd name="T45" fmla="*/ 363 h 697"/>
                <a:gd name="T46" fmla="*/ 512 w 515"/>
                <a:gd name="T47" fmla="*/ 410 h 697"/>
                <a:gd name="T48" fmla="*/ 515 w 515"/>
                <a:gd name="T49" fmla="*/ 440 h 697"/>
                <a:gd name="T50" fmla="*/ 510 w 515"/>
                <a:gd name="T51" fmla="*/ 492 h 697"/>
                <a:gd name="T52" fmla="*/ 495 w 515"/>
                <a:gd name="T53" fmla="*/ 540 h 697"/>
                <a:gd name="T54" fmla="*/ 471 w 515"/>
                <a:gd name="T55" fmla="*/ 583 h 697"/>
                <a:gd name="T56" fmla="*/ 440 w 515"/>
                <a:gd name="T57" fmla="*/ 621 h 697"/>
                <a:gd name="T58" fmla="*/ 402 w 515"/>
                <a:gd name="T59" fmla="*/ 653 h 697"/>
                <a:gd name="T60" fmla="*/ 359 w 515"/>
                <a:gd name="T61" fmla="*/ 676 h 697"/>
                <a:gd name="T62" fmla="*/ 311 w 515"/>
                <a:gd name="T63" fmla="*/ 692 h 697"/>
                <a:gd name="T64" fmla="*/ 259 w 515"/>
                <a:gd name="T65"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5" h="697">
                  <a:moveTo>
                    <a:pt x="259" y="697"/>
                  </a:moveTo>
                  <a:lnTo>
                    <a:pt x="233" y="696"/>
                  </a:lnTo>
                  <a:lnTo>
                    <a:pt x="208" y="692"/>
                  </a:lnTo>
                  <a:lnTo>
                    <a:pt x="183" y="685"/>
                  </a:lnTo>
                  <a:lnTo>
                    <a:pt x="159" y="678"/>
                  </a:lnTo>
                  <a:lnTo>
                    <a:pt x="135" y="667"/>
                  </a:lnTo>
                  <a:lnTo>
                    <a:pt x="115" y="654"/>
                  </a:lnTo>
                  <a:lnTo>
                    <a:pt x="94" y="639"/>
                  </a:lnTo>
                  <a:lnTo>
                    <a:pt x="75" y="622"/>
                  </a:lnTo>
                  <a:lnTo>
                    <a:pt x="58" y="603"/>
                  </a:lnTo>
                  <a:lnTo>
                    <a:pt x="42" y="582"/>
                  </a:lnTo>
                  <a:lnTo>
                    <a:pt x="30" y="561"/>
                  </a:lnTo>
                  <a:lnTo>
                    <a:pt x="19" y="538"/>
                  </a:lnTo>
                  <a:lnTo>
                    <a:pt x="11" y="515"/>
                  </a:lnTo>
                  <a:lnTo>
                    <a:pt x="5" y="490"/>
                  </a:lnTo>
                  <a:lnTo>
                    <a:pt x="1" y="466"/>
                  </a:lnTo>
                  <a:lnTo>
                    <a:pt x="0" y="440"/>
                  </a:lnTo>
                  <a:lnTo>
                    <a:pt x="0" y="427"/>
                  </a:lnTo>
                  <a:lnTo>
                    <a:pt x="2" y="410"/>
                  </a:lnTo>
                  <a:lnTo>
                    <a:pt x="6" y="388"/>
                  </a:lnTo>
                  <a:lnTo>
                    <a:pt x="14" y="363"/>
                  </a:lnTo>
                  <a:lnTo>
                    <a:pt x="27" y="336"/>
                  </a:lnTo>
                  <a:lnTo>
                    <a:pt x="44" y="305"/>
                  </a:lnTo>
                  <a:lnTo>
                    <a:pt x="67" y="272"/>
                  </a:lnTo>
                  <a:lnTo>
                    <a:pt x="97" y="240"/>
                  </a:lnTo>
                  <a:lnTo>
                    <a:pt x="120" y="216"/>
                  </a:lnTo>
                  <a:lnTo>
                    <a:pt x="142" y="191"/>
                  </a:lnTo>
                  <a:lnTo>
                    <a:pt x="161" y="166"/>
                  </a:lnTo>
                  <a:lnTo>
                    <a:pt x="178" y="139"/>
                  </a:lnTo>
                  <a:lnTo>
                    <a:pt x="191" y="111"/>
                  </a:lnTo>
                  <a:lnTo>
                    <a:pt x="201" y="79"/>
                  </a:lnTo>
                  <a:lnTo>
                    <a:pt x="206" y="41"/>
                  </a:lnTo>
                  <a:lnTo>
                    <a:pt x="208" y="0"/>
                  </a:lnTo>
                  <a:lnTo>
                    <a:pt x="308" y="0"/>
                  </a:lnTo>
                  <a:lnTo>
                    <a:pt x="310" y="41"/>
                  </a:lnTo>
                  <a:lnTo>
                    <a:pt x="315" y="79"/>
                  </a:lnTo>
                  <a:lnTo>
                    <a:pt x="325" y="111"/>
                  </a:lnTo>
                  <a:lnTo>
                    <a:pt x="338" y="139"/>
                  </a:lnTo>
                  <a:lnTo>
                    <a:pt x="355" y="166"/>
                  </a:lnTo>
                  <a:lnTo>
                    <a:pt x="373" y="191"/>
                  </a:lnTo>
                  <a:lnTo>
                    <a:pt x="395" y="216"/>
                  </a:lnTo>
                  <a:lnTo>
                    <a:pt x="418" y="240"/>
                  </a:lnTo>
                  <a:lnTo>
                    <a:pt x="448" y="272"/>
                  </a:lnTo>
                  <a:lnTo>
                    <a:pt x="471" y="305"/>
                  </a:lnTo>
                  <a:lnTo>
                    <a:pt x="488" y="336"/>
                  </a:lnTo>
                  <a:lnTo>
                    <a:pt x="501" y="363"/>
                  </a:lnTo>
                  <a:lnTo>
                    <a:pt x="508" y="388"/>
                  </a:lnTo>
                  <a:lnTo>
                    <a:pt x="512" y="410"/>
                  </a:lnTo>
                  <a:lnTo>
                    <a:pt x="515" y="427"/>
                  </a:lnTo>
                  <a:lnTo>
                    <a:pt x="515" y="440"/>
                  </a:lnTo>
                  <a:lnTo>
                    <a:pt x="513" y="466"/>
                  </a:lnTo>
                  <a:lnTo>
                    <a:pt x="510" y="492"/>
                  </a:lnTo>
                  <a:lnTo>
                    <a:pt x="503" y="516"/>
                  </a:lnTo>
                  <a:lnTo>
                    <a:pt x="495" y="540"/>
                  </a:lnTo>
                  <a:lnTo>
                    <a:pt x="484" y="561"/>
                  </a:lnTo>
                  <a:lnTo>
                    <a:pt x="471" y="583"/>
                  </a:lnTo>
                  <a:lnTo>
                    <a:pt x="457" y="603"/>
                  </a:lnTo>
                  <a:lnTo>
                    <a:pt x="440" y="621"/>
                  </a:lnTo>
                  <a:lnTo>
                    <a:pt x="422" y="638"/>
                  </a:lnTo>
                  <a:lnTo>
                    <a:pt x="402" y="653"/>
                  </a:lnTo>
                  <a:lnTo>
                    <a:pt x="382" y="666"/>
                  </a:lnTo>
                  <a:lnTo>
                    <a:pt x="359" y="676"/>
                  </a:lnTo>
                  <a:lnTo>
                    <a:pt x="335" y="685"/>
                  </a:lnTo>
                  <a:lnTo>
                    <a:pt x="311" y="692"/>
                  </a:lnTo>
                  <a:lnTo>
                    <a:pt x="285" y="696"/>
                  </a:lnTo>
                  <a:lnTo>
                    <a:pt x="259" y="6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5" name="Freeform 109"/>
            <p:cNvSpPr>
              <a:spLocks/>
            </p:cNvSpPr>
            <p:nvPr/>
          </p:nvSpPr>
          <p:spPr bwMode="auto">
            <a:xfrm>
              <a:off x="6210300" y="3233738"/>
              <a:ext cx="98425" cy="100013"/>
            </a:xfrm>
            <a:custGeom>
              <a:avLst/>
              <a:gdLst>
                <a:gd name="T0" fmla="*/ 4 w 62"/>
                <a:gd name="T1" fmla="*/ 20 h 63"/>
                <a:gd name="T2" fmla="*/ 6 w 62"/>
                <a:gd name="T3" fmla="*/ 15 h 63"/>
                <a:gd name="T4" fmla="*/ 10 w 62"/>
                <a:gd name="T5" fmla="*/ 10 h 63"/>
                <a:gd name="T6" fmla="*/ 17 w 62"/>
                <a:gd name="T7" fmla="*/ 5 h 63"/>
                <a:gd name="T8" fmla="*/ 24 w 62"/>
                <a:gd name="T9" fmla="*/ 1 h 63"/>
                <a:gd name="T10" fmla="*/ 31 w 62"/>
                <a:gd name="T11" fmla="*/ 0 h 63"/>
                <a:gd name="T12" fmla="*/ 37 w 62"/>
                <a:gd name="T13" fmla="*/ 0 h 63"/>
                <a:gd name="T14" fmla="*/ 42 w 62"/>
                <a:gd name="T15" fmla="*/ 1 h 63"/>
                <a:gd name="T16" fmla="*/ 49 w 62"/>
                <a:gd name="T17" fmla="*/ 4 h 63"/>
                <a:gd name="T18" fmla="*/ 54 w 62"/>
                <a:gd name="T19" fmla="*/ 7 h 63"/>
                <a:gd name="T20" fmla="*/ 58 w 62"/>
                <a:gd name="T21" fmla="*/ 13 h 63"/>
                <a:gd name="T22" fmla="*/ 61 w 62"/>
                <a:gd name="T23" fmla="*/ 17 h 63"/>
                <a:gd name="T24" fmla="*/ 62 w 62"/>
                <a:gd name="T25" fmla="*/ 22 h 63"/>
                <a:gd name="T26" fmla="*/ 62 w 62"/>
                <a:gd name="T27" fmla="*/ 29 h 63"/>
                <a:gd name="T28" fmla="*/ 61 w 62"/>
                <a:gd name="T29" fmla="*/ 36 h 63"/>
                <a:gd name="T30" fmla="*/ 58 w 62"/>
                <a:gd name="T31" fmla="*/ 42 h 63"/>
                <a:gd name="T32" fmla="*/ 53 w 62"/>
                <a:gd name="T33" fmla="*/ 49 h 63"/>
                <a:gd name="T34" fmla="*/ 48 w 62"/>
                <a:gd name="T35" fmla="*/ 54 h 63"/>
                <a:gd name="T36" fmla="*/ 41 w 62"/>
                <a:gd name="T37" fmla="*/ 58 h 63"/>
                <a:gd name="T38" fmla="*/ 35 w 62"/>
                <a:gd name="T39" fmla="*/ 60 h 63"/>
                <a:gd name="T40" fmla="*/ 27 w 62"/>
                <a:gd name="T41" fmla="*/ 63 h 63"/>
                <a:gd name="T42" fmla="*/ 22 w 62"/>
                <a:gd name="T43" fmla="*/ 63 h 63"/>
                <a:gd name="T44" fmla="*/ 15 w 62"/>
                <a:gd name="T45" fmla="*/ 63 h 63"/>
                <a:gd name="T46" fmla="*/ 9 w 62"/>
                <a:gd name="T47" fmla="*/ 62 h 63"/>
                <a:gd name="T48" fmla="*/ 1 w 62"/>
                <a:gd name="T49" fmla="*/ 60 h 63"/>
                <a:gd name="T50" fmla="*/ 0 w 62"/>
                <a:gd name="T51" fmla="*/ 50 h 63"/>
                <a:gd name="T52" fmla="*/ 0 w 62"/>
                <a:gd name="T53" fmla="*/ 40 h 63"/>
                <a:gd name="T54" fmla="*/ 1 w 62"/>
                <a:gd name="T55" fmla="*/ 29 h 63"/>
                <a:gd name="T56" fmla="*/ 4 w 62"/>
                <a:gd name="T57"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4" y="20"/>
                  </a:moveTo>
                  <a:lnTo>
                    <a:pt x="6" y="15"/>
                  </a:lnTo>
                  <a:lnTo>
                    <a:pt x="10" y="10"/>
                  </a:lnTo>
                  <a:lnTo>
                    <a:pt x="17" y="5"/>
                  </a:lnTo>
                  <a:lnTo>
                    <a:pt x="24" y="1"/>
                  </a:lnTo>
                  <a:lnTo>
                    <a:pt x="31" y="0"/>
                  </a:lnTo>
                  <a:lnTo>
                    <a:pt x="37" y="0"/>
                  </a:lnTo>
                  <a:lnTo>
                    <a:pt x="42" y="1"/>
                  </a:lnTo>
                  <a:lnTo>
                    <a:pt x="49" y="4"/>
                  </a:lnTo>
                  <a:lnTo>
                    <a:pt x="54" y="7"/>
                  </a:lnTo>
                  <a:lnTo>
                    <a:pt x="58" y="13"/>
                  </a:lnTo>
                  <a:lnTo>
                    <a:pt x="61" y="17"/>
                  </a:lnTo>
                  <a:lnTo>
                    <a:pt x="62" y="22"/>
                  </a:lnTo>
                  <a:lnTo>
                    <a:pt x="62" y="29"/>
                  </a:lnTo>
                  <a:lnTo>
                    <a:pt x="61" y="36"/>
                  </a:lnTo>
                  <a:lnTo>
                    <a:pt x="58" y="42"/>
                  </a:lnTo>
                  <a:lnTo>
                    <a:pt x="53" y="49"/>
                  </a:lnTo>
                  <a:lnTo>
                    <a:pt x="48" y="54"/>
                  </a:lnTo>
                  <a:lnTo>
                    <a:pt x="41" y="58"/>
                  </a:lnTo>
                  <a:lnTo>
                    <a:pt x="35" y="60"/>
                  </a:lnTo>
                  <a:lnTo>
                    <a:pt x="27" y="63"/>
                  </a:lnTo>
                  <a:lnTo>
                    <a:pt x="22" y="63"/>
                  </a:lnTo>
                  <a:lnTo>
                    <a:pt x="15" y="63"/>
                  </a:lnTo>
                  <a:lnTo>
                    <a:pt x="9" y="62"/>
                  </a:lnTo>
                  <a:lnTo>
                    <a:pt x="1" y="60"/>
                  </a:lnTo>
                  <a:lnTo>
                    <a:pt x="0" y="50"/>
                  </a:lnTo>
                  <a:lnTo>
                    <a:pt x="0" y="40"/>
                  </a:lnTo>
                  <a:lnTo>
                    <a:pt x="1" y="29"/>
                  </a:ln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06" name="Rectangle 110"/>
            <p:cNvSpPr>
              <a:spLocks noChangeArrowheads="1"/>
            </p:cNvSpPr>
            <p:nvPr/>
          </p:nvSpPr>
          <p:spPr bwMode="auto">
            <a:xfrm>
              <a:off x="6210300" y="2212976"/>
              <a:ext cx="176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23" name="이등변 삼각형 22"/>
          <p:cNvSpPr/>
          <p:nvPr/>
        </p:nvSpPr>
        <p:spPr>
          <a:xfrm>
            <a:off x="2123728" y="1077516"/>
            <a:ext cx="4904772" cy="1759939"/>
          </a:xfrm>
          <a:prstGeom prst="triangle">
            <a:avLst>
              <a:gd name="adj" fmla="val 5009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3636111" y="2103239"/>
            <a:ext cx="1877437" cy="461665"/>
          </a:xfrm>
          <a:prstGeom prst="rect">
            <a:avLst/>
          </a:prstGeom>
          <a:noFill/>
        </p:spPr>
        <p:txBody>
          <a:bodyPr wrap="none" rtlCol="0">
            <a:spAutoFit/>
          </a:bodyPr>
          <a:lstStyle/>
          <a:p>
            <a:pPr algn="ctr"/>
            <a:r>
              <a:rPr lang="en-US" altLang="ko-KR" sz="2400" b="1" dirty="0" smtClean="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CONTENTS</a:t>
            </a:r>
            <a:endParaRPr lang="ko-KR" altLang="en-US" sz="2400" b="1"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nvGrpSpPr>
          <p:cNvPr id="8" name="그룹 7"/>
          <p:cNvGrpSpPr/>
          <p:nvPr/>
        </p:nvGrpSpPr>
        <p:grpSpPr>
          <a:xfrm>
            <a:off x="9680" y="2924945"/>
            <a:ext cx="9144000" cy="3933055"/>
            <a:chOff x="0" y="2924944"/>
            <a:chExt cx="9144000" cy="3933055"/>
          </a:xfrm>
        </p:grpSpPr>
        <p:sp>
          <p:nvSpPr>
            <p:cNvPr id="6" name="사다리꼴 5"/>
            <p:cNvSpPr/>
            <p:nvPr/>
          </p:nvSpPr>
          <p:spPr>
            <a:xfrm>
              <a:off x="0" y="2924944"/>
              <a:ext cx="9144000" cy="1584176"/>
            </a:xfrm>
            <a:prstGeom prst="trapezoid">
              <a:avLst>
                <a:gd name="adj" fmla="val 13082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0" y="4509120"/>
              <a:ext cx="9144000" cy="23488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p:cNvSpPr txBox="1"/>
          <p:nvPr/>
        </p:nvSpPr>
        <p:spPr>
          <a:xfrm>
            <a:off x="3694257" y="3880084"/>
            <a:ext cx="1685077" cy="1477328"/>
          </a:xfrm>
          <a:prstGeom prst="rect">
            <a:avLst/>
          </a:prstGeom>
          <a:noFill/>
        </p:spPr>
        <p:txBody>
          <a:bodyPr wrap="none" rtlCol="0">
            <a:spAutoFit/>
          </a:bodyPr>
          <a:lstStyle/>
          <a:p>
            <a:pPr>
              <a:lnSpc>
                <a:spcPct val="150000"/>
              </a:lnSpc>
            </a:pPr>
            <a:r>
              <a:rPr lang="en-US" altLang="ko-KR" sz="2000" spc="-150" dirty="0" smtClean="0">
                <a:latin typeface="Arial Unicode MS" panose="020B0604020202020204" pitchFamily="50" charset="-127"/>
                <a:ea typeface="Arial Unicode MS" panose="020B0604020202020204" pitchFamily="50" charset="-127"/>
                <a:cs typeface="Arial Unicode MS" panose="020B0604020202020204" pitchFamily="50" charset="-127"/>
              </a:rPr>
              <a:t>01    Intro</a:t>
            </a:r>
          </a:p>
          <a:p>
            <a:pPr>
              <a:lnSpc>
                <a:spcPct val="150000"/>
              </a:lnSpc>
            </a:pPr>
            <a:r>
              <a:rPr lang="en-US" altLang="ko-KR" sz="2000" spc="-150" dirty="0" smtClean="0">
                <a:latin typeface="Arial Unicode MS" panose="020B0604020202020204" pitchFamily="50" charset="-127"/>
                <a:ea typeface="Arial Unicode MS" panose="020B0604020202020204" pitchFamily="50" charset="-127"/>
                <a:cs typeface="Arial Unicode MS" panose="020B0604020202020204" pitchFamily="50" charset="-127"/>
              </a:rPr>
              <a:t>02    Structure</a:t>
            </a:r>
          </a:p>
          <a:p>
            <a:pPr>
              <a:lnSpc>
                <a:spcPct val="150000"/>
              </a:lnSpc>
            </a:pPr>
            <a:r>
              <a:rPr lang="en-US" altLang="ko-KR" sz="2000" spc="-150" dirty="0" smtClean="0">
                <a:latin typeface="Arial Unicode MS" panose="020B0604020202020204" pitchFamily="50" charset="-127"/>
                <a:ea typeface="Arial Unicode MS" panose="020B0604020202020204" pitchFamily="50" charset="-127"/>
                <a:cs typeface="Arial Unicode MS" panose="020B0604020202020204" pitchFamily="50" charset="-127"/>
              </a:rPr>
              <a:t>03    Command</a:t>
            </a:r>
          </a:p>
        </p:txBody>
      </p:sp>
    </p:spTree>
    <p:extLst>
      <p:ext uri="{BB962C8B-B14F-4D97-AF65-F5344CB8AC3E}">
        <p14:creationId xmlns:p14="http://schemas.microsoft.com/office/powerpoint/2010/main" val="3319454270"/>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395536" y="404664"/>
            <a:ext cx="1228221" cy="582532"/>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01 Intro</a:t>
            </a:r>
            <a:endPar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nvGrpSpPr>
          <p:cNvPr id="21" name="그룹 20"/>
          <p:cNvGrpSpPr/>
          <p:nvPr/>
        </p:nvGrpSpPr>
        <p:grpSpPr>
          <a:xfrm rot="10800000">
            <a:off x="4229488" y="5171429"/>
            <a:ext cx="658646" cy="1281906"/>
            <a:chOff x="5843588" y="2001838"/>
            <a:chExt cx="915988" cy="1782763"/>
          </a:xfrm>
          <a:solidFill>
            <a:schemeClr val="bg1"/>
          </a:solidFill>
        </p:grpSpPr>
        <p:sp>
          <p:nvSpPr>
            <p:cNvPr id="22" name="Rectangle 90"/>
            <p:cNvSpPr>
              <a:spLocks noChangeArrowheads="1"/>
            </p:cNvSpPr>
            <p:nvPr/>
          </p:nvSpPr>
          <p:spPr bwMode="auto">
            <a:xfrm>
              <a:off x="6115050" y="2284413"/>
              <a:ext cx="369888"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3" name="Rectangle 91"/>
            <p:cNvSpPr>
              <a:spLocks noChangeArrowheads="1"/>
            </p:cNvSpPr>
            <p:nvPr/>
          </p:nvSpPr>
          <p:spPr bwMode="auto">
            <a:xfrm>
              <a:off x="6275388" y="2001838"/>
              <a:ext cx="42863" cy="296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4" name="Freeform 94"/>
            <p:cNvSpPr>
              <a:spLocks/>
            </p:cNvSpPr>
            <p:nvPr/>
          </p:nvSpPr>
          <p:spPr bwMode="auto">
            <a:xfrm>
              <a:off x="5843588" y="2581276"/>
              <a:ext cx="915988" cy="1203325"/>
            </a:xfrm>
            <a:custGeom>
              <a:avLst/>
              <a:gdLst>
                <a:gd name="T0" fmla="*/ 577 w 577"/>
                <a:gd name="T1" fmla="*/ 456 h 758"/>
                <a:gd name="T2" fmla="*/ 569 w 577"/>
                <a:gd name="T3" fmla="*/ 413 h 758"/>
                <a:gd name="T4" fmla="*/ 547 w 577"/>
                <a:gd name="T5" fmla="*/ 354 h 758"/>
                <a:gd name="T6" fmla="*/ 503 w 577"/>
                <a:gd name="T7" fmla="*/ 284 h 758"/>
                <a:gd name="T8" fmla="*/ 448 w 577"/>
                <a:gd name="T9" fmla="*/ 225 h 758"/>
                <a:gd name="T10" fmla="*/ 409 w 577"/>
                <a:gd name="T11" fmla="*/ 177 h 758"/>
                <a:gd name="T12" fmla="*/ 382 w 577"/>
                <a:gd name="T13" fmla="*/ 124 h 758"/>
                <a:gd name="T14" fmla="*/ 370 w 577"/>
                <a:gd name="T15" fmla="*/ 57 h 758"/>
                <a:gd name="T16" fmla="*/ 370 w 577"/>
                <a:gd name="T17" fmla="*/ 0 h 758"/>
                <a:gd name="T18" fmla="*/ 208 w 577"/>
                <a:gd name="T19" fmla="*/ 16 h 758"/>
                <a:gd name="T20" fmla="*/ 204 w 577"/>
                <a:gd name="T21" fmla="*/ 92 h 758"/>
                <a:gd name="T22" fmla="*/ 184 w 577"/>
                <a:gd name="T23" fmla="*/ 151 h 758"/>
                <a:gd name="T24" fmla="*/ 151 w 577"/>
                <a:gd name="T25" fmla="*/ 202 h 758"/>
                <a:gd name="T26" fmla="*/ 106 w 577"/>
                <a:gd name="T27" fmla="*/ 248 h 758"/>
                <a:gd name="T28" fmla="*/ 48 w 577"/>
                <a:gd name="T29" fmla="*/ 319 h 758"/>
                <a:gd name="T30" fmla="*/ 17 w 577"/>
                <a:gd name="T31" fmla="*/ 385 h 758"/>
                <a:gd name="T32" fmla="*/ 2 w 577"/>
                <a:gd name="T33" fmla="*/ 437 h 758"/>
                <a:gd name="T34" fmla="*/ 0 w 577"/>
                <a:gd name="T35" fmla="*/ 470 h 758"/>
                <a:gd name="T36" fmla="*/ 5 w 577"/>
                <a:gd name="T37" fmla="*/ 527 h 758"/>
                <a:gd name="T38" fmla="*/ 22 w 577"/>
                <a:gd name="T39" fmla="*/ 580 h 758"/>
                <a:gd name="T40" fmla="*/ 49 w 577"/>
                <a:gd name="T41" fmla="*/ 629 h 758"/>
                <a:gd name="T42" fmla="*/ 85 w 577"/>
                <a:gd name="T43" fmla="*/ 673 h 758"/>
                <a:gd name="T44" fmla="*/ 129 w 577"/>
                <a:gd name="T45" fmla="*/ 709 h 758"/>
                <a:gd name="T46" fmla="*/ 178 w 577"/>
                <a:gd name="T47" fmla="*/ 735 h 758"/>
                <a:gd name="T48" fmla="*/ 232 w 577"/>
                <a:gd name="T49" fmla="*/ 752 h 758"/>
                <a:gd name="T50" fmla="*/ 290 w 577"/>
                <a:gd name="T51" fmla="*/ 758 h 758"/>
                <a:gd name="T52" fmla="*/ 290 w 577"/>
                <a:gd name="T53" fmla="*/ 758 h 758"/>
                <a:gd name="T54" fmla="*/ 290 w 577"/>
                <a:gd name="T55" fmla="*/ 758 h 758"/>
                <a:gd name="T56" fmla="*/ 292 w 577"/>
                <a:gd name="T57" fmla="*/ 758 h 758"/>
                <a:gd name="T58" fmla="*/ 292 w 577"/>
                <a:gd name="T59" fmla="*/ 758 h 758"/>
                <a:gd name="T60" fmla="*/ 292 w 577"/>
                <a:gd name="T61" fmla="*/ 758 h 758"/>
                <a:gd name="T62" fmla="*/ 347 w 577"/>
                <a:gd name="T63" fmla="*/ 752 h 758"/>
                <a:gd name="T64" fmla="*/ 400 w 577"/>
                <a:gd name="T65" fmla="*/ 735 h 758"/>
                <a:gd name="T66" fmla="*/ 449 w 577"/>
                <a:gd name="T67" fmla="*/ 709 h 758"/>
                <a:gd name="T68" fmla="*/ 492 w 577"/>
                <a:gd name="T69" fmla="*/ 673 h 758"/>
                <a:gd name="T70" fmla="*/ 528 w 577"/>
                <a:gd name="T71" fmla="*/ 629 h 758"/>
                <a:gd name="T72" fmla="*/ 555 w 577"/>
                <a:gd name="T73" fmla="*/ 580 h 758"/>
                <a:gd name="T74" fmla="*/ 572 w 577"/>
                <a:gd name="T75" fmla="*/ 527 h 758"/>
                <a:gd name="T76" fmla="*/ 577 w 577"/>
                <a:gd name="T77" fmla="*/ 47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7" h="758">
                  <a:moveTo>
                    <a:pt x="577" y="470"/>
                  </a:moveTo>
                  <a:lnTo>
                    <a:pt x="577" y="456"/>
                  </a:lnTo>
                  <a:lnTo>
                    <a:pt x="574" y="437"/>
                  </a:lnTo>
                  <a:lnTo>
                    <a:pt x="569" y="413"/>
                  </a:lnTo>
                  <a:lnTo>
                    <a:pt x="561" y="385"/>
                  </a:lnTo>
                  <a:lnTo>
                    <a:pt x="547" y="354"/>
                  </a:lnTo>
                  <a:lnTo>
                    <a:pt x="529" y="319"/>
                  </a:lnTo>
                  <a:lnTo>
                    <a:pt x="503" y="284"/>
                  </a:lnTo>
                  <a:lnTo>
                    <a:pt x="471" y="248"/>
                  </a:lnTo>
                  <a:lnTo>
                    <a:pt x="448" y="225"/>
                  </a:lnTo>
                  <a:lnTo>
                    <a:pt x="427" y="202"/>
                  </a:lnTo>
                  <a:lnTo>
                    <a:pt x="409" y="177"/>
                  </a:lnTo>
                  <a:lnTo>
                    <a:pt x="393" y="151"/>
                  </a:lnTo>
                  <a:lnTo>
                    <a:pt x="382" y="124"/>
                  </a:lnTo>
                  <a:lnTo>
                    <a:pt x="374" y="92"/>
                  </a:lnTo>
                  <a:lnTo>
                    <a:pt x="370" y="57"/>
                  </a:lnTo>
                  <a:lnTo>
                    <a:pt x="370" y="16"/>
                  </a:lnTo>
                  <a:lnTo>
                    <a:pt x="370" y="0"/>
                  </a:lnTo>
                  <a:lnTo>
                    <a:pt x="208" y="0"/>
                  </a:lnTo>
                  <a:lnTo>
                    <a:pt x="208" y="16"/>
                  </a:lnTo>
                  <a:lnTo>
                    <a:pt x="208" y="57"/>
                  </a:lnTo>
                  <a:lnTo>
                    <a:pt x="204" y="92"/>
                  </a:lnTo>
                  <a:lnTo>
                    <a:pt x="196" y="124"/>
                  </a:lnTo>
                  <a:lnTo>
                    <a:pt x="184" y="151"/>
                  </a:lnTo>
                  <a:lnTo>
                    <a:pt x="169" y="177"/>
                  </a:lnTo>
                  <a:lnTo>
                    <a:pt x="151" y="202"/>
                  </a:lnTo>
                  <a:lnTo>
                    <a:pt x="129" y="225"/>
                  </a:lnTo>
                  <a:lnTo>
                    <a:pt x="106" y="248"/>
                  </a:lnTo>
                  <a:lnTo>
                    <a:pt x="73" y="284"/>
                  </a:lnTo>
                  <a:lnTo>
                    <a:pt x="48" y="319"/>
                  </a:lnTo>
                  <a:lnTo>
                    <a:pt x="30" y="354"/>
                  </a:lnTo>
                  <a:lnTo>
                    <a:pt x="17" y="385"/>
                  </a:lnTo>
                  <a:lnTo>
                    <a:pt x="8" y="413"/>
                  </a:lnTo>
                  <a:lnTo>
                    <a:pt x="2" y="437"/>
                  </a:lnTo>
                  <a:lnTo>
                    <a:pt x="0" y="456"/>
                  </a:lnTo>
                  <a:lnTo>
                    <a:pt x="0" y="470"/>
                  </a:lnTo>
                  <a:lnTo>
                    <a:pt x="1" y="499"/>
                  </a:lnTo>
                  <a:lnTo>
                    <a:pt x="5" y="527"/>
                  </a:lnTo>
                  <a:lnTo>
                    <a:pt x="13" y="554"/>
                  </a:lnTo>
                  <a:lnTo>
                    <a:pt x="22" y="580"/>
                  </a:lnTo>
                  <a:lnTo>
                    <a:pt x="35" y="604"/>
                  </a:lnTo>
                  <a:lnTo>
                    <a:pt x="49" y="629"/>
                  </a:lnTo>
                  <a:lnTo>
                    <a:pt x="66" y="652"/>
                  </a:lnTo>
                  <a:lnTo>
                    <a:pt x="85" y="673"/>
                  </a:lnTo>
                  <a:lnTo>
                    <a:pt x="106" y="692"/>
                  </a:lnTo>
                  <a:lnTo>
                    <a:pt x="129" y="709"/>
                  </a:lnTo>
                  <a:lnTo>
                    <a:pt x="152" y="723"/>
                  </a:lnTo>
                  <a:lnTo>
                    <a:pt x="178" y="735"/>
                  </a:lnTo>
                  <a:lnTo>
                    <a:pt x="205" y="745"/>
                  </a:lnTo>
                  <a:lnTo>
                    <a:pt x="232" y="752"/>
                  </a:lnTo>
                  <a:lnTo>
                    <a:pt x="261" y="757"/>
                  </a:lnTo>
                  <a:lnTo>
                    <a:pt x="290" y="758"/>
                  </a:lnTo>
                  <a:lnTo>
                    <a:pt x="290" y="758"/>
                  </a:lnTo>
                  <a:lnTo>
                    <a:pt x="290" y="758"/>
                  </a:lnTo>
                  <a:lnTo>
                    <a:pt x="290" y="758"/>
                  </a:lnTo>
                  <a:lnTo>
                    <a:pt x="290" y="758"/>
                  </a:lnTo>
                  <a:lnTo>
                    <a:pt x="290" y="758"/>
                  </a:lnTo>
                  <a:lnTo>
                    <a:pt x="292" y="758"/>
                  </a:lnTo>
                  <a:lnTo>
                    <a:pt x="292" y="758"/>
                  </a:lnTo>
                  <a:lnTo>
                    <a:pt x="292" y="758"/>
                  </a:lnTo>
                  <a:lnTo>
                    <a:pt x="292" y="758"/>
                  </a:lnTo>
                  <a:lnTo>
                    <a:pt x="292" y="758"/>
                  </a:lnTo>
                  <a:lnTo>
                    <a:pt x="320" y="757"/>
                  </a:lnTo>
                  <a:lnTo>
                    <a:pt x="347" y="752"/>
                  </a:lnTo>
                  <a:lnTo>
                    <a:pt x="374" y="745"/>
                  </a:lnTo>
                  <a:lnTo>
                    <a:pt x="400" y="735"/>
                  </a:lnTo>
                  <a:lnTo>
                    <a:pt x="424" y="723"/>
                  </a:lnTo>
                  <a:lnTo>
                    <a:pt x="449" y="709"/>
                  </a:lnTo>
                  <a:lnTo>
                    <a:pt x="471" y="692"/>
                  </a:lnTo>
                  <a:lnTo>
                    <a:pt x="492" y="673"/>
                  </a:lnTo>
                  <a:lnTo>
                    <a:pt x="511" y="652"/>
                  </a:lnTo>
                  <a:lnTo>
                    <a:pt x="528" y="629"/>
                  </a:lnTo>
                  <a:lnTo>
                    <a:pt x="542" y="604"/>
                  </a:lnTo>
                  <a:lnTo>
                    <a:pt x="555" y="580"/>
                  </a:lnTo>
                  <a:lnTo>
                    <a:pt x="564" y="554"/>
                  </a:lnTo>
                  <a:lnTo>
                    <a:pt x="572" y="527"/>
                  </a:lnTo>
                  <a:lnTo>
                    <a:pt x="575" y="499"/>
                  </a:lnTo>
                  <a:lnTo>
                    <a:pt x="577"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 name="Freeform 95"/>
            <p:cNvSpPr>
              <a:spLocks/>
            </p:cNvSpPr>
            <p:nvPr/>
          </p:nvSpPr>
          <p:spPr bwMode="auto">
            <a:xfrm>
              <a:off x="5892800" y="2628901"/>
              <a:ext cx="817563" cy="1106488"/>
            </a:xfrm>
            <a:custGeom>
              <a:avLst/>
              <a:gdLst>
                <a:gd name="T0" fmla="*/ 233 w 515"/>
                <a:gd name="T1" fmla="*/ 696 h 697"/>
                <a:gd name="T2" fmla="*/ 183 w 515"/>
                <a:gd name="T3" fmla="*/ 685 h 697"/>
                <a:gd name="T4" fmla="*/ 135 w 515"/>
                <a:gd name="T5" fmla="*/ 667 h 697"/>
                <a:gd name="T6" fmla="*/ 94 w 515"/>
                <a:gd name="T7" fmla="*/ 639 h 697"/>
                <a:gd name="T8" fmla="*/ 58 w 515"/>
                <a:gd name="T9" fmla="*/ 603 h 697"/>
                <a:gd name="T10" fmla="*/ 30 w 515"/>
                <a:gd name="T11" fmla="*/ 561 h 697"/>
                <a:gd name="T12" fmla="*/ 11 w 515"/>
                <a:gd name="T13" fmla="*/ 515 h 697"/>
                <a:gd name="T14" fmla="*/ 1 w 515"/>
                <a:gd name="T15" fmla="*/ 466 h 697"/>
                <a:gd name="T16" fmla="*/ 0 w 515"/>
                <a:gd name="T17" fmla="*/ 427 h 697"/>
                <a:gd name="T18" fmla="*/ 6 w 515"/>
                <a:gd name="T19" fmla="*/ 388 h 697"/>
                <a:gd name="T20" fmla="*/ 27 w 515"/>
                <a:gd name="T21" fmla="*/ 336 h 697"/>
                <a:gd name="T22" fmla="*/ 67 w 515"/>
                <a:gd name="T23" fmla="*/ 272 h 697"/>
                <a:gd name="T24" fmla="*/ 120 w 515"/>
                <a:gd name="T25" fmla="*/ 216 h 697"/>
                <a:gd name="T26" fmla="*/ 161 w 515"/>
                <a:gd name="T27" fmla="*/ 166 h 697"/>
                <a:gd name="T28" fmla="*/ 191 w 515"/>
                <a:gd name="T29" fmla="*/ 111 h 697"/>
                <a:gd name="T30" fmla="*/ 206 w 515"/>
                <a:gd name="T31" fmla="*/ 41 h 697"/>
                <a:gd name="T32" fmla="*/ 308 w 515"/>
                <a:gd name="T33" fmla="*/ 0 h 697"/>
                <a:gd name="T34" fmla="*/ 315 w 515"/>
                <a:gd name="T35" fmla="*/ 79 h 697"/>
                <a:gd name="T36" fmla="*/ 338 w 515"/>
                <a:gd name="T37" fmla="*/ 139 h 697"/>
                <a:gd name="T38" fmla="*/ 373 w 515"/>
                <a:gd name="T39" fmla="*/ 191 h 697"/>
                <a:gd name="T40" fmla="*/ 418 w 515"/>
                <a:gd name="T41" fmla="*/ 240 h 697"/>
                <a:gd name="T42" fmla="*/ 471 w 515"/>
                <a:gd name="T43" fmla="*/ 305 h 697"/>
                <a:gd name="T44" fmla="*/ 501 w 515"/>
                <a:gd name="T45" fmla="*/ 363 h 697"/>
                <a:gd name="T46" fmla="*/ 512 w 515"/>
                <a:gd name="T47" fmla="*/ 410 h 697"/>
                <a:gd name="T48" fmla="*/ 515 w 515"/>
                <a:gd name="T49" fmla="*/ 440 h 697"/>
                <a:gd name="T50" fmla="*/ 510 w 515"/>
                <a:gd name="T51" fmla="*/ 492 h 697"/>
                <a:gd name="T52" fmla="*/ 495 w 515"/>
                <a:gd name="T53" fmla="*/ 540 h 697"/>
                <a:gd name="T54" fmla="*/ 471 w 515"/>
                <a:gd name="T55" fmla="*/ 583 h 697"/>
                <a:gd name="T56" fmla="*/ 440 w 515"/>
                <a:gd name="T57" fmla="*/ 621 h 697"/>
                <a:gd name="T58" fmla="*/ 402 w 515"/>
                <a:gd name="T59" fmla="*/ 653 h 697"/>
                <a:gd name="T60" fmla="*/ 359 w 515"/>
                <a:gd name="T61" fmla="*/ 676 h 697"/>
                <a:gd name="T62" fmla="*/ 311 w 515"/>
                <a:gd name="T63" fmla="*/ 692 h 697"/>
                <a:gd name="T64" fmla="*/ 259 w 515"/>
                <a:gd name="T65" fmla="*/ 697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5" h="697">
                  <a:moveTo>
                    <a:pt x="259" y="697"/>
                  </a:moveTo>
                  <a:lnTo>
                    <a:pt x="233" y="696"/>
                  </a:lnTo>
                  <a:lnTo>
                    <a:pt x="208" y="692"/>
                  </a:lnTo>
                  <a:lnTo>
                    <a:pt x="183" y="685"/>
                  </a:lnTo>
                  <a:lnTo>
                    <a:pt x="159" y="678"/>
                  </a:lnTo>
                  <a:lnTo>
                    <a:pt x="135" y="667"/>
                  </a:lnTo>
                  <a:lnTo>
                    <a:pt x="115" y="654"/>
                  </a:lnTo>
                  <a:lnTo>
                    <a:pt x="94" y="639"/>
                  </a:lnTo>
                  <a:lnTo>
                    <a:pt x="75" y="622"/>
                  </a:lnTo>
                  <a:lnTo>
                    <a:pt x="58" y="603"/>
                  </a:lnTo>
                  <a:lnTo>
                    <a:pt x="42" y="582"/>
                  </a:lnTo>
                  <a:lnTo>
                    <a:pt x="30" y="561"/>
                  </a:lnTo>
                  <a:lnTo>
                    <a:pt x="19" y="538"/>
                  </a:lnTo>
                  <a:lnTo>
                    <a:pt x="11" y="515"/>
                  </a:lnTo>
                  <a:lnTo>
                    <a:pt x="5" y="490"/>
                  </a:lnTo>
                  <a:lnTo>
                    <a:pt x="1" y="466"/>
                  </a:lnTo>
                  <a:lnTo>
                    <a:pt x="0" y="440"/>
                  </a:lnTo>
                  <a:lnTo>
                    <a:pt x="0" y="427"/>
                  </a:lnTo>
                  <a:lnTo>
                    <a:pt x="2" y="410"/>
                  </a:lnTo>
                  <a:lnTo>
                    <a:pt x="6" y="388"/>
                  </a:lnTo>
                  <a:lnTo>
                    <a:pt x="14" y="363"/>
                  </a:lnTo>
                  <a:lnTo>
                    <a:pt x="27" y="336"/>
                  </a:lnTo>
                  <a:lnTo>
                    <a:pt x="44" y="305"/>
                  </a:lnTo>
                  <a:lnTo>
                    <a:pt x="67" y="272"/>
                  </a:lnTo>
                  <a:lnTo>
                    <a:pt x="97" y="240"/>
                  </a:lnTo>
                  <a:lnTo>
                    <a:pt x="120" y="216"/>
                  </a:lnTo>
                  <a:lnTo>
                    <a:pt x="142" y="191"/>
                  </a:lnTo>
                  <a:lnTo>
                    <a:pt x="161" y="166"/>
                  </a:lnTo>
                  <a:lnTo>
                    <a:pt x="178" y="139"/>
                  </a:lnTo>
                  <a:lnTo>
                    <a:pt x="191" y="111"/>
                  </a:lnTo>
                  <a:lnTo>
                    <a:pt x="201" y="79"/>
                  </a:lnTo>
                  <a:lnTo>
                    <a:pt x="206" y="41"/>
                  </a:lnTo>
                  <a:lnTo>
                    <a:pt x="208" y="0"/>
                  </a:lnTo>
                  <a:lnTo>
                    <a:pt x="308" y="0"/>
                  </a:lnTo>
                  <a:lnTo>
                    <a:pt x="310" y="41"/>
                  </a:lnTo>
                  <a:lnTo>
                    <a:pt x="315" y="79"/>
                  </a:lnTo>
                  <a:lnTo>
                    <a:pt x="325" y="111"/>
                  </a:lnTo>
                  <a:lnTo>
                    <a:pt x="338" y="139"/>
                  </a:lnTo>
                  <a:lnTo>
                    <a:pt x="355" y="166"/>
                  </a:lnTo>
                  <a:lnTo>
                    <a:pt x="373" y="191"/>
                  </a:lnTo>
                  <a:lnTo>
                    <a:pt x="395" y="216"/>
                  </a:lnTo>
                  <a:lnTo>
                    <a:pt x="418" y="240"/>
                  </a:lnTo>
                  <a:lnTo>
                    <a:pt x="448" y="272"/>
                  </a:lnTo>
                  <a:lnTo>
                    <a:pt x="471" y="305"/>
                  </a:lnTo>
                  <a:lnTo>
                    <a:pt x="488" y="336"/>
                  </a:lnTo>
                  <a:lnTo>
                    <a:pt x="501" y="363"/>
                  </a:lnTo>
                  <a:lnTo>
                    <a:pt x="508" y="388"/>
                  </a:lnTo>
                  <a:lnTo>
                    <a:pt x="512" y="410"/>
                  </a:lnTo>
                  <a:lnTo>
                    <a:pt x="515" y="427"/>
                  </a:lnTo>
                  <a:lnTo>
                    <a:pt x="515" y="440"/>
                  </a:lnTo>
                  <a:lnTo>
                    <a:pt x="513" y="466"/>
                  </a:lnTo>
                  <a:lnTo>
                    <a:pt x="510" y="492"/>
                  </a:lnTo>
                  <a:lnTo>
                    <a:pt x="503" y="516"/>
                  </a:lnTo>
                  <a:lnTo>
                    <a:pt x="495" y="540"/>
                  </a:lnTo>
                  <a:lnTo>
                    <a:pt x="484" y="561"/>
                  </a:lnTo>
                  <a:lnTo>
                    <a:pt x="471" y="583"/>
                  </a:lnTo>
                  <a:lnTo>
                    <a:pt x="457" y="603"/>
                  </a:lnTo>
                  <a:lnTo>
                    <a:pt x="440" y="621"/>
                  </a:lnTo>
                  <a:lnTo>
                    <a:pt x="422" y="638"/>
                  </a:lnTo>
                  <a:lnTo>
                    <a:pt x="402" y="653"/>
                  </a:lnTo>
                  <a:lnTo>
                    <a:pt x="382" y="666"/>
                  </a:lnTo>
                  <a:lnTo>
                    <a:pt x="359" y="676"/>
                  </a:lnTo>
                  <a:lnTo>
                    <a:pt x="335" y="685"/>
                  </a:lnTo>
                  <a:lnTo>
                    <a:pt x="311" y="692"/>
                  </a:lnTo>
                  <a:lnTo>
                    <a:pt x="285" y="696"/>
                  </a:lnTo>
                  <a:lnTo>
                    <a:pt x="259" y="6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 name="Freeform 109"/>
            <p:cNvSpPr>
              <a:spLocks/>
            </p:cNvSpPr>
            <p:nvPr/>
          </p:nvSpPr>
          <p:spPr bwMode="auto">
            <a:xfrm>
              <a:off x="6210300" y="3233738"/>
              <a:ext cx="98425" cy="100013"/>
            </a:xfrm>
            <a:custGeom>
              <a:avLst/>
              <a:gdLst>
                <a:gd name="T0" fmla="*/ 4 w 62"/>
                <a:gd name="T1" fmla="*/ 20 h 63"/>
                <a:gd name="T2" fmla="*/ 6 w 62"/>
                <a:gd name="T3" fmla="*/ 15 h 63"/>
                <a:gd name="T4" fmla="*/ 10 w 62"/>
                <a:gd name="T5" fmla="*/ 10 h 63"/>
                <a:gd name="T6" fmla="*/ 17 w 62"/>
                <a:gd name="T7" fmla="*/ 5 h 63"/>
                <a:gd name="T8" fmla="*/ 24 w 62"/>
                <a:gd name="T9" fmla="*/ 1 h 63"/>
                <a:gd name="T10" fmla="*/ 31 w 62"/>
                <a:gd name="T11" fmla="*/ 0 h 63"/>
                <a:gd name="T12" fmla="*/ 37 w 62"/>
                <a:gd name="T13" fmla="*/ 0 h 63"/>
                <a:gd name="T14" fmla="*/ 42 w 62"/>
                <a:gd name="T15" fmla="*/ 1 h 63"/>
                <a:gd name="T16" fmla="*/ 49 w 62"/>
                <a:gd name="T17" fmla="*/ 4 h 63"/>
                <a:gd name="T18" fmla="*/ 54 w 62"/>
                <a:gd name="T19" fmla="*/ 7 h 63"/>
                <a:gd name="T20" fmla="*/ 58 w 62"/>
                <a:gd name="T21" fmla="*/ 13 h 63"/>
                <a:gd name="T22" fmla="*/ 61 w 62"/>
                <a:gd name="T23" fmla="*/ 17 h 63"/>
                <a:gd name="T24" fmla="*/ 62 w 62"/>
                <a:gd name="T25" fmla="*/ 22 h 63"/>
                <a:gd name="T26" fmla="*/ 62 w 62"/>
                <a:gd name="T27" fmla="*/ 29 h 63"/>
                <a:gd name="T28" fmla="*/ 61 w 62"/>
                <a:gd name="T29" fmla="*/ 36 h 63"/>
                <a:gd name="T30" fmla="*/ 58 w 62"/>
                <a:gd name="T31" fmla="*/ 42 h 63"/>
                <a:gd name="T32" fmla="*/ 53 w 62"/>
                <a:gd name="T33" fmla="*/ 49 h 63"/>
                <a:gd name="T34" fmla="*/ 48 w 62"/>
                <a:gd name="T35" fmla="*/ 54 h 63"/>
                <a:gd name="T36" fmla="*/ 41 w 62"/>
                <a:gd name="T37" fmla="*/ 58 h 63"/>
                <a:gd name="T38" fmla="*/ 35 w 62"/>
                <a:gd name="T39" fmla="*/ 60 h 63"/>
                <a:gd name="T40" fmla="*/ 27 w 62"/>
                <a:gd name="T41" fmla="*/ 63 h 63"/>
                <a:gd name="T42" fmla="*/ 22 w 62"/>
                <a:gd name="T43" fmla="*/ 63 h 63"/>
                <a:gd name="T44" fmla="*/ 15 w 62"/>
                <a:gd name="T45" fmla="*/ 63 h 63"/>
                <a:gd name="T46" fmla="*/ 9 w 62"/>
                <a:gd name="T47" fmla="*/ 62 h 63"/>
                <a:gd name="T48" fmla="*/ 1 w 62"/>
                <a:gd name="T49" fmla="*/ 60 h 63"/>
                <a:gd name="T50" fmla="*/ 0 w 62"/>
                <a:gd name="T51" fmla="*/ 50 h 63"/>
                <a:gd name="T52" fmla="*/ 0 w 62"/>
                <a:gd name="T53" fmla="*/ 40 h 63"/>
                <a:gd name="T54" fmla="*/ 1 w 62"/>
                <a:gd name="T55" fmla="*/ 29 h 63"/>
                <a:gd name="T56" fmla="*/ 4 w 62"/>
                <a:gd name="T57" fmla="*/ 2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4" y="20"/>
                  </a:moveTo>
                  <a:lnTo>
                    <a:pt x="6" y="15"/>
                  </a:lnTo>
                  <a:lnTo>
                    <a:pt x="10" y="10"/>
                  </a:lnTo>
                  <a:lnTo>
                    <a:pt x="17" y="5"/>
                  </a:lnTo>
                  <a:lnTo>
                    <a:pt x="24" y="1"/>
                  </a:lnTo>
                  <a:lnTo>
                    <a:pt x="31" y="0"/>
                  </a:lnTo>
                  <a:lnTo>
                    <a:pt x="37" y="0"/>
                  </a:lnTo>
                  <a:lnTo>
                    <a:pt x="42" y="1"/>
                  </a:lnTo>
                  <a:lnTo>
                    <a:pt x="49" y="4"/>
                  </a:lnTo>
                  <a:lnTo>
                    <a:pt x="54" y="7"/>
                  </a:lnTo>
                  <a:lnTo>
                    <a:pt x="58" y="13"/>
                  </a:lnTo>
                  <a:lnTo>
                    <a:pt x="61" y="17"/>
                  </a:lnTo>
                  <a:lnTo>
                    <a:pt x="62" y="22"/>
                  </a:lnTo>
                  <a:lnTo>
                    <a:pt x="62" y="29"/>
                  </a:lnTo>
                  <a:lnTo>
                    <a:pt x="61" y="36"/>
                  </a:lnTo>
                  <a:lnTo>
                    <a:pt x="58" y="42"/>
                  </a:lnTo>
                  <a:lnTo>
                    <a:pt x="53" y="49"/>
                  </a:lnTo>
                  <a:lnTo>
                    <a:pt x="48" y="54"/>
                  </a:lnTo>
                  <a:lnTo>
                    <a:pt x="41" y="58"/>
                  </a:lnTo>
                  <a:lnTo>
                    <a:pt x="35" y="60"/>
                  </a:lnTo>
                  <a:lnTo>
                    <a:pt x="27" y="63"/>
                  </a:lnTo>
                  <a:lnTo>
                    <a:pt x="22" y="63"/>
                  </a:lnTo>
                  <a:lnTo>
                    <a:pt x="15" y="63"/>
                  </a:lnTo>
                  <a:lnTo>
                    <a:pt x="9" y="62"/>
                  </a:lnTo>
                  <a:lnTo>
                    <a:pt x="1" y="60"/>
                  </a:lnTo>
                  <a:lnTo>
                    <a:pt x="0" y="50"/>
                  </a:lnTo>
                  <a:lnTo>
                    <a:pt x="0" y="40"/>
                  </a:lnTo>
                  <a:lnTo>
                    <a:pt x="1" y="29"/>
                  </a:ln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 name="Rectangle 110"/>
            <p:cNvSpPr>
              <a:spLocks noChangeArrowheads="1"/>
            </p:cNvSpPr>
            <p:nvPr/>
          </p:nvSpPr>
          <p:spPr bwMode="auto">
            <a:xfrm>
              <a:off x="6210300" y="2212976"/>
              <a:ext cx="176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1979712" y="3827570"/>
            <a:ext cx="1835325" cy="183532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1700356" y="1736944"/>
            <a:ext cx="1835325" cy="183532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3644204" y="332655"/>
            <a:ext cx="1835325" cy="183532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5467196" y="1665683"/>
            <a:ext cx="1835325" cy="183532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5436095" y="3825685"/>
            <a:ext cx="1835325" cy="1835325"/>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861456" y="2490673"/>
            <a:ext cx="5319335" cy="1938992"/>
          </a:xfrm>
          <a:prstGeom prst="rect">
            <a:avLst/>
          </a:prstGeom>
          <a:noFill/>
        </p:spPr>
        <p:txBody>
          <a:bodyPr wrap="square" rtlCol="0">
            <a:spAutoFit/>
          </a:bodyPr>
          <a:lstStyle/>
          <a:p>
            <a:pPr algn="ctr"/>
            <a:r>
              <a:rPr lang="en-US" altLang="ko-KR" sz="4000" dirty="0" smtClean="0">
                <a:solidFill>
                  <a:schemeClr val="bg1">
                    <a:lumMod val="65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Chatting Program </a:t>
            </a:r>
          </a:p>
          <a:p>
            <a:pPr algn="ctr"/>
            <a:r>
              <a:rPr lang="en-US" altLang="ko-KR" sz="4000" dirty="0" smtClean="0">
                <a:solidFill>
                  <a:schemeClr val="bg1">
                    <a:lumMod val="65000"/>
                  </a:schemeClr>
                </a:solidFill>
                <a:latin typeface="Arial Unicode MS" panose="020B0604020202020204" pitchFamily="50" charset="-127"/>
                <a:ea typeface="Arial Unicode MS" panose="020B0604020202020204" pitchFamily="50" charset="-127"/>
                <a:cs typeface="Arial Unicode MS" panose="020B0604020202020204" pitchFamily="50" charset="-127"/>
              </a:rPr>
              <a:t>For </a:t>
            </a:r>
          </a:p>
          <a:p>
            <a:pPr algn="ctr"/>
            <a:r>
              <a:rPr lang="en-US" altLang="ko-KR" sz="4000" dirty="0" smtClean="0">
                <a:solidFill>
                  <a:schemeClr val="bg1">
                    <a:lumMod val="65000"/>
                  </a:schemeClr>
                </a:solidFill>
                <a:latin typeface="Arial Unicode MS" panose="020B0604020202020204" pitchFamily="50" charset="-127"/>
                <a:ea typeface="Arial Unicode MS" panose="020B0604020202020204" pitchFamily="50" charset="-127"/>
                <a:cs typeface="Arial Unicode MS" panose="020B0604020202020204" pitchFamily="50" charset="-127"/>
              </a:rPr>
              <a:t>Multi-Party User</a:t>
            </a:r>
            <a:endParaRPr lang="ko-KR" altLang="en-US" sz="4000" dirty="0">
              <a:solidFill>
                <a:schemeClr val="bg1">
                  <a:lumMod val="65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9" name="TextBox 18"/>
          <p:cNvSpPr txBox="1"/>
          <p:nvPr/>
        </p:nvSpPr>
        <p:spPr>
          <a:xfrm>
            <a:off x="1863294" y="3083921"/>
            <a:ext cx="5319335" cy="707886"/>
          </a:xfrm>
          <a:prstGeom prst="rect">
            <a:avLst/>
          </a:prstGeom>
          <a:noFill/>
        </p:spPr>
        <p:txBody>
          <a:bodyPr wrap="square" rtlCol="0">
            <a:spAutoFit/>
          </a:bodyPr>
          <a:lstStyle/>
          <a:p>
            <a:pPr algn="ctr"/>
            <a:r>
              <a:rPr lang="en-US" altLang="ko-KR" sz="4000" dirty="0" smtClean="0">
                <a:solidFill>
                  <a:schemeClr val="accent3">
                    <a:lumMod val="60000"/>
                    <a:lumOff val="4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MINT</a:t>
            </a:r>
            <a:endParaRPr lang="ko-KR" altLang="en-US" sz="4000" dirty="0">
              <a:solidFill>
                <a:schemeClr val="accent3">
                  <a:lumMod val="60000"/>
                  <a:lumOff val="4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876914949"/>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30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30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p:cNvGrpSpPr/>
          <p:nvPr/>
        </p:nvGrpSpPr>
        <p:grpSpPr>
          <a:xfrm>
            <a:off x="3989096" y="2628639"/>
            <a:ext cx="1871970" cy="1871970"/>
            <a:chOff x="2473494" y="1483529"/>
            <a:chExt cx="4177481" cy="4177481"/>
          </a:xfrm>
        </p:grpSpPr>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 [Host]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2" name="그룹 41"/>
          <p:cNvGrpSpPr/>
          <p:nvPr/>
        </p:nvGrpSpPr>
        <p:grpSpPr>
          <a:xfrm>
            <a:off x="3989096" y="288677"/>
            <a:ext cx="1871970" cy="1871970"/>
            <a:chOff x="2473494" y="1483529"/>
            <a:chExt cx="4177481" cy="4177481"/>
          </a:xfrm>
        </p:grpSpPr>
        <p:sp>
          <p:nvSpPr>
            <p:cNvPr id="43" name="타원 42"/>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Server</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grpSp>
        <p:nvGrpSpPr>
          <p:cNvPr id="45" name="그룹 44"/>
          <p:cNvGrpSpPr/>
          <p:nvPr/>
        </p:nvGrpSpPr>
        <p:grpSpPr>
          <a:xfrm>
            <a:off x="6361095" y="3756232"/>
            <a:ext cx="1871970" cy="1871970"/>
            <a:chOff x="2473494" y="1483529"/>
            <a:chExt cx="4177481" cy="4177481"/>
          </a:xfrm>
        </p:grpSpPr>
        <p:sp>
          <p:nvSpPr>
            <p:cNvPr id="46" name="타원 45"/>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cxnSp>
        <p:nvCxnSpPr>
          <p:cNvPr id="7" name="직선 연결선 6"/>
          <p:cNvCxnSpPr>
            <a:stCxn id="44" idx="4"/>
            <a:endCxn id="29" idx="0"/>
          </p:cNvCxnSpPr>
          <p:nvPr/>
        </p:nvCxnSpPr>
        <p:spPr>
          <a:xfrm>
            <a:off x="4925081" y="2160647"/>
            <a:ext cx="0" cy="467992"/>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48" name="직선 연결선 47"/>
          <p:cNvCxnSpPr>
            <a:endCxn id="29" idx="2"/>
          </p:cNvCxnSpPr>
          <p:nvPr/>
        </p:nvCxnSpPr>
        <p:spPr>
          <a:xfrm flipV="1">
            <a:off x="3330920" y="3564624"/>
            <a:ext cx="658176" cy="656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a:xfrm>
            <a:off x="1617097" y="3822359"/>
            <a:ext cx="1871970" cy="1871970"/>
            <a:chOff x="2473494" y="1483529"/>
            <a:chExt cx="4177481" cy="4177481"/>
          </a:xfrm>
        </p:grpSpPr>
        <p:sp>
          <p:nvSpPr>
            <p:cNvPr id="31" name="타원 30"/>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latin typeface="Arial Unicode MS" panose="020B0604020202020204" pitchFamily="50" charset="-127"/>
                  <a:ea typeface="Arial Unicode MS" panose="020B0604020202020204" pitchFamily="50" charset="-127"/>
                  <a:cs typeface="Arial Unicode MS" panose="020B0604020202020204" pitchFamily="50" charset="-127"/>
                </a:rPr>
                <a:t>Client</a:t>
              </a:r>
              <a:endParaRPr lang="ko-KR" altLang="en-US" sz="30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sp>
        <p:nvSpPr>
          <p:cNvPr id="23" name="TextBox 22"/>
          <p:cNvSpPr txBox="1"/>
          <p:nvPr/>
        </p:nvSpPr>
        <p:spPr>
          <a:xfrm>
            <a:off x="395536" y="404664"/>
            <a:ext cx="1861407" cy="582532"/>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02 Structure</a:t>
            </a:r>
            <a:endPar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24" name="직선 연결선 23"/>
          <p:cNvCxnSpPr>
            <a:stCxn id="44" idx="3"/>
            <a:endCxn id="32" idx="0"/>
          </p:cNvCxnSpPr>
          <p:nvPr/>
        </p:nvCxnSpPr>
        <p:spPr>
          <a:xfrm flipH="1">
            <a:off x="2553082" y="1886503"/>
            <a:ext cx="1710158" cy="1935856"/>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25" name="직선 연결선 24"/>
          <p:cNvCxnSpPr>
            <a:stCxn id="44" idx="5"/>
            <a:endCxn id="47" idx="0"/>
          </p:cNvCxnSpPr>
          <p:nvPr/>
        </p:nvCxnSpPr>
        <p:spPr>
          <a:xfrm>
            <a:off x="5586922" y="1886503"/>
            <a:ext cx="1710158" cy="1869729"/>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27296"/>
      </p:ext>
    </p:extLst>
  </p:cSld>
  <p:clrMapOvr>
    <a:masterClrMapping/>
  </p:clrMapOvr>
  <p:transition spd="slow" advClick="0" advTm="300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p:cNvGrpSpPr/>
          <p:nvPr/>
        </p:nvGrpSpPr>
        <p:grpSpPr>
          <a:xfrm>
            <a:off x="3989096" y="2628639"/>
            <a:ext cx="1871970" cy="1871970"/>
            <a:chOff x="2473494" y="1483529"/>
            <a:chExt cx="4177481" cy="4177481"/>
          </a:xfrm>
        </p:grpSpPr>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a:t>
              </a:r>
              <a:endParaRPr lang="ko-KR" altLang="en-US" sz="3000" dirty="0"/>
            </a:p>
          </p:txBody>
        </p:sp>
      </p:grpSp>
      <p:grpSp>
        <p:nvGrpSpPr>
          <p:cNvPr id="42" name="그룹 41"/>
          <p:cNvGrpSpPr/>
          <p:nvPr/>
        </p:nvGrpSpPr>
        <p:grpSpPr>
          <a:xfrm>
            <a:off x="3989096" y="288677"/>
            <a:ext cx="1871970" cy="1871970"/>
            <a:chOff x="2473494" y="1483529"/>
            <a:chExt cx="4177481" cy="4177481"/>
          </a:xfrm>
        </p:grpSpPr>
        <p:sp>
          <p:nvSpPr>
            <p:cNvPr id="43" name="타원 42"/>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Server</a:t>
              </a:r>
              <a:endParaRPr lang="ko-KR" altLang="en-US" sz="3000" dirty="0"/>
            </a:p>
          </p:txBody>
        </p:sp>
      </p:grpSp>
      <p:grpSp>
        <p:nvGrpSpPr>
          <p:cNvPr id="45" name="그룹 44"/>
          <p:cNvGrpSpPr/>
          <p:nvPr/>
        </p:nvGrpSpPr>
        <p:grpSpPr>
          <a:xfrm>
            <a:off x="6361095" y="3756232"/>
            <a:ext cx="1871970" cy="1871970"/>
            <a:chOff x="2473494" y="1483529"/>
            <a:chExt cx="4177481" cy="4177481"/>
          </a:xfrm>
        </p:grpSpPr>
        <p:sp>
          <p:nvSpPr>
            <p:cNvPr id="46" name="타원 45"/>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a:t>
              </a:r>
              <a:endParaRPr lang="ko-KR" altLang="en-US" sz="3000" dirty="0"/>
            </a:p>
          </p:txBody>
        </p:sp>
      </p:grpSp>
      <p:cxnSp>
        <p:nvCxnSpPr>
          <p:cNvPr id="7" name="직선 연결선 6"/>
          <p:cNvCxnSpPr>
            <a:stCxn id="44" idx="4"/>
            <a:endCxn id="29" idx="0"/>
          </p:cNvCxnSpPr>
          <p:nvPr/>
        </p:nvCxnSpPr>
        <p:spPr>
          <a:xfrm>
            <a:off x="4925081" y="2160647"/>
            <a:ext cx="0" cy="467992"/>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48" name="직선 연결선 47"/>
          <p:cNvCxnSpPr>
            <a:endCxn id="44" idx="2"/>
          </p:cNvCxnSpPr>
          <p:nvPr/>
        </p:nvCxnSpPr>
        <p:spPr>
          <a:xfrm flipV="1">
            <a:off x="3330920" y="1224662"/>
            <a:ext cx="658176" cy="2996428"/>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 name="직선 연결선 48"/>
          <p:cNvCxnSpPr>
            <a:endCxn id="44" idx="6"/>
          </p:cNvCxnSpPr>
          <p:nvPr/>
        </p:nvCxnSpPr>
        <p:spPr>
          <a:xfrm flipH="1" flipV="1">
            <a:off x="5861066" y="1224662"/>
            <a:ext cx="564792" cy="3076136"/>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a:xfrm>
            <a:off x="1617097" y="3822359"/>
            <a:ext cx="1871970" cy="1871970"/>
            <a:chOff x="2473494" y="1483529"/>
            <a:chExt cx="4177481" cy="4177481"/>
          </a:xfrm>
        </p:grpSpPr>
        <p:sp>
          <p:nvSpPr>
            <p:cNvPr id="31" name="타원 30"/>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a:t>
              </a:r>
              <a:endParaRPr lang="ko-KR" altLang="en-US" sz="3000" dirty="0"/>
            </a:p>
          </p:txBody>
        </p:sp>
      </p:grpSp>
      <p:sp>
        <p:nvSpPr>
          <p:cNvPr id="36" name="아래쪽 화살표 35"/>
          <p:cNvSpPr/>
          <p:nvPr/>
        </p:nvSpPr>
        <p:spPr>
          <a:xfrm rot="11735805">
            <a:off x="2947394" y="1239271"/>
            <a:ext cx="310253" cy="25350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8" name="TextBox 37"/>
          <p:cNvSpPr txBox="1"/>
          <p:nvPr/>
        </p:nvSpPr>
        <p:spPr>
          <a:xfrm>
            <a:off x="886240" y="786770"/>
            <a:ext cx="758541" cy="553998"/>
          </a:xfrm>
          <a:prstGeom prst="rect">
            <a:avLst/>
          </a:prstGeom>
          <a:noFill/>
        </p:spPr>
        <p:txBody>
          <a:bodyPr wrap="none" rtlCol="0">
            <a:spAutoFit/>
          </a:bodyPr>
          <a:lstStyle/>
          <a:p>
            <a:pPr>
              <a:lnSpc>
                <a:spcPct val="150000"/>
              </a:lnSpc>
            </a:pPr>
            <a:r>
              <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rPr>
              <a:t>@list</a:t>
            </a:r>
          </a:p>
        </p:txBody>
      </p:sp>
      <p:sp>
        <p:nvSpPr>
          <p:cNvPr id="22" name="아래쪽 화살표 21"/>
          <p:cNvSpPr/>
          <p:nvPr/>
        </p:nvSpPr>
        <p:spPr>
          <a:xfrm rot="951853">
            <a:off x="3242956" y="1446400"/>
            <a:ext cx="298262" cy="2504436"/>
          </a:xfrm>
          <a:prstGeom prst="downArrow">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24" name="TextBox 23"/>
          <p:cNvSpPr txBox="1"/>
          <p:nvPr/>
        </p:nvSpPr>
        <p:spPr>
          <a:xfrm>
            <a:off x="419765" y="383235"/>
            <a:ext cx="2034531" cy="646331"/>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03 Command</a:t>
            </a:r>
          </a:p>
        </p:txBody>
      </p:sp>
    </p:spTree>
    <p:extLst>
      <p:ext uri="{BB962C8B-B14F-4D97-AF65-F5344CB8AC3E}">
        <p14:creationId xmlns:p14="http://schemas.microsoft.com/office/powerpoint/2010/main" val="321968310"/>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90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290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ntr" presetSubtype="0" fill="hold" grpId="0" nodeType="withEffect">
                                  <p:stCondLst>
                                    <p:cond delay="290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9144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p:cNvGrpSpPr/>
          <p:nvPr/>
        </p:nvGrpSpPr>
        <p:grpSpPr>
          <a:xfrm>
            <a:off x="3989096" y="2628639"/>
            <a:ext cx="1871970" cy="1871970"/>
            <a:chOff x="2473494" y="1483529"/>
            <a:chExt cx="4177481" cy="4177481"/>
          </a:xfrm>
        </p:grpSpPr>
        <p:sp>
          <p:nvSpPr>
            <p:cNvPr id="5" name="타원 4"/>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a:t>
              </a:r>
              <a:endParaRPr lang="ko-KR" altLang="en-US" sz="3000" dirty="0"/>
            </a:p>
          </p:txBody>
        </p:sp>
      </p:grpSp>
      <p:grpSp>
        <p:nvGrpSpPr>
          <p:cNvPr id="42" name="그룹 41"/>
          <p:cNvGrpSpPr/>
          <p:nvPr/>
        </p:nvGrpSpPr>
        <p:grpSpPr>
          <a:xfrm>
            <a:off x="3989096" y="288677"/>
            <a:ext cx="1871970" cy="1871970"/>
            <a:chOff x="2473494" y="1483529"/>
            <a:chExt cx="4177481" cy="4177481"/>
          </a:xfrm>
        </p:grpSpPr>
        <p:sp>
          <p:nvSpPr>
            <p:cNvPr id="43" name="타원 42"/>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Server</a:t>
              </a:r>
              <a:endParaRPr lang="ko-KR" altLang="en-US" sz="3000" dirty="0"/>
            </a:p>
          </p:txBody>
        </p:sp>
      </p:grpSp>
      <p:grpSp>
        <p:nvGrpSpPr>
          <p:cNvPr id="45" name="그룹 44"/>
          <p:cNvGrpSpPr/>
          <p:nvPr/>
        </p:nvGrpSpPr>
        <p:grpSpPr>
          <a:xfrm>
            <a:off x="6361095" y="3756232"/>
            <a:ext cx="1871970" cy="1871970"/>
            <a:chOff x="2473494" y="1483529"/>
            <a:chExt cx="4177481" cy="4177481"/>
          </a:xfrm>
        </p:grpSpPr>
        <p:sp>
          <p:nvSpPr>
            <p:cNvPr id="46" name="타원 45"/>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a:t>
              </a:r>
              <a:endParaRPr lang="ko-KR" altLang="en-US" sz="3000" dirty="0"/>
            </a:p>
          </p:txBody>
        </p:sp>
      </p:grpSp>
      <p:cxnSp>
        <p:nvCxnSpPr>
          <p:cNvPr id="7" name="직선 연결선 6"/>
          <p:cNvCxnSpPr>
            <a:stCxn id="44" idx="4"/>
            <a:endCxn id="29" idx="0"/>
          </p:cNvCxnSpPr>
          <p:nvPr/>
        </p:nvCxnSpPr>
        <p:spPr>
          <a:xfrm>
            <a:off x="4925081" y="2160647"/>
            <a:ext cx="0" cy="467992"/>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48" name="직선 연결선 47"/>
          <p:cNvCxnSpPr>
            <a:endCxn id="44" idx="2"/>
          </p:cNvCxnSpPr>
          <p:nvPr/>
        </p:nvCxnSpPr>
        <p:spPr>
          <a:xfrm flipV="1">
            <a:off x="3330920" y="1224662"/>
            <a:ext cx="658176" cy="2996428"/>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 name="직선 연결선 48"/>
          <p:cNvCxnSpPr>
            <a:endCxn id="44" idx="6"/>
          </p:cNvCxnSpPr>
          <p:nvPr/>
        </p:nvCxnSpPr>
        <p:spPr>
          <a:xfrm flipH="1" flipV="1">
            <a:off x="5861066" y="1224662"/>
            <a:ext cx="564792" cy="3076136"/>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grpSp>
        <p:nvGrpSpPr>
          <p:cNvPr id="30" name="그룹 29"/>
          <p:cNvGrpSpPr/>
          <p:nvPr/>
        </p:nvGrpSpPr>
        <p:grpSpPr>
          <a:xfrm>
            <a:off x="1617097" y="3822359"/>
            <a:ext cx="1871970" cy="1871970"/>
            <a:chOff x="2473494" y="1483529"/>
            <a:chExt cx="4177481" cy="4177481"/>
          </a:xfrm>
        </p:grpSpPr>
        <p:sp>
          <p:nvSpPr>
            <p:cNvPr id="31" name="타원 30"/>
            <p:cNvSpPr/>
            <p:nvPr/>
          </p:nvSpPr>
          <p:spPr>
            <a:xfrm>
              <a:off x="2618019" y="1625009"/>
              <a:ext cx="3888432" cy="3888432"/>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473494" y="1483529"/>
              <a:ext cx="4177481" cy="4177481"/>
            </a:xfrm>
            <a:prstGeom prst="ellipse">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000" dirty="0" smtClean="0"/>
                <a:t>Client</a:t>
              </a:r>
              <a:endParaRPr lang="ko-KR" altLang="en-US" sz="3000" dirty="0"/>
            </a:p>
          </p:txBody>
        </p:sp>
      </p:grpSp>
      <p:sp>
        <p:nvSpPr>
          <p:cNvPr id="36" name="아래쪽 화살표 35"/>
          <p:cNvSpPr/>
          <p:nvPr/>
        </p:nvSpPr>
        <p:spPr>
          <a:xfrm rot="10800000">
            <a:off x="4658900" y="2203019"/>
            <a:ext cx="155866" cy="3832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7" name="아래쪽 화살표 36"/>
          <p:cNvSpPr/>
          <p:nvPr/>
        </p:nvSpPr>
        <p:spPr>
          <a:xfrm rot="10800000">
            <a:off x="5074380" y="2203018"/>
            <a:ext cx="155866" cy="38324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38" name="TextBox 37"/>
          <p:cNvSpPr txBox="1"/>
          <p:nvPr/>
        </p:nvSpPr>
        <p:spPr>
          <a:xfrm>
            <a:off x="886240" y="858778"/>
            <a:ext cx="1043876" cy="553998"/>
          </a:xfrm>
          <a:prstGeom prst="rect">
            <a:avLst/>
          </a:prstGeom>
          <a:noFill/>
        </p:spPr>
        <p:txBody>
          <a:bodyPr wrap="none" rtlCol="0">
            <a:spAutoFit/>
          </a:bodyPr>
          <a:lstStyle/>
          <a:p>
            <a:pPr>
              <a:lnSpc>
                <a:spcPct val="150000"/>
              </a:lnSpc>
            </a:pPr>
            <a:r>
              <a:rPr lang="en-US" altLang="ko-KR" sz="2000" dirty="0" smtClean="0">
                <a:latin typeface="Arial Unicode MS" panose="020B0604020202020204" pitchFamily="50" charset="-127"/>
                <a:ea typeface="Arial Unicode MS" panose="020B0604020202020204" pitchFamily="50" charset="-127"/>
                <a:cs typeface="Arial Unicode MS" panose="020B0604020202020204" pitchFamily="50" charset="-127"/>
              </a:rPr>
              <a:t>@invite</a:t>
            </a:r>
          </a:p>
        </p:txBody>
      </p:sp>
      <p:sp>
        <p:nvSpPr>
          <p:cNvPr id="40" name="TextBox 39"/>
          <p:cNvSpPr txBox="1"/>
          <p:nvPr/>
        </p:nvSpPr>
        <p:spPr>
          <a:xfrm>
            <a:off x="419765" y="383235"/>
            <a:ext cx="2034531" cy="646331"/>
          </a:xfrm>
          <a:prstGeom prst="rect">
            <a:avLst/>
          </a:prstGeom>
          <a:noFill/>
        </p:spPr>
        <p:txBody>
          <a:bodyPr wrap="none" rtlCol="0">
            <a:spAutoFit/>
          </a:bodyPr>
          <a:lstStyle/>
          <a:p>
            <a:pPr>
              <a:lnSpc>
                <a:spcPct val="150000"/>
              </a:lnSpc>
            </a:pPr>
            <a:r>
              <a:rPr lang="en-US" altLang="ko-KR" sz="2400" dirty="0" smtClean="0">
                <a:latin typeface="Arial Unicode MS" panose="020B0604020202020204" pitchFamily="50" charset="-127"/>
                <a:ea typeface="Arial Unicode MS" panose="020B0604020202020204" pitchFamily="50" charset="-127"/>
                <a:cs typeface="Arial Unicode MS" panose="020B0604020202020204" pitchFamily="50" charset="-127"/>
              </a:rPr>
              <a:t>03 Command</a:t>
            </a:r>
          </a:p>
        </p:txBody>
      </p:sp>
      <p:sp>
        <p:nvSpPr>
          <p:cNvPr id="41" name="아래쪽 화살표 40"/>
          <p:cNvSpPr/>
          <p:nvPr/>
        </p:nvSpPr>
        <p:spPr>
          <a:xfrm rot="754222">
            <a:off x="3268601" y="1316888"/>
            <a:ext cx="307307" cy="2614057"/>
          </a:xfrm>
          <a:prstGeom prst="downArrow">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50" name="아래쪽 화살표 49"/>
          <p:cNvSpPr/>
          <p:nvPr/>
        </p:nvSpPr>
        <p:spPr>
          <a:xfrm rot="20951880">
            <a:off x="6266767" y="1323650"/>
            <a:ext cx="306000" cy="2592000"/>
          </a:xfrm>
          <a:prstGeom prst="downArrow">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7921149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41" grpId="0" animBg="1"/>
      <p:bldP spid="41" grpId="1" animBg="1"/>
      <p:bldP spid="50"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254</Words>
  <Application>Microsoft Office PowerPoint</Application>
  <PresentationFormat>화면 슬라이드 쇼(4:3)</PresentationFormat>
  <Paragraphs>72</Paragraphs>
  <Slides>14</Slides>
  <Notes>6</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auney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auney</dc:creator>
  <cp:lastModifiedBy>Francis</cp:lastModifiedBy>
  <cp:revision>58</cp:revision>
  <dcterms:created xsi:type="dcterms:W3CDTF">2013-12-16T08:17:26Z</dcterms:created>
  <dcterms:modified xsi:type="dcterms:W3CDTF">2014-05-30T04:05:26Z</dcterms:modified>
</cp:coreProperties>
</file>