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2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2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4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7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1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8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3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178C-0994-4FFD-BE24-74E7F0D36CE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548E-0D7D-4695-8626-2041AE9CD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1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9401" y="25601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7846" y="138807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1907" y="862873"/>
            <a:ext cx="57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wo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4359" y="81623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fou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6038" y="19832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388" y="140043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fiv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846" y="2560640"/>
            <a:ext cx="5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34084" y="199218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eig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6757" y="255514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sev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1065" y="138807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nin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0864" y="258119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ele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4946" y="1983299"/>
            <a:ext cx="5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twe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4" idx="2"/>
            <a:endCxn id="7" idx="0"/>
          </p:cNvCxnSpPr>
          <p:nvPr/>
        </p:nvCxnSpPr>
        <p:spPr>
          <a:xfrm flipH="1">
            <a:off x="3649015" y="625349"/>
            <a:ext cx="569889" cy="19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2"/>
            <a:endCxn id="6" idx="0"/>
          </p:cNvCxnSpPr>
          <p:nvPr/>
        </p:nvCxnSpPr>
        <p:spPr>
          <a:xfrm>
            <a:off x="4218904" y="625349"/>
            <a:ext cx="588947" cy="23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2"/>
            <a:endCxn id="9" idx="0"/>
          </p:cNvCxnSpPr>
          <p:nvPr/>
        </p:nvCxnSpPr>
        <p:spPr>
          <a:xfrm flipH="1">
            <a:off x="3337748" y="1185562"/>
            <a:ext cx="311267" cy="214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" idx="2"/>
            <a:endCxn id="13" idx="0"/>
          </p:cNvCxnSpPr>
          <p:nvPr/>
        </p:nvCxnSpPr>
        <p:spPr>
          <a:xfrm>
            <a:off x="3649015" y="1185562"/>
            <a:ext cx="295485" cy="20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" idx="2"/>
            <a:endCxn id="5" idx="0"/>
          </p:cNvCxnSpPr>
          <p:nvPr/>
        </p:nvCxnSpPr>
        <p:spPr>
          <a:xfrm flipH="1">
            <a:off x="4577655" y="1232205"/>
            <a:ext cx="230196" cy="15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5" idx="2"/>
            <a:endCxn id="15" idx="0"/>
          </p:cNvCxnSpPr>
          <p:nvPr/>
        </p:nvCxnSpPr>
        <p:spPr>
          <a:xfrm>
            <a:off x="4577655" y="1757408"/>
            <a:ext cx="215765" cy="22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" idx="2"/>
            <a:endCxn id="8" idx="0"/>
          </p:cNvCxnSpPr>
          <p:nvPr/>
        </p:nvCxnSpPr>
        <p:spPr>
          <a:xfrm flipH="1">
            <a:off x="4319817" y="1757408"/>
            <a:ext cx="257838" cy="22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9" idx="2"/>
            <a:endCxn id="11" idx="0"/>
          </p:cNvCxnSpPr>
          <p:nvPr/>
        </p:nvCxnSpPr>
        <p:spPr>
          <a:xfrm flipH="1">
            <a:off x="3085916" y="1769765"/>
            <a:ext cx="251832" cy="22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1" idx="2"/>
            <a:endCxn id="14" idx="0"/>
          </p:cNvCxnSpPr>
          <p:nvPr/>
        </p:nvCxnSpPr>
        <p:spPr>
          <a:xfrm>
            <a:off x="3085916" y="2361518"/>
            <a:ext cx="228765" cy="219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8" idx="2"/>
            <a:endCxn id="12" idx="0"/>
          </p:cNvCxnSpPr>
          <p:nvPr/>
        </p:nvCxnSpPr>
        <p:spPr>
          <a:xfrm flipH="1">
            <a:off x="4056604" y="2352631"/>
            <a:ext cx="263213" cy="20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8" idx="2"/>
            <a:endCxn id="10" idx="0"/>
          </p:cNvCxnSpPr>
          <p:nvPr/>
        </p:nvCxnSpPr>
        <p:spPr>
          <a:xfrm>
            <a:off x="4319817" y="2352631"/>
            <a:ext cx="277716" cy="208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HomgFe</dc:creator>
  <cp:lastModifiedBy>HomgFe</cp:lastModifiedBy>
  <cp:revision>1</cp:revision>
  <dcterms:created xsi:type="dcterms:W3CDTF">2014-05-01T23:50:55Z</dcterms:created>
  <dcterms:modified xsi:type="dcterms:W3CDTF">2014-05-01T23:59:17Z</dcterms:modified>
</cp:coreProperties>
</file>