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9" autoAdjust="0"/>
    <p:restoredTop sz="94660"/>
  </p:normalViewPr>
  <p:slideViewPr>
    <p:cSldViewPr snapToGrid="0">
      <p:cViewPr varScale="1">
        <p:scale>
          <a:sx n="50" d="100"/>
          <a:sy n="50" d="100"/>
        </p:scale>
        <p:origin x="60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D37A45-48B2-84F2-DE16-3095B04DC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69E637-1BDF-C353-9F4A-3DA6863813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218499-D1B0-6E6B-1C35-86AE111E7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66F8-3D1B-47D0-BFF0-5300B94FD69E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BB61B3-EBBB-A2BE-08EC-2E30D837E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EC4D5C-6C51-473E-80FD-E00B5064E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FD657-2871-4719-8922-9CF979CA54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173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2914F6-BB6B-2021-9CCD-557AFA228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595EBE-E68F-3F35-E72C-BC88781F70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4CE12A-479A-E6B1-C935-6D7C9A841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66F8-3D1B-47D0-BFF0-5300B94FD69E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274DE2-A45F-3ECD-C266-FB398EFB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002999-6B7D-C2A7-1CA8-035177EC8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FD657-2871-4719-8922-9CF979CA54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910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59DB4D5-FB8D-0F26-C573-B50E9CE86A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B151FE-6BE3-898B-BE29-AE16A578C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206FA3-9A06-99B1-F6DC-CECDBAFEB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66F8-3D1B-47D0-BFF0-5300B94FD69E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E219E9-967C-41C1-484C-110FF8CB0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7547ED-B26D-EEAC-A83B-CADE80843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FD657-2871-4719-8922-9CF979CA54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365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3AB213-8542-DEEE-7873-92AE72CD0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DA2B62-1D4A-E966-C236-F9D6C59B3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E3F10C-EE7E-4D4F-8DEE-16CAF8EA3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66F8-3D1B-47D0-BFF0-5300B94FD69E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26E177-4C6A-DE8E-0386-F5865D2B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AED656-7CC3-7B3F-E761-CC17FF88A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FD657-2871-4719-8922-9CF979CA54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802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BE920-4CCE-E5E8-3921-3A31891DE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CFD2D4-0EEE-2667-DB99-0A5E32257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B4688A-6C8A-1C7D-D7F2-089B1990A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66F8-3D1B-47D0-BFF0-5300B94FD69E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85F3D7-2464-CC2B-F3CF-A371CD909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F8BA06-BF9A-7D6F-9E71-1AD129C37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FD657-2871-4719-8922-9CF979CA54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642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2E0B30-B6D0-C263-53D1-3BDEEDB03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C46EF8-5384-8C2A-B4C1-B1104845E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044571-7CEC-4D69-9BA9-DCC85AF3F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15317A-7EE7-749A-6F8F-DEFAFFF74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66F8-3D1B-47D0-BFF0-5300B94FD69E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95FEFF-619B-BD8E-8844-C0F8AC4B8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5D4D35-DA31-8A86-5890-629CCF1F2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FD657-2871-4719-8922-9CF979CA54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420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135327-F5EE-03F5-20FF-9EDBCA00D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954E58-A94A-BC10-5337-E907FE248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FAAC56-D60F-AAD3-6479-DB645974F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7258170-169F-02DE-846B-538DA05A34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5C02AF-E3B6-065C-C538-907C72B8DC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178D137-E264-09D6-EF91-F5323094D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66F8-3D1B-47D0-BFF0-5300B94FD69E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C5D016-FF56-291A-D5B3-5ADC9AA3C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6A0D59-D5DD-FFD6-DC1A-5053544C7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FD657-2871-4719-8922-9CF979CA54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333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8E6CF-DA54-894E-D03F-8BED2B1B7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2D0148C-42FE-5AB0-C723-D789BFA8B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66F8-3D1B-47D0-BFF0-5300B94FD69E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41575F-F392-DEC9-FFF6-80636A5D8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876F97-C36F-599A-B1B3-AC3DA64B0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FD657-2871-4719-8922-9CF979CA54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940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7F54E2-69EC-F39A-B377-D764FB44C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66F8-3D1B-47D0-BFF0-5300B94FD69E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C5DDED-BBD2-8403-3E12-9C476CE4F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A1368E-04AF-4433-434E-4108708D4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FD657-2871-4719-8922-9CF979CA54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561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99DF2-9ED7-8698-A83F-B787F21A3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593A4A-B173-BD9F-5458-9027C70A2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20FFAA-FFB6-75A8-D2F1-200190BC1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7FB10C-0FA0-B1B0-04BD-67480ED71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66F8-3D1B-47D0-BFF0-5300B94FD69E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922E9A-67B9-3F16-65D1-6A5BF11F6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C1CD41-BF9C-70DF-BFCD-06C726260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FD657-2871-4719-8922-9CF979CA54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98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5D555-272C-A24C-1B2F-48221F8FE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272ACCC-1D22-136A-F6FD-9171246862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562BEB-383B-ECB5-00FB-72A1F5CB7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5B3160-A5ED-E847-572F-57F1FC20F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366F8-3D1B-47D0-BFF0-5300B94FD69E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41A000-BA06-6707-C837-3DAE5F0AA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7FB637-7A34-7A77-320F-ACEE8A268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FD657-2871-4719-8922-9CF979CA54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402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6514BAE-F9D5-306A-93F4-78D9A78D8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006596-01AC-02C2-442A-A66A6341B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4F1B41-C047-8B45-67B5-9146B3F18F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366F8-3D1B-47D0-BFF0-5300B94FD69E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235A05-0512-27AB-1FBC-846131D04D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13E869-9BA6-A7A4-F85F-F4156886B8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FD657-2871-4719-8922-9CF979CA54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759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CE6D67E-F1B0-91AF-1239-F910FFC61C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254771"/>
              </p:ext>
            </p:extLst>
          </p:nvPr>
        </p:nvGraphicFramePr>
        <p:xfrm>
          <a:off x="571500" y="393700"/>
          <a:ext cx="11214100" cy="5943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42820">
                  <a:extLst>
                    <a:ext uri="{9D8B030D-6E8A-4147-A177-3AD203B41FA5}">
                      <a16:colId xmlns:a16="http://schemas.microsoft.com/office/drawing/2014/main" val="4029692894"/>
                    </a:ext>
                  </a:extLst>
                </a:gridCol>
                <a:gridCol w="2242820">
                  <a:extLst>
                    <a:ext uri="{9D8B030D-6E8A-4147-A177-3AD203B41FA5}">
                      <a16:colId xmlns:a16="http://schemas.microsoft.com/office/drawing/2014/main" val="2134828911"/>
                    </a:ext>
                  </a:extLst>
                </a:gridCol>
                <a:gridCol w="2242820">
                  <a:extLst>
                    <a:ext uri="{9D8B030D-6E8A-4147-A177-3AD203B41FA5}">
                      <a16:colId xmlns:a16="http://schemas.microsoft.com/office/drawing/2014/main" val="3167072197"/>
                    </a:ext>
                  </a:extLst>
                </a:gridCol>
                <a:gridCol w="2242820">
                  <a:extLst>
                    <a:ext uri="{9D8B030D-6E8A-4147-A177-3AD203B41FA5}">
                      <a16:colId xmlns:a16="http://schemas.microsoft.com/office/drawing/2014/main" val="2412528614"/>
                    </a:ext>
                  </a:extLst>
                </a:gridCol>
                <a:gridCol w="2242820">
                  <a:extLst>
                    <a:ext uri="{9D8B030D-6E8A-4147-A177-3AD203B41FA5}">
                      <a16:colId xmlns:a16="http://schemas.microsoft.com/office/drawing/2014/main" val="849151021"/>
                    </a:ext>
                  </a:extLst>
                </a:gridCol>
              </a:tblGrid>
              <a:tr h="74295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OSI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TCP/IP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Other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5021650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Alligator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Application</a:t>
                      </a:r>
                      <a:endParaRPr lang="ko-KR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L7 - </a:t>
                      </a:r>
                      <a:r>
                        <a:rPr lang="ko-KR" altLang="en-US" dirty="0"/>
                        <a:t>방화벽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HTTP</a:t>
                      </a:r>
                      <a:endParaRPr lang="ko-KR" altLang="en-US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FTP</a:t>
                      </a:r>
                    </a:p>
                    <a:p>
                      <a:pPr algn="ctr" latinLnBrk="1"/>
                      <a:r>
                        <a:rPr lang="en-US" altLang="ko-KR" dirty="0"/>
                        <a:t>SSH</a:t>
                      </a:r>
                    </a:p>
                    <a:p>
                      <a:pPr algn="ctr" latinLnBrk="1"/>
                      <a:r>
                        <a:rPr lang="en-US" altLang="ko-KR"/>
                        <a:t>DNS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8904635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Pet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Presentation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0373951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Steve’s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Session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0300172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Touch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Transport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L4 - </a:t>
                      </a:r>
                      <a:r>
                        <a:rPr lang="ko-KR" altLang="en-US" dirty="0"/>
                        <a:t>공유기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TCP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UDP, ICMP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9341395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Network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L3 - </a:t>
                      </a:r>
                      <a:r>
                        <a:rPr lang="ko-KR" altLang="en-US" dirty="0"/>
                        <a:t>라우터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IPv6, ARP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8975524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Data Link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L2 - </a:t>
                      </a:r>
                      <a:r>
                        <a:rPr lang="ko-KR" altLang="en-US" dirty="0"/>
                        <a:t>스위치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Ethernet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1085605"/>
                  </a:ext>
                </a:extLst>
              </a:tr>
              <a:tr h="7429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Please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Physical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002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1340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45</Words>
  <Application>Microsoft Office PowerPoint</Application>
  <PresentationFormat>와이드스크린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동현 고</dc:creator>
  <cp:lastModifiedBy>동현 고</cp:lastModifiedBy>
  <cp:revision>36</cp:revision>
  <dcterms:created xsi:type="dcterms:W3CDTF">2024-07-25T07:18:25Z</dcterms:created>
  <dcterms:modified xsi:type="dcterms:W3CDTF">2024-07-25T07:45:08Z</dcterms:modified>
</cp:coreProperties>
</file>