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69D71-6BD3-CA40-9585-7849F9142891}"/>
              </a:ext>
            </a:extLst>
          </p:cNvPr>
          <p:cNvSpPr/>
          <p:nvPr/>
        </p:nvSpPr>
        <p:spPr>
          <a:xfrm>
            <a:off x="6207618" y="148822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7342735" y="24690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82CBD-7C02-D244-98BB-07577C6629E6}"/>
              </a:ext>
            </a:extLst>
          </p:cNvPr>
          <p:cNvSpPr/>
          <p:nvPr/>
        </p:nvSpPr>
        <p:spPr>
          <a:xfrm>
            <a:off x="6725251" y="38777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malloc(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sizeof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0D3C-A74D-D94C-B9DF-88E4D38D1AA3}"/>
              </a:ext>
            </a:extLst>
          </p:cNvPr>
          <p:cNvSpPr/>
          <p:nvPr/>
        </p:nvSpPr>
        <p:spPr>
          <a:xfrm>
            <a:off x="7199820" y="111889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86D2-55AF-7345-86B9-6316E04C4DEF}"/>
              </a:ext>
            </a:extLst>
          </p:cNvPr>
          <p:cNvSpPr/>
          <p:nvPr/>
        </p:nvSpPr>
        <p:spPr>
          <a:xfrm>
            <a:off x="6207618" y="405035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F06-0017-FA4C-BF05-77469251033A}"/>
              </a:ext>
            </a:extLst>
          </p:cNvPr>
          <p:cNvSpPr/>
          <p:nvPr/>
        </p:nvSpPr>
        <p:spPr>
          <a:xfrm>
            <a:off x="7199819" y="3715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6A06D-B5C9-444A-9AE9-4A37F738E3AF}"/>
              </a:ext>
            </a:extLst>
          </p:cNvPr>
          <p:cNvSpPr/>
          <p:nvPr/>
        </p:nvSpPr>
        <p:spPr>
          <a:xfrm>
            <a:off x="7199819" y="469393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D914A7F-5D61-2E4B-9A2D-D966A046BD56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H="1" flipV="1">
            <a:off x="7342735" y="2784393"/>
            <a:ext cx="167140" cy="1909539"/>
          </a:xfrm>
          <a:prstGeom prst="curvedConnector4">
            <a:avLst>
              <a:gd name="adj1" fmla="val -891842"/>
              <a:gd name="adj2" fmla="val 58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402357" y="854589"/>
            <a:ext cx="3440990" cy="1954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2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s1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s2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5EDF8-DB1C-CA4A-821A-6B03C98EAC77}"/>
              </a:ext>
            </a:extLst>
          </p:cNvPr>
          <p:cNvSpPr/>
          <p:nvPr/>
        </p:nvSpPr>
        <p:spPr>
          <a:xfrm>
            <a:off x="3551780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6FC503-794F-9944-A629-3FD3391AE377}"/>
              </a:ext>
            </a:extLst>
          </p:cNvPr>
          <p:cNvSpPr/>
          <p:nvPr/>
        </p:nvSpPr>
        <p:spPr>
          <a:xfrm>
            <a:off x="413717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B06282-CF76-4E49-BC52-4B5A7BEA0A3A}"/>
              </a:ext>
            </a:extLst>
          </p:cNvPr>
          <p:cNvSpPr/>
          <p:nvPr/>
        </p:nvSpPr>
        <p:spPr>
          <a:xfrm>
            <a:off x="1691447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F3ACE4-637A-FD46-BE1B-DA9D945B9F08}"/>
              </a:ext>
            </a:extLst>
          </p:cNvPr>
          <p:cNvSpPr/>
          <p:nvPr/>
        </p:nvSpPr>
        <p:spPr>
          <a:xfrm>
            <a:off x="2311558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6009E5-E631-0246-9D55-98B1622B92E8}"/>
              </a:ext>
            </a:extLst>
          </p:cNvPr>
          <p:cNvSpPr/>
          <p:nvPr/>
        </p:nvSpPr>
        <p:spPr>
          <a:xfrm>
            <a:off x="2931669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1CE05D-E329-3447-BE36-90B034238252}"/>
              </a:ext>
            </a:extLst>
          </p:cNvPr>
          <p:cNvSpPr/>
          <p:nvPr/>
        </p:nvSpPr>
        <p:spPr>
          <a:xfrm>
            <a:off x="3551780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1DEAA-0E1A-3949-9FBA-C3A045B0ABBE}"/>
              </a:ext>
            </a:extLst>
          </p:cNvPr>
          <p:cNvSpPr/>
          <p:nvPr/>
        </p:nvSpPr>
        <p:spPr>
          <a:xfrm>
            <a:off x="413717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3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s1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577306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6393176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7013287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7633398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8253509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6D830C-1DA4-7648-86E1-0988304B5ED0}"/>
              </a:ext>
            </a:extLst>
          </p:cNvPr>
          <p:cNvSpPr/>
          <p:nvPr/>
        </p:nvSpPr>
        <p:spPr>
          <a:xfrm>
            <a:off x="883890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44118"/>
            <a:ext cx="4081618" cy="947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C08E3A2-F515-A148-9261-A935D90AA56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91447" y="944118"/>
            <a:ext cx="4081618" cy="2067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EE776-BE43-3040-988B-9FB3F812E258}"/>
              </a:ext>
            </a:extLst>
          </p:cNvPr>
          <p:cNvSpPr/>
          <p:nvPr/>
        </p:nvSpPr>
        <p:spPr>
          <a:xfrm>
            <a:off x="796007" y="488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DM Mono" panose="020B0509040201040103" pitchFamily="49" charset="0"/>
              </a:rPr>
              <a:t>0x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12345678;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*)&amp;n;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3094038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0x78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805</Words>
  <Application>Microsoft Macintosh PowerPoint</Application>
  <PresentationFormat>와이드스크린</PresentationFormat>
  <Paragraphs>267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14</cp:revision>
  <dcterms:created xsi:type="dcterms:W3CDTF">2022-01-19T01:34:20Z</dcterms:created>
  <dcterms:modified xsi:type="dcterms:W3CDTF">2022-01-20T01:18:07Z</dcterms:modified>
</cp:coreProperties>
</file>