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402357" y="854589"/>
            <a:ext cx="3440990" cy="1954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s1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s2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5EDF8-DB1C-CA4A-821A-6B03C98EAC77}"/>
              </a:ext>
            </a:extLst>
          </p:cNvPr>
          <p:cNvSpPr/>
          <p:nvPr/>
        </p:nvSpPr>
        <p:spPr>
          <a:xfrm>
            <a:off x="3551780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6FC503-794F-9944-A629-3FD3391AE377}"/>
              </a:ext>
            </a:extLst>
          </p:cNvPr>
          <p:cNvSpPr/>
          <p:nvPr/>
        </p:nvSpPr>
        <p:spPr>
          <a:xfrm>
            <a:off x="413717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6282-CF76-4E49-BC52-4B5A7BEA0A3A}"/>
              </a:ext>
            </a:extLst>
          </p:cNvPr>
          <p:cNvSpPr/>
          <p:nvPr/>
        </p:nvSpPr>
        <p:spPr>
          <a:xfrm>
            <a:off x="1691447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F3ACE4-637A-FD46-BE1B-DA9D945B9F08}"/>
              </a:ext>
            </a:extLst>
          </p:cNvPr>
          <p:cNvSpPr/>
          <p:nvPr/>
        </p:nvSpPr>
        <p:spPr>
          <a:xfrm>
            <a:off x="2311558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009E5-E631-0246-9D55-98B1622B92E8}"/>
              </a:ext>
            </a:extLst>
          </p:cNvPr>
          <p:cNvSpPr/>
          <p:nvPr/>
        </p:nvSpPr>
        <p:spPr>
          <a:xfrm>
            <a:off x="2931669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1CE05D-E329-3447-BE36-90B034238252}"/>
              </a:ext>
            </a:extLst>
          </p:cNvPr>
          <p:cNvSpPr/>
          <p:nvPr/>
        </p:nvSpPr>
        <p:spPr>
          <a:xfrm>
            <a:off x="3551780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1DEAA-0E1A-3949-9FBA-C3A045B0ABBE}"/>
              </a:ext>
            </a:extLst>
          </p:cNvPr>
          <p:cNvSpPr/>
          <p:nvPr/>
        </p:nvSpPr>
        <p:spPr>
          <a:xfrm>
            <a:off x="413717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s1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577306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6393176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7013287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7633398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8253509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6D830C-1DA4-7648-86E1-0988304B5ED0}"/>
              </a:ext>
            </a:extLst>
          </p:cNvPr>
          <p:cNvSpPr/>
          <p:nvPr/>
        </p:nvSpPr>
        <p:spPr>
          <a:xfrm>
            <a:off x="883890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44118"/>
            <a:ext cx="4081618" cy="947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C08E3A2-F515-A148-9261-A935D90AA56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91447" y="944118"/>
            <a:ext cx="4081618" cy="2067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>
          <a:xfrm flipV="1">
            <a:off x="1691447" y="1270522"/>
            <a:ext cx="1437518" cy="1740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rot="10800000">
            <a:off x="6818488" y="1267985"/>
            <a:ext cx="1500036" cy="1308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'\0’</a:t>
            </a:r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1691447" y="1267984"/>
            <a:ext cx="5127041" cy="1743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45" idx="2"/>
          </p:cNvCxnSpPr>
          <p:nvPr/>
        </p:nvCxnSpPr>
        <p:spPr>
          <a:xfrm rot="10800000" flipH="1">
            <a:off x="8318524" y="1265447"/>
            <a:ext cx="1569376" cy="1310923"/>
          </a:xfrm>
          <a:prstGeom prst="curvedConnector4">
            <a:avLst>
              <a:gd name="adj1" fmla="val -14566"/>
              <a:gd name="adj2" fmla="val 62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t1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4602471" y="109327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2A4CA-2471-584C-864E-6D6F3E415E99}"/>
              </a:ext>
            </a:extLst>
          </p:cNvPr>
          <p:cNvSpPr/>
          <p:nvPr/>
        </p:nvSpPr>
        <p:spPr>
          <a:xfrm>
            <a:off x="4531195" y="6699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sum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751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357699" y="760767"/>
            <a:ext cx="292205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54A4-C32E-354C-B973-12053E8E7DB2}"/>
              </a:ext>
            </a:extLst>
          </p:cNvPr>
          <p:cNvSpPr/>
          <p:nvPr/>
        </p:nvSpPr>
        <p:spPr>
          <a:xfrm>
            <a:off x="9116291" y="453734"/>
            <a:ext cx="27180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B91AF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a;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b;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B91AF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a;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b;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15F36-FEB8-A84D-A7C2-E4C513C2D965}"/>
              </a:ext>
            </a:extLst>
          </p:cNvPr>
          <p:cNvSpPr/>
          <p:nvPr/>
        </p:nvSpPr>
        <p:spPr>
          <a:xfrm>
            <a:off x="649904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5D444-26BC-5B4C-81A3-20141B716632}"/>
              </a:ext>
            </a:extLst>
          </p:cNvPr>
          <p:cNvSpPr/>
          <p:nvPr/>
        </p:nvSpPr>
        <p:spPr>
          <a:xfrm>
            <a:off x="942109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D13A1E-17D9-6941-8785-38E9662F7016}"/>
              </a:ext>
            </a:extLst>
          </p:cNvPr>
          <p:cNvSpPr/>
          <p:nvPr/>
        </p:nvSpPr>
        <p:spPr>
          <a:xfrm>
            <a:off x="1234314" y="760767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0AEE6-2A4E-E84D-B319-FC85B936F5EC}"/>
              </a:ext>
            </a:extLst>
          </p:cNvPr>
          <p:cNvSpPr/>
          <p:nvPr/>
        </p:nvSpPr>
        <p:spPr>
          <a:xfrm>
            <a:off x="1526519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9C04B-F533-2D44-B24A-61665196B659}"/>
              </a:ext>
            </a:extLst>
          </p:cNvPr>
          <p:cNvSpPr/>
          <p:nvPr/>
        </p:nvSpPr>
        <p:spPr>
          <a:xfrm>
            <a:off x="1818724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260F61-C57A-8D46-A169-EB89E5B6CE18}"/>
              </a:ext>
            </a:extLst>
          </p:cNvPr>
          <p:cNvSpPr/>
          <p:nvPr/>
        </p:nvSpPr>
        <p:spPr>
          <a:xfrm>
            <a:off x="2110929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D9ABA-CEC9-7A40-BCB1-1EB0FB482BAD}"/>
              </a:ext>
            </a:extLst>
          </p:cNvPr>
          <p:cNvSpPr/>
          <p:nvPr/>
        </p:nvSpPr>
        <p:spPr>
          <a:xfrm>
            <a:off x="2403134" y="760767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DFC145-EE95-B14C-AA26-050128434960}"/>
              </a:ext>
            </a:extLst>
          </p:cNvPr>
          <p:cNvSpPr/>
          <p:nvPr/>
        </p:nvSpPr>
        <p:spPr>
          <a:xfrm>
            <a:off x="269533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C8D9A-A84D-764A-B75C-EB0B1194EE7D}"/>
              </a:ext>
            </a:extLst>
          </p:cNvPr>
          <p:cNvSpPr/>
          <p:nvPr/>
        </p:nvSpPr>
        <p:spPr>
          <a:xfrm>
            <a:off x="298754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55B545-9898-D549-9254-E6E66C09F0AA}"/>
              </a:ext>
            </a:extLst>
          </p:cNvPr>
          <p:cNvSpPr/>
          <p:nvPr/>
        </p:nvSpPr>
        <p:spPr>
          <a:xfrm>
            <a:off x="327974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267AD9-848D-904D-B8E0-0A3BED9F718D}"/>
              </a:ext>
            </a:extLst>
          </p:cNvPr>
          <p:cNvSpPr/>
          <p:nvPr/>
        </p:nvSpPr>
        <p:spPr>
          <a:xfrm>
            <a:off x="357195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DC63D-9195-2E4C-9A78-6F581D796595}"/>
              </a:ext>
            </a:extLst>
          </p:cNvPr>
          <p:cNvSpPr/>
          <p:nvPr/>
        </p:nvSpPr>
        <p:spPr>
          <a:xfrm>
            <a:off x="3856601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02754B-0456-E44B-A978-8DBC6BCF2A46}"/>
              </a:ext>
            </a:extLst>
          </p:cNvPr>
          <p:cNvSpPr/>
          <p:nvPr/>
        </p:nvSpPr>
        <p:spPr>
          <a:xfrm>
            <a:off x="415636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588F25-E3F2-6E42-9C99-233ADA0FBF13}"/>
              </a:ext>
            </a:extLst>
          </p:cNvPr>
          <p:cNvSpPr/>
          <p:nvPr/>
        </p:nvSpPr>
        <p:spPr>
          <a:xfrm>
            <a:off x="4448569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F59E75-F4FB-8142-9892-56F16E71F174}"/>
              </a:ext>
            </a:extLst>
          </p:cNvPr>
          <p:cNvSpPr/>
          <p:nvPr/>
        </p:nvSpPr>
        <p:spPr>
          <a:xfrm>
            <a:off x="4740774" y="760767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9471C7-9040-5345-9F68-F2037D7DB469}"/>
              </a:ext>
            </a:extLst>
          </p:cNvPr>
          <p:cNvSpPr/>
          <p:nvPr/>
        </p:nvSpPr>
        <p:spPr>
          <a:xfrm>
            <a:off x="503297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084AFB-F183-6241-894C-83B69848F09A}"/>
              </a:ext>
            </a:extLst>
          </p:cNvPr>
          <p:cNvSpPr/>
          <p:nvPr/>
        </p:nvSpPr>
        <p:spPr>
          <a:xfrm>
            <a:off x="532518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02B9C5-DD71-D848-A90C-25FFC3BED7C9}"/>
              </a:ext>
            </a:extLst>
          </p:cNvPr>
          <p:cNvSpPr/>
          <p:nvPr/>
        </p:nvSpPr>
        <p:spPr>
          <a:xfrm>
            <a:off x="561738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ADC098-340A-D146-9AD5-FF1F8C3A85BE}"/>
              </a:ext>
            </a:extLst>
          </p:cNvPr>
          <p:cNvSpPr/>
          <p:nvPr/>
        </p:nvSpPr>
        <p:spPr>
          <a:xfrm>
            <a:off x="590959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A3067B-9D09-3F4F-8AD1-C67C9BA7D00F}"/>
              </a:ext>
            </a:extLst>
          </p:cNvPr>
          <p:cNvSpPr/>
          <p:nvPr/>
        </p:nvSpPr>
        <p:spPr>
          <a:xfrm>
            <a:off x="620179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B9279-DA67-F14D-A2C0-4C6FE26333FA}"/>
              </a:ext>
            </a:extLst>
          </p:cNvPr>
          <p:cNvSpPr/>
          <p:nvPr/>
        </p:nvSpPr>
        <p:spPr>
          <a:xfrm>
            <a:off x="649400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CB4805-028D-D541-99EA-93522DC902B6}"/>
              </a:ext>
            </a:extLst>
          </p:cNvPr>
          <p:cNvSpPr/>
          <p:nvPr/>
        </p:nvSpPr>
        <p:spPr>
          <a:xfrm>
            <a:off x="6786209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357EA1-86B4-044E-B89C-818B5124FE39}"/>
              </a:ext>
            </a:extLst>
          </p:cNvPr>
          <p:cNvSpPr/>
          <p:nvPr/>
        </p:nvSpPr>
        <p:spPr>
          <a:xfrm>
            <a:off x="7078414" y="760767"/>
            <a:ext cx="292205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38E1CB-903A-FA42-8BB3-E7BD14EEE434}"/>
              </a:ext>
            </a:extLst>
          </p:cNvPr>
          <p:cNvSpPr/>
          <p:nvPr/>
        </p:nvSpPr>
        <p:spPr>
          <a:xfrm>
            <a:off x="196437" y="453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C4AE-86D5-2347-8433-F257C070DF5A}"/>
              </a:ext>
            </a:extLst>
          </p:cNvPr>
          <p:cNvSpPr/>
          <p:nvPr/>
        </p:nvSpPr>
        <p:spPr>
          <a:xfrm>
            <a:off x="360218" y="3113690"/>
            <a:ext cx="292205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CF5B81-8B1E-FD41-880D-22C3366CD9C6}"/>
              </a:ext>
            </a:extLst>
          </p:cNvPr>
          <p:cNvSpPr/>
          <p:nvPr/>
        </p:nvSpPr>
        <p:spPr>
          <a:xfrm>
            <a:off x="65242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8A28A7-4DE9-634F-B1BF-8D3EE2A04A91}"/>
              </a:ext>
            </a:extLst>
          </p:cNvPr>
          <p:cNvSpPr/>
          <p:nvPr/>
        </p:nvSpPr>
        <p:spPr>
          <a:xfrm>
            <a:off x="94462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33EDBD-341E-6B49-81CD-64CB601941BC}"/>
              </a:ext>
            </a:extLst>
          </p:cNvPr>
          <p:cNvSpPr/>
          <p:nvPr/>
        </p:nvSpPr>
        <p:spPr>
          <a:xfrm>
            <a:off x="123683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F88B1-EBE5-F642-A1DA-19FBEC62EE6F}"/>
              </a:ext>
            </a:extLst>
          </p:cNvPr>
          <p:cNvSpPr/>
          <p:nvPr/>
        </p:nvSpPr>
        <p:spPr>
          <a:xfrm>
            <a:off x="152903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234C19-6205-7643-BDA4-E63B86AE636E}"/>
              </a:ext>
            </a:extLst>
          </p:cNvPr>
          <p:cNvSpPr/>
          <p:nvPr/>
        </p:nvSpPr>
        <p:spPr>
          <a:xfrm>
            <a:off x="182124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127CC0-E0A8-E949-8CB1-4BE0027988DE}"/>
              </a:ext>
            </a:extLst>
          </p:cNvPr>
          <p:cNvSpPr/>
          <p:nvPr/>
        </p:nvSpPr>
        <p:spPr>
          <a:xfrm>
            <a:off x="211344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6DE4E1-2F3B-9E4A-93AD-2C10947C1150}"/>
              </a:ext>
            </a:extLst>
          </p:cNvPr>
          <p:cNvSpPr/>
          <p:nvPr/>
        </p:nvSpPr>
        <p:spPr>
          <a:xfrm>
            <a:off x="240565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CBEDD2-D34A-AB48-9F90-A317E5B4E0AB}"/>
              </a:ext>
            </a:extLst>
          </p:cNvPr>
          <p:cNvSpPr/>
          <p:nvPr/>
        </p:nvSpPr>
        <p:spPr>
          <a:xfrm>
            <a:off x="269785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E7FD01-D143-064C-AE35-798F290F679C}"/>
              </a:ext>
            </a:extLst>
          </p:cNvPr>
          <p:cNvSpPr/>
          <p:nvPr/>
        </p:nvSpPr>
        <p:spPr>
          <a:xfrm>
            <a:off x="299006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9AF795-BD9F-3745-866E-134E5E744D3D}"/>
              </a:ext>
            </a:extLst>
          </p:cNvPr>
          <p:cNvSpPr/>
          <p:nvPr/>
        </p:nvSpPr>
        <p:spPr>
          <a:xfrm>
            <a:off x="328226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FE0085-8CC6-C442-A4AD-AC2C1846DE71}"/>
              </a:ext>
            </a:extLst>
          </p:cNvPr>
          <p:cNvSpPr/>
          <p:nvPr/>
        </p:nvSpPr>
        <p:spPr>
          <a:xfrm>
            <a:off x="357447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680A24-C28F-1D43-8138-A29511864589}"/>
              </a:ext>
            </a:extLst>
          </p:cNvPr>
          <p:cNvSpPr/>
          <p:nvPr/>
        </p:nvSpPr>
        <p:spPr>
          <a:xfrm>
            <a:off x="3859120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9F2240-EBE0-AE45-92AB-8C34D31B5AEE}"/>
              </a:ext>
            </a:extLst>
          </p:cNvPr>
          <p:cNvSpPr/>
          <p:nvPr/>
        </p:nvSpPr>
        <p:spPr>
          <a:xfrm>
            <a:off x="415888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CBF4B3-9469-7B46-92A4-8D791B8A51DB}"/>
              </a:ext>
            </a:extLst>
          </p:cNvPr>
          <p:cNvSpPr/>
          <p:nvPr/>
        </p:nvSpPr>
        <p:spPr>
          <a:xfrm>
            <a:off x="4451088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B1F916-EF9B-6C48-960E-DED2EE918C13}"/>
              </a:ext>
            </a:extLst>
          </p:cNvPr>
          <p:cNvSpPr/>
          <p:nvPr/>
        </p:nvSpPr>
        <p:spPr>
          <a:xfrm>
            <a:off x="4743293" y="3113690"/>
            <a:ext cx="292205" cy="630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06373D-01B3-E743-A7DE-844727CF5629}"/>
              </a:ext>
            </a:extLst>
          </p:cNvPr>
          <p:cNvSpPr/>
          <p:nvPr/>
        </p:nvSpPr>
        <p:spPr>
          <a:xfrm>
            <a:off x="5035498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75A973-3451-5D42-B299-986E4C2F8ED4}"/>
              </a:ext>
            </a:extLst>
          </p:cNvPr>
          <p:cNvSpPr/>
          <p:nvPr/>
        </p:nvSpPr>
        <p:spPr>
          <a:xfrm>
            <a:off x="5327703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BE75F8-5566-C146-9E20-E3E84EDD77BE}"/>
              </a:ext>
            </a:extLst>
          </p:cNvPr>
          <p:cNvSpPr/>
          <p:nvPr/>
        </p:nvSpPr>
        <p:spPr>
          <a:xfrm>
            <a:off x="5619908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4AFC34-6E05-E04B-8E91-01EABC17B7C7}"/>
              </a:ext>
            </a:extLst>
          </p:cNvPr>
          <p:cNvSpPr/>
          <p:nvPr/>
        </p:nvSpPr>
        <p:spPr>
          <a:xfrm>
            <a:off x="5912113" y="3113690"/>
            <a:ext cx="292205" cy="630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DF6219-51F6-4A4F-87E2-24125BBC3333}"/>
              </a:ext>
            </a:extLst>
          </p:cNvPr>
          <p:cNvSpPr/>
          <p:nvPr/>
        </p:nvSpPr>
        <p:spPr>
          <a:xfrm>
            <a:off x="620431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A8C1E6-0ACD-384C-AD9D-B84596E65F4A}"/>
              </a:ext>
            </a:extLst>
          </p:cNvPr>
          <p:cNvSpPr/>
          <p:nvPr/>
        </p:nvSpPr>
        <p:spPr>
          <a:xfrm>
            <a:off x="649652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EB8467-0565-0145-9AF5-29CFB28CC7F9}"/>
              </a:ext>
            </a:extLst>
          </p:cNvPr>
          <p:cNvSpPr/>
          <p:nvPr/>
        </p:nvSpPr>
        <p:spPr>
          <a:xfrm>
            <a:off x="6788728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467649-D96C-0141-A4D4-8909C4A51A88}"/>
              </a:ext>
            </a:extLst>
          </p:cNvPr>
          <p:cNvSpPr/>
          <p:nvPr/>
        </p:nvSpPr>
        <p:spPr>
          <a:xfrm>
            <a:off x="7080933" y="3113690"/>
            <a:ext cx="292205" cy="63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5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FF39E9-9832-DB41-8D36-A84E8D293CCD}"/>
              </a:ext>
            </a:extLst>
          </p:cNvPr>
          <p:cNvSpPr/>
          <p:nvPr/>
        </p:nvSpPr>
        <p:spPr>
          <a:xfrm>
            <a:off x="290330" y="229081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8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("Hello, world\n");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B9C945-F4AF-1A47-B353-30A89E62BB81}"/>
              </a:ext>
            </a:extLst>
          </p:cNvPr>
          <p:cNvSpPr/>
          <p:nvPr/>
        </p:nvSpPr>
        <p:spPr>
          <a:xfrm>
            <a:off x="290330" y="880245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f</a:t>
            </a:r>
            <a:r>
              <a:rPr lang="en" altLang="ko-Kore-KR" dirty="0" err="1">
                <a:solidFill>
                  <a:srgbClr val="008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8000"/>
                </a:solidFill>
                <a:latin typeface="DM Mono" panose="020B0509040201040103" pitchFamily="49" charset="0"/>
              </a:rPr>
              <a:t>stdout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, "Hello, world\n");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312AA8-49D6-5246-8B92-563FF4B1EFEF}"/>
              </a:ext>
            </a:extLst>
          </p:cNvPr>
          <p:cNvSpPr/>
          <p:nvPr/>
        </p:nvSpPr>
        <p:spPr>
          <a:xfrm>
            <a:off x="982656" y="1818750"/>
            <a:ext cx="1548947" cy="385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2C0162-710D-2E43-A1A2-D2AD56505CD4}"/>
              </a:ext>
            </a:extLst>
          </p:cNvPr>
          <p:cNvSpPr/>
          <p:nvPr/>
        </p:nvSpPr>
        <p:spPr>
          <a:xfrm>
            <a:off x="982656" y="1818749"/>
            <a:ext cx="1548947" cy="257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User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DF6D2F-0314-5247-8C5A-EC84A8F9E3D8}"/>
              </a:ext>
            </a:extLst>
          </p:cNvPr>
          <p:cNvSpPr/>
          <p:nvPr/>
        </p:nvSpPr>
        <p:spPr>
          <a:xfrm>
            <a:off x="982656" y="4390631"/>
            <a:ext cx="1548947" cy="128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Kernel(OS)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549002-6ED5-334E-BDD4-BF67FFFB9A49}"/>
              </a:ext>
            </a:extLst>
          </p:cNvPr>
          <p:cNvSpPr/>
          <p:nvPr/>
        </p:nvSpPr>
        <p:spPr>
          <a:xfrm>
            <a:off x="2637400" y="4956447"/>
            <a:ext cx="891085" cy="54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모니터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70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B5C1C793-DE2D-BB4B-ADAC-160FF4345027}"/>
              </a:ext>
            </a:extLst>
          </p:cNvPr>
          <p:cNvSpPr/>
          <p:nvPr/>
        </p:nvSpPr>
        <p:spPr>
          <a:xfrm rot="10800000">
            <a:off x="350143" y="633726"/>
            <a:ext cx="317395" cy="5592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1396FF-58EF-0B4A-8F30-9A9A47E13EAD}"/>
              </a:ext>
            </a:extLst>
          </p:cNvPr>
          <p:cNvSpPr/>
          <p:nvPr/>
        </p:nvSpPr>
        <p:spPr>
          <a:xfrm>
            <a:off x="206558" y="15294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fwrite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1,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0B4490-4B24-1540-B86E-3EE5C54087DF}"/>
              </a:ext>
            </a:extLst>
          </p:cNvPr>
          <p:cNvSpPr/>
          <p:nvPr/>
        </p:nvSpPr>
        <p:spPr>
          <a:xfrm>
            <a:off x="350143" y="19596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</a:rPr>
              <a:t>14 00 00 00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00B050"/>
                </a:solidFill>
              </a:rPr>
              <a:t>28 00 00 00 </a:t>
            </a:r>
            <a:r>
              <a:rPr lang="en" altLang="ko-Kore-KR" dirty="0">
                <a:solidFill>
                  <a:schemeClr val="accent4"/>
                </a:solidFill>
              </a:rPr>
              <a:t>00 00 00 00 </a:t>
            </a: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16EF5772-4523-924B-A3E3-2BDF5AE5A196}"/>
              </a:ext>
            </a:extLst>
          </p:cNvPr>
          <p:cNvSpPr/>
          <p:nvPr/>
        </p:nvSpPr>
        <p:spPr>
          <a:xfrm rot="10800000">
            <a:off x="3660119" y="2323785"/>
            <a:ext cx="317395" cy="5592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26C6B2-872A-5649-BBF1-2532AA94CD6A}"/>
              </a:ext>
            </a:extLst>
          </p:cNvPr>
          <p:cNvSpPr/>
          <p:nvPr/>
        </p:nvSpPr>
        <p:spPr>
          <a:xfrm>
            <a:off x="259457" y="5328596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fread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1,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8C32B0-997F-F045-851F-08F553D788BE}"/>
              </a:ext>
            </a:extLst>
          </p:cNvPr>
          <p:cNvSpPr/>
          <p:nvPr/>
        </p:nvSpPr>
        <p:spPr>
          <a:xfrm>
            <a:off x="206558" y="2968636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0, 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SEEK_SET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E52936-0096-D24A-9468-BB169020DC3B}"/>
              </a:ext>
            </a:extLst>
          </p:cNvPr>
          <p:cNvSpPr/>
          <p:nvPr/>
        </p:nvSpPr>
        <p:spPr>
          <a:xfrm>
            <a:off x="350142" y="33963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</a:rPr>
              <a:t>14 00 00 00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00B050"/>
                </a:solidFill>
              </a:rPr>
              <a:t>28 00 00 00 </a:t>
            </a:r>
            <a:r>
              <a:rPr lang="en" altLang="ko-Kore-KR" dirty="0">
                <a:solidFill>
                  <a:schemeClr val="accent4"/>
                </a:solidFill>
              </a:rPr>
              <a:t>00 00 00 00 </a:t>
            </a: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A29C9ABA-1480-B245-B861-547206F8F3C5}"/>
              </a:ext>
            </a:extLst>
          </p:cNvPr>
          <p:cNvSpPr/>
          <p:nvPr/>
        </p:nvSpPr>
        <p:spPr>
          <a:xfrm rot="10800000">
            <a:off x="259457" y="3708286"/>
            <a:ext cx="317395" cy="5592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0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1073</Words>
  <Application>Microsoft Macintosh PowerPoint</Application>
  <PresentationFormat>와이드스크린</PresentationFormat>
  <Paragraphs>348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2022-01-19T01:34:20Z</dcterms:created>
  <dcterms:modified xsi:type="dcterms:W3CDTF">2022-01-20T07:24:33Z</dcterms:modified>
</cp:coreProperties>
</file>