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143</Words>
  <Application>Microsoft Macintosh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2022-01-19T01:34:20Z</dcterms:created>
  <dcterms:modified xsi:type="dcterms:W3CDTF">2022-01-19T02:01:32Z</dcterms:modified>
</cp:coreProperties>
</file>