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3"/>
    <p:restoredTop sz="94653"/>
  </p:normalViewPr>
  <p:slideViewPr>
    <p:cSldViewPr snapToGrid="0" snapToObjects="1">
      <p:cViewPr varScale="1">
        <p:scale>
          <a:sx n="169" d="100"/>
          <a:sy n="16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CD025-6F37-6847-9CB1-7E07FD958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903D8A-6307-4B4B-97E9-71B6AD9B2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D2ED6-EFC2-FD40-97FC-C245BD13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2FB30-E1C7-4545-A236-6000A14D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0659B-1575-804A-8EF4-046AB0FC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909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79211-B9EC-4F4E-AC97-93EE4B23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85681B-4EF2-EA47-993E-75E5DE5CA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13A38-03DD-604C-BE62-617E2D6B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13F03-9C31-AD40-BAEB-2FE86CDE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6AA18-A060-C84B-85BB-3468470D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07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D65969-23FD-634A-9FC2-93A86AAEB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516D3E-324B-4148-8B9A-5191A7BB2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2BDCC-7D6B-FF4E-8D45-5E634FFA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A160E-F399-1B48-ABA9-A3F2E810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5B2EE-8BD6-2F45-A3FC-BDBA48F2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540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860B4-F35B-4E4A-B9B8-2B23D904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F2EBC-5BD1-E94B-A481-F2E7AD874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35A9A-F653-9446-ACD5-EBCA5DDC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F3AF4-595A-3A4B-95F6-C077D705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605A0-19BD-294F-9675-37262B10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65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D96D-B55D-B34B-B3F8-53A3D7DC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80669-8D51-3648-8225-FC01F78BF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B2F54-EA41-574E-892E-0BCCB3CD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A35268-8C46-5649-BF6C-FD119E1D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5D7ED-023E-EF45-9BA6-93828348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887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F653F-F9A9-CB43-A1BF-A582EFF9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921F2-4CE6-B94C-A4B3-BD9C92C01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08997E-A9C5-9948-9E30-3C9A16180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441994-AAFC-2945-B87F-DC8920D2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6DDABC-AAC3-2F43-BCEF-D80FEC49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ECC79-0DBF-2543-9D22-7F109842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9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A6DDB-1868-5E46-99A1-2F8E0C49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57779-065A-054F-AB65-113C03DB5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CC43C2-4C7F-8241-AB61-CED3A363D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15903C-7D16-7644-8810-F0DC3301E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C6926B-76BC-7B41-8EB1-10F5F899D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CA00E1-6F85-C34F-BEE0-FEDA8D59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2ADBBF-0720-E94A-A41E-F9DB1D31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36716A-F297-BD40-956C-711EFD6E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325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59004-A089-524A-9C0D-7672CF34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173D63-DACC-0248-9695-7BB088CB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16BAD9-7DBC-2642-8708-630E7D22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6A40DA-BBC7-6A4E-B853-A72F3847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069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11A7CA-E3FC-DD4E-90B2-F083B85C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AB67D6-ADBA-C04A-A177-F313E290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07EC56-2937-7045-B295-234D3F04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098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95155-9CF3-6447-9A8E-FE1DB05F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A2ACB-2786-EC4A-A61F-9BFE0F54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3BD700-9D8E-3D4B-A003-E43E7A054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46A11-84A6-5446-A73F-26716BD3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8E9BF-FD11-0749-A402-220C37D5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FB16FF-792E-9945-81B2-76395733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274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83769-9483-2348-A4D4-55130DD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1AE4C8-792F-4241-821A-B594787BF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B0C742-D1AF-A946-96DF-90186978A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2EB1F-B845-C546-AA38-BB5E4916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E7730-FB44-A343-863E-ED46C8B2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9DFC12-CCEA-2649-B486-DBC8BA4A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924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F7EFE4-9E7F-E646-8341-60AE0645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C1C68D-63B7-514F-BBBB-83CCE0418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07860-5A56-5E46-BF4C-FFBD4A481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F3E5-C7D7-694A-8ED9-2F7BC23F0D79}" type="datetimeFigureOut">
              <a:rPr kumimoji="1" lang="ko-Kore-KR" altLang="en-US" smtClean="0"/>
              <a:t>2022. 1. 19.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26F447-5A2F-2144-9C57-1D3D494FC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85177-C229-3646-82DA-E203B5FA5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00653-B3EA-404D-B6B8-05F4FADFE9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829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FC342A-01F5-EC45-A4D6-FFBCEBEC287C}"/>
              </a:ext>
            </a:extLst>
          </p:cNvPr>
          <p:cNvSpPr/>
          <p:nvPr/>
        </p:nvSpPr>
        <p:spPr>
          <a:xfrm>
            <a:off x="1629103" y="342900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094382-8B27-6241-8D17-79BD732CEA18}"/>
              </a:ext>
            </a:extLst>
          </p:cNvPr>
          <p:cNvSpPr/>
          <p:nvPr/>
        </p:nvSpPr>
        <p:spPr>
          <a:xfrm>
            <a:off x="273269" y="10970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ko-KR" altLang="en-US" dirty="0">
                <a:solidFill>
                  <a:srgbClr val="000000"/>
                </a:solidFill>
                <a:latin typeface="DM Mono" panose="020B0509040201040103" pitchFamily="49" charset="0"/>
              </a:rPr>
              <a:t>   </a:t>
            </a:r>
            <a:r>
              <a:rPr lang="en-US" altLang="ko-KR" dirty="0" err="1">
                <a:solidFill>
                  <a:srgbClr val="000000"/>
                </a:solidFill>
                <a:latin typeface="DM Mono" panose="020B0509040201040103" pitchFamily="49" charset="0"/>
              </a:rPr>
              <a:t>i</a:t>
            </a:r>
            <a:r>
              <a:rPr lang="en" altLang="ko-Kore-KR" b="0" dirty="0" err="1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 = 0;</a:t>
            </a:r>
          </a:p>
          <a:p>
            <a:r>
              <a:rPr lang="ko-KR" altLang="en-US" dirty="0">
                <a:solidFill>
                  <a:srgbClr val="0000FF"/>
                </a:solidFill>
                <a:latin typeface="DM Mono" panose="020B0509040201040103" pitchFamily="49" charset="0"/>
              </a:rPr>
              <a:t>   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p = &amp;num;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"%p\n"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&amp;num);</a:t>
            </a:r>
          </a:p>
          <a:p>
            <a:pPr lvl="1"/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0;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5EA9A0-B5F0-BD4F-BC3E-A4861ECF8DB0}"/>
              </a:ext>
            </a:extLst>
          </p:cNvPr>
          <p:cNvSpPr/>
          <p:nvPr/>
        </p:nvSpPr>
        <p:spPr>
          <a:xfrm>
            <a:off x="814550" y="361424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F8099C-45E5-8145-9719-0EB296AD0648}"/>
              </a:ext>
            </a:extLst>
          </p:cNvPr>
          <p:cNvSpPr/>
          <p:nvPr/>
        </p:nvSpPr>
        <p:spPr>
          <a:xfrm>
            <a:off x="1796025" y="2998323"/>
            <a:ext cx="135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0x16afb31f8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5FA3E1-7BA5-014A-97E2-5C9B914D8686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ore-KR" altLang="en-US" dirty="0"/>
              <a:t>0x16afb31f8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D01879-E805-6140-AFD1-133B3CF1271C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E1D000E3-2F0A-8C42-BD83-922F257C3904}"/>
              </a:ext>
            </a:extLst>
          </p:cNvPr>
          <p:cNvCxnSpPr>
            <a:cxnSpLocks/>
          </p:cNvCxnSpPr>
          <p:nvPr/>
        </p:nvCxnSpPr>
        <p:spPr>
          <a:xfrm flipV="1">
            <a:off x="3321269" y="3625411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FBA8F4-F21B-664D-9D10-423429190747}"/>
              </a:ext>
            </a:extLst>
          </p:cNvPr>
          <p:cNvSpPr/>
          <p:nvPr/>
        </p:nvSpPr>
        <p:spPr>
          <a:xfrm>
            <a:off x="6369269" y="4036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*p = 20;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"%d\n"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*p); // 20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A9E9E2-2EEC-164D-BA6A-6BA45E55BE2F}"/>
              </a:ext>
            </a:extLst>
          </p:cNvPr>
          <p:cNvSpPr/>
          <p:nvPr/>
        </p:nvSpPr>
        <p:spPr>
          <a:xfrm>
            <a:off x="7038207" y="1610095"/>
            <a:ext cx="1692166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234170-8BD0-424C-80F6-5A5E78FFFD51}"/>
              </a:ext>
            </a:extLst>
          </p:cNvPr>
          <p:cNvSpPr/>
          <p:nvPr/>
        </p:nvSpPr>
        <p:spPr>
          <a:xfrm>
            <a:off x="6223654" y="1795339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0E4A12-AC48-C24C-A57F-6D92066A886C}"/>
              </a:ext>
            </a:extLst>
          </p:cNvPr>
          <p:cNvSpPr/>
          <p:nvPr/>
        </p:nvSpPr>
        <p:spPr>
          <a:xfrm>
            <a:off x="7205129" y="1179418"/>
            <a:ext cx="1358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0x16afb31f8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19578A-2F4F-B746-A942-0C70F016DC44}"/>
              </a:ext>
            </a:extLst>
          </p:cNvPr>
          <p:cNvSpPr/>
          <p:nvPr/>
        </p:nvSpPr>
        <p:spPr>
          <a:xfrm>
            <a:off x="7038207" y="2744963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ore-KR" altLang="en-US" dirty="0"/>
              <a:t>0x16afb31f8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02EF74-9578-1E46-8A96-3E05BAEFB333}"/>
              </a:ext>
            </a:extLst>
          </p:cNvPr>
          <p:cNvSpPr/>
          <p:nvPr/>
        </p:nvSpPr>
        <p:spPr>
          <a:xfrm>
            <a:off x="6223653" y="293020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6F7E7D7C-EB3E-CC41-B9EC-DE4E497B1FF9}"/>
              </a:ext>
            </a:extLst>
          </p:cNvPr>
          <p:cNvCxnSpPr>
            <a:cxnSpLocks/>
          </p:cNvCxnSpPr>
          <p:nvPr/>
        </p:nvCxnSpPr>
        <p:spPr>
          <a:xfrm flipV="1">
            <a:off x="8730373" y="1806506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99E6A4-E5DF-4A43-93EC-015740755E32}"/>
              </a:ext>
            </a:extLst>
          </p:cNvPr>
          <p:cNvSpPr/>
          <p:nvPr/>
        </p:nvSpPr>
        <p:spPr>
          <a:xfrm>
            <a:off x="451944" y="306352"/>
            <a:ext cx="3279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num1 = 10;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num2 = 20;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&amp;num1;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0A8FB2-8917-4042-9559-E83959F35349}"/>
              </a:ext>
            </a:extLst>
          </p:cNvPr>
          <p:cNvSpPr/>
          <p:nvPr/>
        </p:nvSpPr>
        <p:spPr>
          <a:xfrm>
            <a:off x="1629103" y="342900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CE8865-6EE3-7D4D-A9FD-02CD5EA06800}"/>
              </a:ext>
            </a:extLst>
          </p:cNvPr>
          <p:cNvSpPr/>
          <p:nvPr/>
        </p:nvSpPr>
        <p:spPr>
          <a:xfrm>
            <a:off x="814550" y="361424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4F8930-EB83-7B4E-9E22-EC8ADC64A570}"/>
              </a:ext>
            </a:extLst>
          </p:cNvPr>
          <p:cNvSpPr/>
          <p:nvPr/>
        </p:nvSpPr>
        <p:spPr>
          <a:xfrm>
            <a:off x="1606036" y="3084832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76AEDF-B7B9-7347-ABB4-4A20A500F39F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/>
              <a:t>0x1000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5908E4-8C1A-424B-9058-144E490439EF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54F962D2-9D2A-6F47-99D3-792236DEF11F}"/>
              </a:ext>
            </a:extLst>
          </p:cNvPr>
          <p:cNvCxnSpPr>
            <a:cxnSpLocks/>
          </p:cNvCxnSpPr>
          <p:nvPr/>
        </p:nvCxnSpPr>
        <p:spPr>
          <a:xfrm flipV="1">
            <a:off x="10394732" y="4743322"/>
            <a:ext cx="12700" cy="1264934"/>
          </a:xfrm>
          <a:prstGeom prst="curvedConnector4">
            <a:avLst>
              <a:gd name="adj1" fmla="val 10531031"/>
              <a:gd name="adj2" fmla="val 1222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8A9469-66A8-A449-99A5-70B5B34C36D5}"/>
              </a:ext>
            </a:extLst>
          </p:cNvPr>
          <p:cNvSpPr/>
          <p:nvPr/>
        </p:nvSpPr>
        <p:spPr>
          <a:xfrm>
            <a:off x="1629102" y="229625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10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F82092-F52B-704B-8E2B-0575AAD15719}"/>
              </a:ext>
            </a:extLst>
          </p:cNvPr>
          <p:cNvSpPr/>
          <p:nvPr/>
        </p:nvSpPr>
        <p:spPr>
          <a:xfrm>
            <a:off x="814549" y="248149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D274B0-FC8F-2944-AFE1-355714602D9A}"/>
              </a:ext>
            </a:extLst>
          </p:cNvPr>
          <p:cNvSpPr/>
          <p:nvPr/>
        </p:nvSpPr>
        <p:spPr>
          <a:xfrm>
            <a:off x="1606035" y="1951504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DFE23606-D612-694B-B127-6F85F33F7267}"/>
              </a:ext>
            </a:extLst>
          </p:cNvPr>
          <p:cNvCxnSpPr>
            <a:cxnSpLocks/>
            <a:stCxn id="8" idx="3"/>
            <a:endCxn id="11" idx="3"/>
          </p:cNvCxnSpPr>
          <p:nvPr/>
        </p:nvCxnSpPr>
        <p:spPr>
          <a:xfrm flipH="1" flipV="1">
            <a:off x="3321268" y="2611560"/>
            <a:ext cx="1" cy="226761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75FD4C-12C7-684D-BE0F-91D418555DD2}"/>
              </a:ext>
            </a:extLst>
          </p:cNvPr>
          <p:cNvSpPr/>
          <p:nvPr/>
        </p:nvSpPr>
        <p:spPr>
          <a:xfrm>
            <a:off x="4194411" y="537185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20;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898EE9-3B12-214F-9904-34AA4DA8AEE2}"/>
              </a:ext>
            </a:extLst>
          </p:cNvPr>
          <p:cNvSpPr/>
          <p:nvPr/>
        </p:nvSpPr>
        <p:spPr>
          <a:xfrm>
            <a:off x="4855779" y="3298934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590D50-F344-C444-9264-409BBBBEA605}"/>
              </a:ext>
            </a:extLst>
          </p:cNvPr>
          <p:cNvSpPr/>
          <p:nvPr/>
        </p:nvSpPr>
        <p:spPr>
          <a:xfrm>
            <a:off x="4041226" y="3484178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DAD560-51CE-1F4F-8017-669317340F3B}"/>
              </a:ext>
            </a:extLst>
          </p:cNvPr>
          <p:cNvSpPr/>
          <p:nvPr/>
        </p:nvSpPr>
        <p:spPr>
          <a:xfrm>
            <a:off x="4832712" y="2954766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7BAADA-0558-3041-8650-06CF33A67EE5}"/>
              </a:ext>
            </a:extLst>
          </p:cNvPr>
          <p:cNvSpPr/>
          <p:nvPr/>
        </p:nvSpPr>
        <p:spPr>
          <a:xfrm>
            <a:off x="4855779" y="443380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/>
              <a:t>0x1000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078522-899D-A841-9E07-7A0AB6BA5E73}"/>
              </a:ext>
            </a:extLst>
          </p:cNvPr>
          <p:cNvSpPr/>
          <p:nvPr/>
        </p:nvSpPr>
        <p:spPr>
          <a:xfrm>
            <a:off x="4041225" y="461904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F768634-013F-544A-9ABB-FB434780D759}"/>
              </a:ext>
            </a:extLst>
          </p:cNvPr>
          <p:cNvSpPr/>
          <p:nvPr/>
        </p:nvSpPr>
        <p:spPr>
          <a:xfrm>
            <a:off x="4855778" y="2166184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B4B7E7-7145-3B41-89E3-E5032CB8CC3D}"/>
              </a:ext>
            </a:extLst>
          </p:cNvPr>
          <p:cNvSpPr/>
          <p:nvPr/>
        </p:nvSpPr>
        <p:spPr>
          <a:xfrm>
            <a:off x="4041225" y="2351428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7D136F-0921-C24E-95D5-DA19E771FDA4}"/>
              </a:ext>
            </a:extLst>
          </p:cNvPr>
          <p:cNvSpPr/>
          <p:nvPr/>
        </p:nvSpPr>
        <p:spPr>
          <a:xfrm>
            <a:off x="4832711" y="1821438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30" name="구부러진 연결선[U] 29">
            <a:extLst>
              <a:ext uri="{FF2B5EF4-FFF2-40B4-BE49-F238E27FC236}">
                <a16:creationId xmlns:a16="http://schemas.microsoft.com/office/drawing/2014/main" id="{8C9C3B1D-ED5F-2743-ACD0-DC321E356D2D}"/>
              </a:ext>
            </a:extLst>
          </p:cNvPr>
          <p:cNvCxnSpPr>
            <a:cxnSpLocks/>
            <a:stCxn id="25" idx="3"/>
            <a:endCxn id="27" idx="3"/>
          </p:cNvCxnSpPr>
          <p:nvPr/>
        </p:nvCxnSpPr>
        <p:spPr>
          <a:xfrm flipH="1" flipV="1">
            <a:off x="6547944" y="2481494"/>
            <a:ext cx="1" cy="226761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95E609-0870-3A4A-82DB-CCBF2A2EA23D}"/>
              </a:ext>
            </a:extLst>
          </p:cNvPr>
          <p:cNvSpPr/>
          <p:nvPr/>
        </p:nvSpPr>
        <p:spPr>
          <a:xfrm>
            <a:off x="7335781" y="524781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&amp;num2;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0BFE6D-E34A-A742-BB5E-BFB536A20518}"/>
              </a:ext>
            </a:extLst>
          </p:cNvPr>
          <p:cNvSpPr/>
          <p:nvPr/>
        </p:nvSpPr>
        <p:spPr>
          <a:xfrm>
            <a:off x="8045664" y="329499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4E253C-5AF1-E847-9D09-C45D7B895A6D}"/>
              </a:ext>
            </a:extLst>
          </p:cNvPr>
          <p:cNvSpPr/>
          <p:nvPr/>
        </p:nvSpPr>
        <p:spPr>
          <a:xfrm>
            <a:off x="7231111" y="348023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num2</a:t>
            </a:r>
            <a:endParaRPr kumimoji="1"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BB6D65-CCED-6244-A292-D24B13ACEF33}"/>
              </a:ext>
            </a:extLst>
          </p:cNvPr>
          <p:cNvSpPr/>
          <p:nvPr/>
        </p:nvSpPr>
        <p:spPr>
          <a:xfrm>
            <a:off x="8022597" y="2950824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0x2000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364550A-B380-2943-AC4D-FEEB80002145}"/>
              </a:ext>
            </a:extLst>
          </p:cNvPr>
          <p:cNvSpPr/>
          <p:nvPr/>
        </p:nvSpPr>
        <p:spPr>
          <a:xfrm>
            <a:off x="8045664" y="442986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0x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ore-KR" dirty="0">
                <a:solidFill>
                  <a:srgbClr val="FF0000"/>
                </a:solidFill>
              </a:rPr>
              <a:t>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2F0D060-4F14-9A41-B3B7-91C99C4C149E}"/>
              </a:ext>
            </a:extLst>
          </p:cNvPr>
          <p:cNvSpPr/>
          <p:nvPr/>
        </p:nvSpPr>
        <p:spPr>
          <a:xfrm>
            <a:off x="7231110" y="461510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pnum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BF17D0-783F-2C42-9F9D-0F98CF152ACC}"/>
              </a:ext>
            </a:extLst>
          </p:cNvPr>
          <p:cNvSpPr/>
          <p:nvPr/>
        </p:nvSpPr>
        <p:spPr>
          <a:xfrm>
            <a:off x="8045663" y="2162242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20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BD8FD6-A75C-6F47-89FF-49C8451C0A46}"/>
              </a:ext>
            </a:extLst>
          </p:cNvPr>
          <p:cNvSpPr/>
          <p:nvPr/>
        </p:nvSpPr>
        <p:spPr>
          <a:xfrm>
            <a:off x="7231110" y="2347486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num1</a:t>
            </a:r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2EA5D1C-7B7E-E847-88DF-C0727FF2BD15}"/>
              </a:ext>
            </a:extLst>
          </p:cNvPr>
          <p:cNvSpPr/>
          <p:nvPr/>
        </p:nvSpPr>
        <p:spPr>
          <a:xfrm>
            <a:off x="8022596" y="1817496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dirty="0"/>
              <a:t>0x1000</a:t>
            </a:r>
            <a:endParaRPr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C26A2088-D9F0-1D46-9E98-A9B536F93D66}"/>
              </a:ext>
            </a:extLst>
          </p:cNvPr>
          <p:cNvCxnSpPr>
            <a:cxnSpLocks/>
            <a:stCxn id="35" idx="3"/>
            <a:endCxn id="32" idx="3"/>
          </p:cNvCxnSpPr>
          <p:nvPr/>
        </p:nvCxnSpPr>
        <p:spPr>
          <a:xfrm flipV="1">
            <a:off x="9737830" y="3610302"/>
            <a:ext cx="12700" cy="113486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A64F53-B0F9-8D46-9850-E2405A2D4006}"/>
              </a:ext>
            </a:extLst>
          </p:cNvPr>
          <p:cNvSpPr/>
          <p:nvPr/>
        </p:nvSpPr>
        <p:spPr>
          <a:xfrm>
            <a:off x="7335781" y="900459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pnum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200;</a:t>
            </a:r>
          </a:p>
        </p:txBody>
      </p:sp>
    </p:spTree>
    <p:extLst>
      <p:ext uri="{BB962C8B-B14F-4D97-AF65-F5344CB8AC3E}">
        <p14:creationId xmlns:p14="http://schemas.microsoft.com/office/powerpoint/2010/main" val="359305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71D21-8915-9B43-AF24-3A62D4392AC1}"/>
              </a:ext>
            </a:extLst>
          </p:cNvPr>
          <p:cNvSpPr/>
          <p:nvPr/>
        </p:nvSpPr>
        <p:spPr>
          <a:xfrm>
            <a:off x="399674" y="37501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x[5] = { 1, 2, 3, 4, 5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F0AB8-16C3-7442-A5FF-435F3C7BB3D6}"/>
              </a:ext>
            </a:extLst>
          </p:cNvPr>
          <p:cNvSpPr/>
          <p:nvPr/>
        </p:nvSpPr>
        <p:spPr>
          <a:xfrm>
            <a:off x="1082565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1565D6-C387-6B41-B064-D32CB32C4D77}"/>
              </a:ext>
            </a:extLst>
          </p:cNvPr>
          <p:cNvSpPr/>
          <p:nvPr/>
        </p:nvSpPr>
        <p:spPr>
          <a:xfrm>
            <a:off x="1702676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F4A7D-3D66-0349-86A6-80DEE89E6242}"/>
              </a:ext>
            </a:extLst>
          </p:cNvPr>
          <p:cNvSpPr/>
          <p:nvPr/>
        </p:nvSpPr>
        <p:spPr>
          <a:xfrm>
            <a:off x="2322787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A28A4-8E1C-614F-A296-178B64B38106}"/>
              </a:ext>
            </a:extLst>
          </p:cNvPr>
          <p:cNvSpPr/>
          <p:nvPr/>
        </p:nvSpPr>
        <p:spPr>
          <a:xfrm>
            <a:off x="2942898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72369F-56F6-B04A-90EB-AEE9DF2F3D22}"/>
              </a:ext>
            </a:extLst>
          </p:cNvPr>
          <p:cNvSpPr/>
          <p:nvPr/>
        </p:nvSpPr>
        <p:spPr>
          <a:xfrm>
            <a:off x="3563009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F33C1B-9C9E-6C43-96AA-2C661FD063E5}"/>
              </a:ext>
            </a:extLst>
          </p:cNvPr>
          <p:cNvSpPr/>
          <p:nvPr/>
        </p:nvSpPr>
        <p:spPr>
          <a:xfrm>
            <a:off x="658826" y="1583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19197-B684-8B46-BACA-5A9984C6E397}"/>
              </a:ext>
            </a:extLst>
          </p:cNvPr>
          <p:cNvSpPr/>
          <p:nvPr/>
        </p:nvSpPr>
        <p:spPr>
          <a:xfrm>
            <a:off x="743347" y="10837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2F15-676C-1144-86F0-9CC8C772E4C2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CDBBB-B4E3-A64D-B960-97FA9EF52B52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53A89820-56E3-5849-A360-2F60F8A467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082565" y="2083676"/>
            <a:ext cx="2238704" cy="2795502"/>
          </a:xfrm>
          <a:prstGeom prst="curvedConnector4">
            <a:avLst>
              <a:gd name="adj1" fmla="val -10211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FC3EF8-059D-824E-974D-7E6EDC3E40BF}"/>
              </a:ext>
            </a:extLst>
          </p:cNvPr>
          <p:cNvSpPr/>
          <p:nvPr/>
        </p:nvSpPr>
        <p:spPr>
          <a:xfrm>
            <a:off x="1341588" y="5404944"/>
            <a:ext cx="302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int* p = &amp;x[0];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x;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D20E83-CA9F-9447-B0AA-E90FFD507F91}"/>
              </a:ext>
            </a:extLst>
          </p:cNvPr>
          <p:cNvSpPr/>
          <p:nvPr/>
        </p:nvSpPr>
        <p:spPr>
          <a:xfrm>
            <a:off x="8260188" y="190344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"%p\n"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p + 1);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77040B-43AA-8D4E-964C-34891DF97CA8}"/>
              </a:ext>
            </a:extLst>
          </p:cNvPr>
          <p:cNvSpPr/>
          <p:nvPr/>
        </p:nvSpPr>
        <p:spPr>
          <a:xfrm>
            <a:off x="9861498" y="54201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104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C22E29-A8F0-B84A-879D-706F3C4DA4B3}"/>
              </a:ext>
            </a:extLst>
          </p:cNvPr>
          <p:cNvSpPr/>
          <p:nvPr/>
        </p:nvSpPr>
        <p:spPr>
          <a:xfrm>
            <a:off x="9363054" y="2083676"/>
            <a:ext cx="225254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*(p + 2) = 200;</a:t>
            </a:r>
          </a:p>
          <a:p>
            <a:endParaRPr lang="en" altLang="ko-Kore-KR" dirty="0">
              <a:solidFill>
                <a:srgbClr val="000000"/>
              </a:solidFill>
              <a:latin typeface="DM Mono" panose="020B0509040201040103" pitchFamily="49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p[2] = 200;</a:t>
            </a:r>
            <a:endParaRPr lang="en" altLang="ko-Kore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30EFE4-F614-384C-A4B3-A5444905CAFA}"/>
              </a:ext>
            </a:extLst>
          </p:cNvPr>
          <p:cNvSpPr/>
          <p:nvPr/>
        </p:nvSpPr>
        <p:spPr>
          <a:xfrm>
            <a:off x="5766224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EE4EDA-369D-884C-97FD-D0A8574B0167}"/>
              </a:ext>
            </a:extLst>
          </p:cNvPr>
          <p:cNvSpPr/>
          <p:nvPr/>
        </p:nvSpPr>
        <p:spPr>
          <a:xfrm>
            <a:off x="6386335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C8B853-FAAF-0D42-AA0E-8AE970219CBE}"/>
              </a:ext>
            </a:extLst>
          </p:cNvPr>
          <p:cNvSpPr/>
          <p:nvPr/>
        </p:nvSpPr>
        <p:spPr>
          <a:xfrm>
            <a:off x="7006446" y="2137698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200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1A780AE-3276-FB4C-BA63-98F85942496C}"/>
              </a:ext>
            </a:extLst>
          </p:cNvPr>
          <p:cNvSpPr/>
          <p:nvPr/>
        </p:nvSpPr>
        <p:spPr>
          <a:xfrm>
            <a:off x="7626557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71A801-CE57-9247-865A-8DB159606156}"/>
              </a:ext>
            </a:extLst>
          </p:cNvPr>
          <p:cNvSpPr/>
          <p:nvPr/>
        </p:nvSpPr>
        <p:spPr>
          <a:xfrm>
            <a:off x="8246668" y="2137698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90400FA-7FF7-4B45-9198-2135FA95710B}"/>
              </a:ext>
            </a:extLst>
          </p:cNvPr>
          <p:cNvSpPr/>
          <p:nvPr/>
        </p:nvSpPr>
        <p:spPr>
          <a:xfrm>
            <a:off x="5342485" y="2268342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0E6D5BD-943D-9E4B-85DD-26109DD3C625}"/>
              </a:ext>
            </a:extLst>
          </p:cNvPr>
          <p:cNvSpPr/>
          <p:nvPr/>
        </p:nvSpPr>
        <p:spPr>
          <a:xfrm>
            <a:off x="5427006" y="176836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7E0AAED-20DE-9743-9C8D-8497061B1540}"/>
              </a:ext>
            </a:extLst>
          </p:cNvPr>
          <p:cNvSpPr/>
          <p:nvPr/>
        </p:nvSpPr>
        <p:spPr>
          <a:xfrm>
            <a:off x="6312762" y="524851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B32159-1D22-8646-8A05-33ABB10BFD1D}"/>
              </a:ext>
            </a:extLst>
          </p:cNvPr>
          <p:cNvSpPr/>
          <p:nvPr/>
        </p:nvSpPr>
        <p:spPr>
          <a:xfrm>
            <a:off x="5498208" y="543375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  + 2</a:t>
            </a:r>
            <a:endParaRPr kumimoji="1" lang="ko-Kore-KR" altLang="en-US" dirty="0"/>
          </a:p>
        </p:txBody>
      </p:sp>
      <p:cxnSp>
        <p:nvCxnSpPr>
          <p:cNvPr id="40" name="구부러진 연결선[U] 39">
            <a:extLst>
              <a:ext uri="{FF2B5EF4-FFF2-40B4-BE49-F238E27FC236}">
                <a16:creationId xmlns:a16="http://schemas.microsoft.com/office/drawing/2014/main" id="{1F21BED1-5619-B441-9BA5-EBC00E1C4A17}"/>
              </a:ext>
            </a:extLst>
          </p:cNvPr>
          <p:cNvCxnSpPr>
            <a:cxnSpLocks/>
            <a:stCxn id="38" idx="3"/>
          </p:cNvCxnSpPr>
          <p:nvPr/>
        </p:nvCxnSpPr>
        <p:spPr>
          <a:xfrm flipH="1" flipV="1">
            <a:off x="7006446" y="2768317"/>
            <a:ext cx="998482" cy="2795503"/>
          </a:xfrm>
          <a:prstGeom prst="curvedConnector4">
            <a:avLst>
              <a:gd name="adj1" fmla="val -22895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72BFCE-BC56-4B4C-8870-FE320C34403F}"/>
              </a:ext>
            </a:extLst>
          </p:cNvPr>
          <p:cNvSpPr/>
          <p:nvPr/>
        </p:nvSpPr>
        <p:spPr>
          <a:xfrm>
            <a:off x="6025247" y="6089586"/>
            <a:ext cx="302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int* p = &amp;x[0];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x;</a:t>
            </a:r>
          </a:p>
        </p:txBody>
      </p:sp>
    </p:spTree>
    <p:extLst>
      <p:ext uri="{BB962C8B-B14F-4D97-AF65-F5344CB8AC3E}">
        <p14:creationId xmlns:p14="http://schemas.microsoft.com/office/powerpoint/2010/main" val="5282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71D21-8915-9B43-AF24-3A62D4392AC1}"/>
              </a:ext>
            </a:extLst>
          </p:cNvPr>
          <p:cNvSpPr/>
          <p:nvPr/>
        </p:nvSpPr>
        <p:spPr>
          <a:xfrm>
            <a:off x="399674" y="37501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x[5] = { 1, 2, 3, 4, 5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F0AB8-16C3-7442-A5FF-435F3C7BB3D6}"/>
              </a:ext>
            </a:extLst>
          </p:cNvPr>
          <p:cNvSpPr/>
          <p:nvPr/>
        </p:nvSpPr>
        <p:spPr>
          <a:xfrm>
            <a:off x="1082565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1565D6-C387-6B41-B064-D32CB32C4D77}"/>
              </a:ext>
            </a:extLst>
          </p:cNvPr>
          <p:cNvSpPr/>
          <p:nvPr/>
        </p:nvSpPr>
        <p:spPr>
          <a:xfrm>
            <a:off x="1702676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F4A7D-3D66-0349-86A6-80DEE89E6242}"/>
              </a:ext>
            </a:extLst>
          </p:cNvPr>
          <p:cNvSpPr/>
          <p:nvPr/>
        </p:nvSpPr>
        <p:spPr>
          <a:xfrm>
            <a:off x="2322787" y="1453056"/>
            <a:ext cx="620111" cy="630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150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A28A4-8E1C-614F-A296-178B64B38106}"/>
              </a:ext>
            </a:extLst>
          </p:cNvPr>
          <p:cNvSpPr/>
          <p:nvPr/>
        </p:nvSpPr>
        <p:spPr>
          <a:xfrm>
            <a:off x="2942898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72369F-56F6-B04A-90EB-AEE9DF2F3D22}"/>
              </a:ext>
            </a:extLst>
          </p:cNvPr>
          <p:cNvSpPr/>
          <p:nvPr/>
        </p:nvSpPr>
        <p:spPr>
          <a:xfrm>
            <a:off x="3563009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F33C1B-9C9E-6C43-96AA-2C661FD063E5}"/>
              </a:ext>
            </a:extLst>
          </p:cNvPr>
          <p:cNvSpPr/>
          <p:nvPr/>
        </p:nvSpPr>
        <p:spPr>
          <a:xfrm>
            <a:off x="658826" y="1583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19197-B684-8B46-BACA-5A9984C6E397}"/>
              </a:ext>
            </a:extLst>
          </p:cNvPr>
          <p:cNvSpPr/>
          <p:nvPr/>
        </p:nvSpPr>
        <p:spPr>
          <a:xfrm>
            <a:off x="743347" y="10837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2F15-676C-1144-86F0-9CC8C772E4C2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CDBBB-B4E3-A64D-B960-97FA9EF52B52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53A89820-56E3-5849-A360-2F60F8A467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082565" y="2083676"/>
            <a:ext cx="2238704" cy="2795502"/>
          </a:xfrm>
          <a:prstGeom prst="curvedConnector4">
            <a:avLst>
              <a:gd name="adj1" fmla="val -10211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FC3EF8-059D-824E-974D-7E6EDC3E40BF}"/>
              </a:ext>
            </a:extLst>
          </p:cNvPr>
          <p:cNvSpPr/>
          <p:nvPr/>
        </p:nvSpPr>
        <p:spPr>
          <a:xfrm>
            <a:off x="1341588" y="5404944"/>
            <a:ext cx="302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int* p = &amp;x[0];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 = x;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07C161-17E5-1A46-968B-8C7F231FD2CF}"/>
              </a:ext>
            </a:extLst>
          </p:cNvPr>
          <p:cNvSpPr/>
          <p:nvPr/>
        </p:nvSpPr>
        <p:spPr>
          <a:xfrm>
            <a:off x="6096000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81BA2C-8D03-4D4E-A9BF-19D2CBE504DF}"/>
              </a:ext>
            </a:extLst>
          </p:cNvPr>
          <p:cNvSpPr/>
          <p:nvPr/>
        </p:nvSpPr>
        <p:spPr>
          <a:xfrm>
            <a:off x="5281446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p2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2E82F6-0DC2-544F-AA8E-666F630105C0}"/>
              </a:ext>
            </a:extLst>
          </p:cNvPr>
          <p:cNvSpPr/>
          <p:nvPr/>
        </p:nvSpPr>
        <p:spPr>
          <a:xfrm>
            <a:off x="5808485" y="5404944"/>
            <a:ext cx="3020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p2 = x + 3;</a:t>
            </a:r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1EB7C9BC-15FC-034C-8979-2DFADE292AFE}"/>
              </a:ext>
            </a:extLst>
          </p:cNvPr>
          <p:cNvCxnSpPr>
            <a:cxnSpLocks/>
            <a:stCxn id="29" idx="0"/>
            <a:endCxn id="8" idx="1"/>
          </p:cNvCxnSpPr>
          <p:nvPr/>
        </p:nvCxnSpPr>
        <p:spPr>
          <a:xfrm rot="16200000" flipV="1">
            <a:off x="3544740" y="1166524"/>
            <a:ext cx="2795502" cy="3999185"/>
          </a:xfrm>
          <a:prstGeom prst="curvedConnector4">
            <a:avLst>
              <a:gd name="adj1" fmla="val 44360"/>
              <a:gd name="adj2" fmla="val 1057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C28361-89F4-E547-8073-29CF263C769F}"/>
              </a:ext>
            </a:extLst>
          </p:cNvPr>
          <p:cNvSpPr/>
          <p:nvPr/>
        </p:nvSpPr>
        <p:spPr>
          <a:xfrm>
            <a:off x="6096000" y="803361"/>
            <a:ext cx="2732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p2[-1] = 150;</a:t>
            </a:r>
          </a:p>
          <a:p>
            <a:r>
              <a:rPr lang="en" altLang="ko-Kore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*(p2 - 1) = 150</a:t>
            </a:r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BEDCB02-AA85-B44F-BE8E-008701E65C76}"/>
              </a:ext>
            </a:extLst>
          </p:cNvPr>
          <p:cNvSpPr/>
          <p:nvPr/>
        </p:nvSpPr>
        <p:spPr>
          <a:xfrm>
            <a:off x="7956334" y="2220187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108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9E0A739-39A8-7B42-BC99-B8D86E0F522D}"/>
              </a:ext>
            </a:extLst>
          </p:cNvPr>
          <p:cNvSpPr/>
          <p:nvPr/>
        </p:nvSpPr>
        <p:spPr>
          <a:xfrm>
            <a:off x="7141780" y="2405431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p2 - 1</a:t>
            </a:r>
            <a:endParaRPr kumimoji="1" lang="ko-Kore-KR" altLang="en-US" dirty="0"/>
          </a:p>
        </p:txBody>
      </p: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5159CCC9-8333-DD48-A265-BAA265B93A90}"/>
              </a:ext>
            </a:extLst>
          </p:cNvPr>
          <p:cNvCxnSpPr>
            <a:cxnSpLocks/>
            <a:stCxn id="44" idx="2"/>
            <a:endCxn id="7" idx="0"/>
          </p:cNvCxnSpPr>
          <p:nvPr/>
        </p:nvCxnSpPr>
        <p:spPr>
          <a:xfrm rot="5400000" flipH="1">
            <a:off x="5018754" y="-932855"/>
            <a:ext cx="1397751" cy="6169574"/>
          </a:xfrm>
          <a:prstGeom prst="curvedConnector5">
            <a:avLst>
              <a:gd name="adj1" fmla="val -16355"/>
              <a:gd name="adj2" fmla="val 54344"/>
              <a:gd name="adj3" fmla="val 1163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6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A71D21-8915-9B43-AF24-3A62D4392AC1}"/>
              </a:ext>
            </a:extLst>
          </p:cNvPr>
          <p:cNvSpPr/>
          <p:nvPr/>
        </p:nvSpPr>
        <p:spPr>
          <a:xfrm>
            <a:off x="399674" y="37501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x[5] = { 1, 2, 3, 4, 5 };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EF0AB8-16C3-7442-A5FF-435F3C7BB3D6}"/>
              </a:ext>
            </a:extLst>
          </p:cNvPr>
          <p:cNvSpPr/>
          <p:nvPr/>
        </p:nvSpPr>
        <p:spPr>
          <a:xfrm>
            <a:off x="1082565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1565D6-C387-6B41-B064-D32CB32C4D77}"/>
              </a:ext>
            </a:extLst>
          </p:cNvPr>
          <p:cNvSpPr/>
          <p:nvPr/>
        </p:nvSpPr>
        <p:spPr>
          <a:xfrm>
            <a:off x="1702676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4F4A7D-3D66-0349-86A6-80DEE89E6242}"/>
              </a:ext>
            </a:extLst>
          </p:cNvPr>
          <p:cNvSpPr/>
          <p:nvPr/>
        </p:nvSpPr>
        <p:spPr>
          <a:xfrm>
            <a:off x="2322787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BA28A4-8E1C-614F-A296-178B64B38106}"/>
              </a:ext>
            </a:extLst>
          </p:cNvPr>
          <p:cNvSpPr/>
          <p:nvPr/>
        </p:nvSpPr>
        <p:spPr>
          <a:xfrm>
            <a:off x="2942898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72369F-56F6-B04A-90EB-AEE9DF2F3D22}"/>
              </a:ext>
            </a:extLst>
          </p:cNvPr>
          <p:cNvSpPr/>
          <p:nvPr/>
        </p:nvSpPr>
        <p:spPr>
          <a:xfrm>
            <a:off x="3563009" y="1453056"/>
            <a:ext cx="620111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F33C1B-9C9E-6C43-96AA-2C661FD063E5}"/>
              </a:ext>
            </a:extLst>
          </p:cNvPr>
          <p:cNvSpPr/>
          <p:nvPr/>
        </p:nvSpPr>
        <p:spPr>
          <a:xfrm>
            <a:off x="658826" y="158370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C19197-B684-8B46-BACA-5A9984C6E397}"/>
              </a:ext>
            </a:extLst>
          </p:cNvPr>
          <p:cNvSpPr/>
          <p:nvPr/>
        </p:nvSpPr>
        <p:spPr>
          <a:xfrm>
            <a:off x="743347" y="108372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100</a:t>
            </a:r>
            <a:endParaRPr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0B2F15-676C-1144-86F0-9CC8C772E4C2}"/>
              </a:ext>
            </a:extLst>
          </p:cNvPr>
          <p:cNvSpPr/>
          <p:nvPr/>
        </p:nvSpPr>
        <p:spPr>
          <a:xfrm>
            <a:off x="1629103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5CDBBB-B4E3-A64D-B960-97FA9EF52B52}"/>
              </a:ext>
            </a:extLst>
          </p:cNvPr>
          <p:cNvSpPr/>
          <p:nvPr/>
        </p:nvSpPr>
        <p:spPr>
          <a:xfrm>
            <a:off x="814549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p1</a:t>
            </a:r>
            <a:endParaRPr kumimoji="1"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53A89820-56E3-5849-A360-2F60F8A46719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1082565" y="2083676"/>
            <a:ext cx="2238704" cy="2795502"/>
          </a:xfrm>
          <a:prstGeom prst="curvedConnector4">
            <a:avLst>
              <a:gd name="adj1" fmla="val -10211"/>
              <a:gd name="adj2" fmla="val 556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07C161-17E5-1A46-968B-8C7F231FD2CF}"/>
              </a:ext>
            </a:extLst>
          </p:cNvPr>
          <p:cNvSpPr/>
          <p:nvPr/>
        </p:nvSpPr>
        <p:spPr>
          <a:xfrm>
            <a:off x="6096000" y="456386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116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81BA2C-8D03-4D4E-A9BF-19D2CBE504DF}"/>
              </a:ext>
            </a:extLst>
          </p:cNvPr>
          <p:cNvSpPr/>
          <p:nvPr/>
        </p:nvSpPr>
        <p:spPr>
          <a:xfrm>
            <a:off x="5281446" y="474911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p2</a:t>
            </a:r>
            <a:endParaRPr kumimoji="1" lang="ko-Kore-KR" altLang="en-US" dirty="0"/>
          </a:p>
        </p:txBody>
      </p:sp>
      <p:cxnSp>
        <p:nvCxnSpPr>
          <p:cNvPr id="43" name="구부러진 연결선[U] 42">
            <a:extLst>
              <a:ext uri="{FF2B5EF4-FFF2-40B4-BE49-F238E27FC236}">
                <a16:creationId xmlns:a16="http://schemas.microsoft.com/office/drawing/2014/main" id="{1EB7C9BC-15FC-034C-8979-2DFADE292AFE}"/>
              </a:ext>
            </a:extLst>
          </p:cNvPr>
          <p:cNvCxnSpPr>
            <a:cxnSpLocks/>
            <a:stCxn id="29" idx="0"/>
            <a:endCxn id="9" idx="1"/>
          </p:cNvCxnSpPr>
          <p:nvPr/>
        </p:nvCxnSpPr>
        <p:spPr>
          <a:xfrm rot="16200000" flipV="1">
            <a:off x="3854795" y="1476580"/>
            <a:ext cx="2795502" cy="3379074"/>
          </a:xfrm>
          <a:prstGeom prst="curvedConnector4">
            <a:avLst>
              <a:gd name="adj1" fmla="val 44360"/>
              <a:gd name="adj2" fmla="val 1067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5A0627-753C-5C46-B5F9-B8167088E64E}"/>
              </a:ext>
            </a:extLst>
          </p:cNvPr>
          <p:cNvSpPr/>
          <p:nvPr/>
        </p:nvSpPr>
        <p:spPr>
          <a:xfrm>
            <a:off x="1135120" y="54511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p1 = x;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p2 = x + 4;</a:t>
            </a:r>
          </a:p>
        </p:txBody>
      </p:sp>
    </p:spTree>
    <p:extLst>
      <p:ext uri="{BB962C8B-B14F-4D97-AF65-F5344CB8AC3E}">
        <p14:creationId xmlns:p14="http://schemas.microsoft.com/office/powerpoint/2010/main" val="351955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715C31F-E41E-9E41-AD7F-5E814EEA2C46}"/>
              </a:ext>
            </a:extLst>
          </p:cNvPr>
          <p:cNvSpPr/>
          <p:nvPr/>
        </p:nvSpPr>
        <p:spPr>
          <a:xfrm>
            <a:off x="4035972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285A2-A627-5B4F-B4A4-C55C2974ACC2}"/>
              </a:ext>
            </a:extLst>
          </p:cNvPr>
          <p:cNvSpPr/>
          <p:nvPr/>
        </p:nvSpPr>
        <p:spPr>
          <a:xfrm>
            <a:off x="283780" y="424338"/>
            <a:ext cx="37521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+ 1;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n = 10;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(n);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(n);</a:t>
            </a: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inc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(n);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"%d\n"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n);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9D3616-6FA2-2847-AB86-E5B586F54029}"/>
              </a:ext>
            </a:extLst>
          </p:cNvPr>
          <p:cNvSpPr/>
          <p:nvPr/>
        </p:nvSpPr>
        <p:spPr>
          <a:xfrm>
            <a:off x="4818995" y="2976806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chemeClr val="tx1"/>
                </a:solidFill>
              </a:rPr>
              <a:t>10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FC9277-8E86-B147-9E1E-212A1AF1B26D}"/>
              </a:ext>
            </a:extLst>
          </p:cNvPr>
          <p:cNvSpPr/>
          <p:nvPr/>
        </p:nvSpPr>
        <p:spPr>
          <a:xfrm>
            <a:off x="4004441" y="3162050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809C59-0476-B546-BD30-B7BA4276720A}"/>
              </a:ext>
            </a:extLst>
          </p:cNvPr>
          <p:cNvSpPr/>
          <p:nvPr/>
        </p:nvSpPr>
        <p:spPr>
          <a:xfrm>
            <a:off x="4908333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1965C5-4835-3C46-A8AA-186FC89B2EB6}"/>
              </a:ext>
            </a:extLst>
          </p:cNvPr>
          <p:cNvSpPr/>
          <p:nvPr/>
        </p:nvSpPr>
        <p:spPr>
          <a:xfrm>
            <a:off x="7798679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750B7D-30A2-0444-B987-6B4813547888}"/>
              </a:ext>
            </a:extLst>
          </p:cNvPr>
          <p:cNvSpPr/>
          <p:nvPr/>
        </p:nvSpPr>
        <p:spPr>
          <a:xfrm>
            <a:off x="8671040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inc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F0C184-EC92-184C-8C57-5C51A9D85818}"/>
              </a:ext>
            </a:extLst>
          </p:cNvPr>
          <p:cNvSpPr/>
          <p:nvPr/>
        </p:nvSpPr>
        <p:spPr>
          <a:xfrm>
            <a:off x="8671040" y="2067661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22DFC-3E5B-A84F-965F-7472F5419AF4}"/>
              </a:ext>
            </a:extLst>
          </p:cNvPr>
          <p:cNvSpPr/>
          <p:nvPr/>
        </p:nvSpPr>
        <p:spPr>
          <a:xfrm>
            <a:off x="7856486" y="2252905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9194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715C31F-E41E-9E41-AD7F-5E814EEA2C46}"/>
              </a:ext>
            </a:extLst>
          </p:cNvPr>
          <p:cNvSpPr/>
          <p:nvPr/>
        </p:nvSpPr>
        <p:spPr>
          <a:xfrm>
            <a:off x="4035972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E285A2-A627-5B4F-B4A4-C55C2974ACC2}"/>
              </a:ext>
            </a:extLst>
          </p:cNvPr>
          <p:cNvSpPr/>
          <p:nvPr/>
        </p:nvSpPr>
        <p:spPr>
          <a:xfrm>
            <a:off x="283780" y="424338"/>
            <a:ext cx="37521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</a:t>
            </a: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 </a:t>
            </a:r>
            <a:r>
              <a:rPr lang="en" altLang="ko-Kore-KR" dirty="0">
                <a:solidFill>
                  <a:srgbClr val="808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*</a:t>
            </a:r>
            <a:r>
              <a:rPr lang="en" altLang="ko-Kore-KR" dirty="0">
                <a:solidFill>
                  <a:srgbClr val="808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= *</a:t>
            </a:r>
            <a:r>
              <a:rPr lang="en" altLang="ko-Kore-KR" dirty="0">
                <a:solidFill>
                  <a:srgbClr val="808080"/>
                </a:solidFill>
                <a:latin typeface="DM Mono" panose="020B0509040201040103" pitchFamily="49" charset="0"/>
              </a:rPr>
              <a:t>x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+ 1;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solidFill>
                  <a:srgbClr val="0000FF"/>
                </a:solidFill>
                <a:latin typeface="DM Mono" panose="020B0509040201040103" pitchFamily="49" charset="0"/>
              </a:rPr>
              <a:t>int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 n = 10;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(&amp;n);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(&amp;n);</a:t>
            </a:r>
          </a:p>
          <a:p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inc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(&amp;n);</a:t>
            </a:r>
          </a:p>
          <a:p>
            <a:b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</a:br>
            <a:r>
              <a:rPr lang="en" altLang="ko-Kore-KR" dirty="0" err="1">
                <a:solidFill>
                  <a:srgbClr val="000000"/>
                </a:solidFill>
                <a:latin typeface="DM Mono" panose="020B0509040201040103" pitchFamily="49" charset="0"/>
              </a:rPr>
              <a:t>printf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(</a:t>
            </a:r>
            <a:r>
              <a:rPr lang="en" altLang="ko-Kore-KR" dirty="0">
                <a:solidFill>
                  <a:srgbClr val="A31515"/>
                </a:solidFill>
                <a:latin typeface="DM Mono" panose="020B0509040201040103" pitchFamily="49" charset="0"/>
              </a:rPr>
              <a:t>"%d\n"</a:t>
            </a:r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, n);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9D3616-6FA2-2847-AB86-E5B586F54029}"/>
              </a:ext>
            </a:extLst>
          </p:cNvPr>
          <p:cNvSpPr/>
          <p:nvPr/>
        </p:nvSpPr>
        <p:spPr>
          <a:xfrm>
            <a:off x="4818995" y="2976806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13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FC9277-8E86-B147-9E1E-212A1AF1B26D}"/>
              </a:ext>
            </a:extLst>
          </p:cNvPr>
          <p:cNvSpPr/>
          <p:nvPr/>
        </p:nvSpPr>
        <p:spPr>
          <a:xfrm>
            <a:off x="4004441" y="3162050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809C59-0476-B546-BD30-B7BA4276720A}"/>
              </a:ext>
            </a:extLst>
          </p:cNvPr>
          <p:cNvSpPr/>
          <p:nvPr/>
        </p:nvSpPr>
        <p:spPr>
          <a:xfrm>
            <a:off x="4908333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1965C5-4835-3C46-A8AA-186FC89B2EB6}"/>
              </a:ext>
            </a:extLst>
          </p:cNvPr>
          <p:cNvSpPr/>
          <p:nvPr/>
        </p:nvSpPr>
        <p:spPr>
          <a:xfrm>
            <a:off x="7798679" y="1923393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750B7D-30A2-0444-B987-6B4813547888}"/>
              </a:ext>
            </a:extLst>
          </p:cNvPr>
          <p:cNvSpPr/>
          <p:nvPr/>
        </p:nvSpPr>
        <p:spPr>
          <a:xfrm>
            <a:off x="8671040" y="1598387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inc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F0C184-EC92-184C-8C57-5C51A9D85818}"/>
              </a:ext>
            </a:extLst>
          </p:cNvPr>
          <p:cNvSpPr/>
          <p:nvPr/>
        </p:nvSpPr>
        <p:spPr>
          <a:xfrm>
            <a:off x="8671040" y="2067661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E22DFC-3E5B-A84F-965F-7472F5419AF4}"/>
              </a:ext>
            </a:extLst>
          </p:cNvPr>
          <p:cNvSpPr/>
          <p:nvPr/>
        </p:nvSpPr>
        <p:spPr>
          <a:xfrm>
            <a:off x="7856486" y="2252905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D5E4E6-B76C-E343-B861-181E88B97395}"/>
              </a:ext>
            </a:extLst>
          </p:cNvPr>
          <p:cNvSpPr/>
          <p:nvPr/>
        </p:nvSpPr>
        <p:spPr>
          <a:xfrm>
            <a:off x="4498431" y="2618700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0x1000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545D67D-EB7A-A74A-8DB5-3E2DEB86B222}"/>
              </a:ext>
            </a:extLst>
          </p:cNvPr>
          <p:cNvCxnSpPr>
            <a:stCxn id="11" idx="2"/>
            <a:endCxn id="5" idx="2"/>
          </p:cNvCxnSpPr>
          <p:nvPr/>
        </p:nvCxnSpPr>
        <p:spPr>
          <a:xfrm rot="5400000">
            <a:off x="7136529" y="1226831"/>
            <a:ext cx="909145" cy="3852045"/>
          </a:xfrm>
          <a:prstGeom prst="curvedConnector3">
            <a:avLst>
              <a:gd name="adj1" fmla="val 1251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86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AE9034-06DD-A742-BD74-9C12C4C67FD9}"/>
              </a:ext>
            </a:extLst>
          </p:cNvPr>
          <p:cNvSpPr/>
          <p:nvPr/>
        </p:nvSpPr>
        <p:spPr>
          <a:xfrm>
            <a:off x="508839" y="227712"/>
            <a:ext cx="40933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swap(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 temp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= </a:t>
            </a:r>
            <a:r>
              <a:rPr lang="en" altLang="ko-Kore-KR" b="0" dirty="0">
                <a:solidFill>
                  <a:srgbClr val="808080"/>
                </a:solidFill>
                <a:effectLst/>
                <a:latin typeface="DM Mono" panose="020B0509040201040103" pitchFamily="49" charset="0"/>
              </a:rPr>
              <a:t>temp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main()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a = 10;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b = 20;</a:t>
            </a:r>
          </a:p>
          <a:p>
            <a:b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</a:b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swap(&amp;a, &amp;b);</a:t>
            </a:r>
          </a:p>
          <a:p>
            <a:endParaRPr lang="en" altLang="ko-Kore-KR" b="0" dirty="0">
              <a:solidFill>
                <a:srgbClr val="000000"/>
              </a:solidFill>
              <a:effectLst/>
              <a:latin typeface="DM Mono" panose="020B0509040201040103" pitchFamily="49" charset="0"/>
            </a:endParaRPr>
          </a:p>
          <a:p>
            <a:r>
              <a:rPr lang="en" altLang="ko-Kore-KR" b="0" dirty="0" err="1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printf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" altLang="ko-Kore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"%d %d\n"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, a, b);</a:t>
            </a:r>
          </a:p>
          <a:p>
            <a:r>
              <a:rPr lang="en" altLang="ko-Kore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 0;</a:t>
            </a:r>
          </a:p>
          <a:p>
            <a:r>
              <a:rPr lang="en" altLang="ko-Kore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4BC92F-7EE1-3D4E-92BE-4475EDEB8297}"/>
              </a:ext>
            </a:extLst>
          </p:cNvPr>
          <p:cNvSpPr/>
          <p:nvPr/>
        </p:nvSpPr>
        <p:spPr>
          <a:xfrm>
            <a:off x="4864594" y="649394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68FC11-BF75-B544-BD58-47A8A87E632F}"/>
              </a:ext>
            </a:extLst>
          </p:cNvPr>
          <p:cNvSpPr/>
          <p:nvPr/>
        </p:nvSpPr>
        <p:spPr>
          <a:xfrm>
            <a:off x="5642040" y="1776428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20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7D9606-9480-D64A-B79F-10A0FBC2AEA5}"/>
              </a:ext>
            </a:extLst>
          </p:cNvPr>
          <p:cNvSpPr/>
          <p:nvPr/>
        </p:nvSpPr>
        <p:spPr>
          <a:xfrm>
            <a:off x="4864594" y="1948102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70A200-FAD5-4E44-B337-482C2F4A855B}"/>
              </a:ext>
            </a:extLst>
          </p:cNvPr>
          <p:cNvSpPr/>
          <p:nvPr/>
        </p:nvSpPr>
        <p:spPr>
          <a:xfrm>
            <a:off x="5679149" y="389263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main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57A820-4686-4D4F-8EE6-0DE67C6859B7}"/>
              </a:ext>
            </a:extLst>
          </p:cNvPr>
          <p:cNvSpPr/>
          <p:nvPr/>
        </p:nvSpPr>
        <p:spPr>
          <a:xfrm>
            <a:off x="8569495" y="714269"/>
            <a:ext cx="2890346" cy="2112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2F17BD-399B-8B46-9D81-8F50B7500477}"/>
              </a:ext>
            </a:extLst>
          </p:cNvPr>
          <p:cNvSpPr/>
          <p:nvPr/>
        </p:nvSpPr>
        <p:spPr>
          <a:xfrm>
            <a:off x="9441856" y="389263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swap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78D5EB-881F-4B41-BFAC-4B65374B768E}"/>
              </a:ext>
            </a:extLst>
          </p:cNvPr>
          <p:cNvSpPr/>
          <p:nvPr/>
        </p:nvSpPr>
        <p:spPr>
          <a:xfrm>
            <a:off x="9441856" y="858537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0x2000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F38C93-C467-B445-9B2A-0C14505B670F}"/>
              </a:ext>
            </a:extLst>
          </p:cNvPr>
          <p:cNvSpPr/>
          <p:nvPr/>
        </p:nvSpPr>
        <p:spPr>
          <a:xfrm>
            <a:off x="8627302" y="1043781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ED5B56-D9C4-424F-BBAC-06D456B1C018}"/>
              </a:ext>
            </a:extLst>
          </p:cNvPr>
          <p:cNvSpPr/>
          <p:nvPr/>
        </p:nvSpPr>
        <p:spPr>
          <a:xfrm>
            <a:off x="5647619" y="893760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ore-KR" dirty="0">
                <a:solidFill>
                  <a:srgbClr val="FF0000"/>
                </a:solidFill>
              </a:rPr>
              <a:t>10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D60472-D31E-4F48-A614-AEC50A33BA59}"/>
              </a:ext>
            </a:extLst>
          </p:cNvPr>
          <p:cNvSpPr/>
          <p:nvPr/>
        </p:nvSpPr>
        <p:spPr>
          <a:xfrm>
            <a:off x="4833065" y="1079004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ED44E8-B1FF-9F45-9A7A-3FDE222F03B4}"/>
              </a:ext>
            </a:extLst>
          </p:cNvPr>
          <p:cNvSpPr/>
          <p:nvPr/>
        </p:nvSpPr>
        <p:spPr>
          <a:xfrm>
            <a:off x="5260268" y="617050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E4EE02-56BA-1640-91B1-8C87A58A95F5}"/>
              </a:ext>
            </a:extLst>
          </p:cNvPr>
          <p:cNvSpPr/>
          <p:nvPr/>
        </p:nvSpPr>
        <p:spPr>
          <a:xfrm>
            <a:off x="5221306" y="1524380"/>
            <a:ext cx="86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0x2000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13EBED-3B22-D34A-B21D-A0D1827E21CA}"/>
              </a:ext>
            </a:extLst>
          </p:cNvPr>
          <p:cNvSpPr/>
          <p:nvPr/>
        </p:nvSpPr>
        <p:spPr>
          <a:xfrm>
            <a:off x="9410326" y="1620005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F16BBE-909A-0C47-88CB-F474A2541A9A}"/>
              </a:ext>
            </a:extLst>
          </p:cNvPr>
          <p:cNvSpPr/>
          <p:nvPr/>
        </p:nvSpPr>
        <p:spPr>
          <a:xfrm>
            <a:off x="8595772" y="1805249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DA01868-0B82-824F-B5B3-3DAF7745F8EA}"/>
              </a:ext>
            </a:extLst>
          </p:cNvPr>
          <p:cNvSpPr/>
          <p:nvPr/>
        </p:nvSpPr>
        <p:spPr>
          <a:xfrm>
            <a:off x="9410325" y="2316049"/>
            <a:ext cx="1692166" cy="630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0x1000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71C599-9EA3-A043-ADEA-1A69F336B62C}"/>
              </a:ext>
            </a:extLst>
          </p:cNvPr>
          <p:cNvSpPr/>
          <p:nvPr/>
        </p:nvSpPr>
        <p:spPr>
          <a:xfrm>
            <a:off x="8595771" y="2501293"/>
            <a:ext cx="814553" cy="260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temp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4569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513</Words>
  <Application>Microsoft Macintosh PowerPoint</Application>
  <PresentationFormat>와이드스크린</PresentationFormat>
  <Paragraphs>176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8</cp:revision>
  <dcterms:created xsi:type="dcterms:W3CDTF">2022-01-19T01:34:20Z</dcterms:created>
  <dcterms:modified xsi:type="dcterms:W3CDTF">2022-01-19T04:28:34Z</dcterms:modified>
</cp:coreProperties>
</file>