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53"/>
  </p:normalViewPr>
  <p:slideViewPr>
    <p:cSldViewPr snapToGrid="0" snapToObjects="1">
      <p:cViewPr varScale="1">
        <p:scale>
          <a:sx n="169" d="100"/>
          <a:sy n="169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269D71-6BD3-CA40-9585-7849F9142891}"/>
              </a:ext>
            </a:extLst>
          </p:cNvPr>
          <p:cNvSpPr/>
          <p:nvPr/>
        </p:nvSpPr>
        <p:spPr>
          <a:xfrm>
            <a:off x="6207618" y="148822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7342735" y="24690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82CBD-7C02-D244-98BB-07577C6629E6}"/>
              </a:ext>
            </a:extLst>
          </p:cNvPr>
          <p:cNvSpPr/>
          <p:nvPr/>
        </p:nvSpPr>
        <p:spPr>
          <a:xfrm>
            <a:off x="6725251" y="387778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malloc(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sizeof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30D3C-A74D-D94C-B9DF-88E4D38D1AA3}"/>
              </a:ext>
            </a:extLst>
          </p:cNvPr>
          <p:cNvSpPr/>
          <p:nvPr/>
        </p:nvSpPr>
        <p:spPr>
          <a:xfrm>
            <a:off x="7199820" y="111889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986D2-55AF-7345-86B9-6316E04C4DEF}"/>
              </a:ext>
            </a:extLst>
          </p:cNvPr>
          <p:cNvSpPr/>
          <p:nvPr/>
        </p:nvSpPr>
        <p:spPr>
          <a:xfrm>
            <a:off x="6207618" y="405035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A5F06-0017-FA4C-BF05-77469251033A}"/>
              </a:ext>
            </a:extLst>
          </p:cNvPr>
          <p:cNvSpPr/>
          <p:nvPr/>
        </p:nvSpPr>
        <p:spPr>
          <a:xfrm>
            <a:off x="7199819" y="3715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6A06D-B5C9-444A-9AE9-4A37F738E3AF}"/>
              </a:ext>
            </a:extLst>
          </p:cNvPr>
          <p:cNvSpPr/>
          <p:nvPr/>
        </p:nvSpPr>
        <p:spPr>
          <a:xfrm>
            <a:off x="7199819" y="469393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D914A7F-5D61-2E4B-9A2D-D966A046BD56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H="1" flipV="1">
            <a:off x="7342735" y="2784393"/>
            <a:ext cx="167140" cy="1909539"/>
          </a:xfrm>
          <a:prstGeom prst="curvedConnector4">
            <a:avLst>
              <a:gd name="adj1" fmla="val -891842"/>
              <a:gd name="adj2" fmla="val 582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9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2402357" y="854589"/>
            <a:ext cx="3440990" cy="1954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8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2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s1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s2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55EDF8-DB1C-CA4A-821A-6B03C98EAC77}"/>
              </a:ext>
            </a:extLst>
          </p:cNvPr>
          <p:cNvSpPr/>
          <p:nvPr/>
        </p:nvSpPr>
        <p:spPr>
          <a:xfrm>
            <a:off x="3551780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6FC503-794F-9944-A629-3FD3391AE377}"/>
              </a:ext>
            </a:extLst>
          </p:cNvPr>
          <p:cNvSpPr/>
          <p:nvPr/>
        </p:nvSpPr>
        <p:spPr>
          <a:xfrm>
            <a:off x="413717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B06282-CF76-4E49-BC52-4B5A7BEA0A3A}"/>
              </a:ext>
            </a:extLst>
          </p:cNvPr>
          <p:cNvSpPr/>
          <p:nvPr/>
        </p:nvSpPr>
        <p:spPr>
          <a:xfrm>
            <a:off x="1691447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F3ACE4-637A-FD46-BE1B-DA9D945B9F08}"/>
              </a:ext>
            </a:extLst>
          </p:cNvPr>
          <p:cNvSpPr/>
          <p:nvPr/>
        </p:nvSpPr>
        <p:spPr>
          <a:xfrm>
            <a:off x="2311558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6009E5-E631-0246-9D55-98B1622B92E8}"/>
              </a:ext>
            </a:extLst>
          </p:cNvPr>
          <p:cNvSpPr/>
          <p:nvPr/>
        </p:nvSpPr>
        <p:spPr>
          <a:xfrm>
            <a:off x="2931669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1CE05D-E329-3447-BE36-90B034238252}"/>
              </a:ext>
            </a:extLst>
          </p:cNvPr>
          <p:cNvSpPr/>
          <p:nvPr/>
        </p:nvSpPr>
        <p:spPr>
          <a:xfrm>
            <a:off x="3551780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91DEAA-0E1A-3949-9FBA-C3A045B0ABBE}"/>
              </a:ext>
            </a:extLst>
          </p:cNvPr>
          <p:cNvSpPr/>
          <p:nvPr/>
        </p:nvSpPr>
        <p:spPr>
          <a:xfrm>
            <a:off x="413717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533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s1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577306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6393176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7013287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7633398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8253509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6D830C-1DA4-7648-86E1-0988304B5ED0}"/>
              </a:ext>
            </a:extLst>
          </p:cNvPr>
          <p:cNvSpPr/>
          <p:nvPr/>
        </p:nvSpPr>
        <p:spPr>
          <a:xfrm>
            <a:off x="883890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44118"/>
            <a:ext cx="4081618" cy="9476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C08E3A2-F515-A148-9261-A935D90AA56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691447" y="944118"/>
            <a:ext cx="4081618" cy="2067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9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2818909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3439020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4059131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4679242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5299353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55212"/>
            <a:ext cx="1127462" cy="936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F1F9D0-3C96-6948-90F7-F5FC7DA5CE3B}"/>
              </a:ext>
            </a:extLst>
          </p:cNvPr>
          <p:cNvSpPr/>
          <p:nvPr/>
        </p:nvSpPr>
        <p:spPr>
          <a:xfrm>
            <a:off x="5888321" y="637364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D8BF82-D88F-504B-9A2E-E74202012180}"/>
              </a:ext>
            </a:extLst>
          </p:cNvPr>
          <p:cNvSpPr/>
          <p:nvPr/>
        </p:nvSpPr>
        <p:spPr>
          <a:xfrm>
            <a:off x="6508432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C3FE82-8B21-F545-B585-BCA602E9E6F2}"/>
              </a:ext>
            </a:extLst>
          </p:cNvPr>
          <p:cNvSpPr/>
          <p:nvPr/>
        </p:nvSpPr>
        <p:spPr>
          <a:xfrm>
            <a:off x="7128543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08296D-8D33-DA45-8F72-E87F0D8CE4D8}"/>
              </a:ext>
            </a:extLst>
          </p:cNvPr>
          <p:cNvSpPr/>
          <p:nvPr/>
        </p:nvSpPr>
        <p:spPr>
          <a:xfrm>
            <a:off x="7748654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3E0FE1-05DB-384A-A964-65B3076F79D6}"/>
              </a:ext>
            </a:extLst>
          </p:cNvPr>
          <p:cNvSpPr/>
          <p:nvPr/>
        </p:nvSpPr>
        <p:spPr>
          <a:xfrm>
            <a:off x="8368765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w</a:t>
            </a:r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D0AC5C-5074-B646-A317-8EDB578A0C0A}"/>
              </a:ext>
            </a:extLst>
          </p:cNvPr>
          <p:cNvSpPr/>
          <p:nvPr/>
        </p:nvSpPr>
        <p:spPr>
          <a:xfrm>
            <a:off x="8957733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926DCD-7203-1040-B8CC-D075A7C317FE}"/>
              </a:ext>
            </a:extLst>
          </p:cNvPr>
          <p:cNvSpPr/>
          <p:nvPr/>
        </p:nvSpPr>
        <p:spPr>
          <a:xfrm>
            <a:off x="9577844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DAAAAA-1724-B440-A368-9CDF4E6F8EF4}"/>
              </a:ext>
            </a:extLst>
          </p:cNvPr>
          <p:cNvSpPr/>
          <p:nvPr/>
        </p:nvSpPr>
        <p:spPr>
          <a:xfrm>
            <a:off x="10197955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82F1D-C619-0044-9E14-9328D89B937A}"/>
              </a:ext>
            </a:extLst>
          </p:cNvPr>
          <p:cNvSpPr/>
          <p:nvPr/>
        </p:nvSpPr>
        <p:spPr>
          <a:xfrm>
            <a:off x="10818066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8918B2-5094-CA48-AECA-43199A1CC4CC}"/>
              </a:ext>
            </a:extLst>
          </p:cNvPr>
          <p:cNvSpPr/>
          <p:nvPr/>
        </p:nvSpPr>
        <p:spPr>
          <a:xfrm>
            <a:off x="11438177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FE629-10AB-5B44-AE46-97589632642B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char* p =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2F5495-49D6-8B45-9116-2EB1B9443405}"/>
              </a:ext>
            </a:extLst>
          </p:cNvPr>
          <p:cNvSpPr/>
          <p:nvPr/>
        </p:nvSpPr>
        <p:spPr>
          <a:xfrm>
            <a:off x="8294125" y="295191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0736A5-83BB-0C4C-954F-CCE7A5C13C8C}"/>
              </a:ext>
            </a:extLst>
          </p:cNvPr>
          <p:cNvSpPr/>
          <p:nvPr/>
        </p:nvSpPr>
        <p:spPr>
          <a:xfrm>
            <a:off x="8318524" y="2261059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181B8-5DA2-9A44-B09D-AB18C3CF7361}"/>
              </a:ext>
            </a:extLst>
          </p:cNvPr>
          <p:cNvSpPr/>
          <p:nvPr/>
        </p:nvSpPr>
        <p:spPr>
          <a:xfrm>
            <a:off x="8215932" y="189172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gstr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62C1D6-CF22-A641-93C2-68D217A85A05}"/>
              </a:ext>
            </a:extLst>
          </p:cNvPr>
          <p:cNvSpPr/>
          <p:nvPr/>
        </p:nvSpPr>
        <p:spPr>
          <a:xfrm>
            <a:off x="9496161" y="255246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FD33EC3-C6B6-8B45-A752-B10216024F91}"/>
              </a:ext>
            </a:extLst>
          </p:cNvPr>
          <p:cNvCxnSpPr>
            <a:cxnSpLocks/>
            <a:stCxn id="31" idx="3"/>
            <a:endCxn id="24" idx="2"/>
          </p:cNvCxnSpPr>
          <p:nvPr/>
        </p:nvCxnSpPr>
        <p:spPr>
          <a:xfrm flipV="1">
            <a:off x="1691447" y="1270522"/>
            <a:ext cx="1437518" cy="17409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B0A91887-DA26-644A-A2A9-F4B737EC3EDE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rot="10800000">
            <a:off x="6818488" y="1267985"/>
            <a:ext cx="1500036" cy="13083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1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2818909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3439020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4059131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4679242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5299353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55212"/>
            <a:ext cx="1127462" cy="936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F1F9D0-3C96-6948-90F7-F5FC7DA5CE3B}"/>
              </a:ext>
            </a:extLst>
          </p:cNvPr>
          <p:cNvSpPr/>
          <p:nvPr/>
        </p:nvSpPr>
        <p:spPr>
          <a:xfrm>
            <a:off x="5888321" y="637364"/>
            <a:ext cx="620111" cy="6306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D8BF82-D88F-504B-9A2E-E74202012180}"/>
              </a:ext>
            </a:extLst>
          </p:cNvPr>
          <p:cNvSpPr/>
          <p:nvPr/>
        </p:nvSpPr>
        <p:spPr>
          <a:xfrm>
            <a:off x="6508432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C3FE82-8B21-F545-B585-BCA602E9E6F2}"/>
              </a:ext>
            </a:extLst>
          </p:cNvPr>
          <p:cNvSpPr/>
          <p:nvPr/>
        </p:nvSpPr>
        <p:spPr>
          <a:xfrm>
            <a:off x="7128543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08296D-8D33-DA45-8F72-E87F0D8CE4D8}"/>
              </a:ext>
            </a:extLst>
          </p:cNvPr>
          <p:cNvSpPr/>
          <p:nvPr/>
        </p:nvSpPr>
        <p:spPr>
          <a:xfrm>
            <a:off x="7748654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3E0FE1-05DB-384A-A964-65B3076F79D6}"/>
              </a:ext>
            </a:extLst>
          </p:cNvPr>
          <p:cNvSpPr/>
          <p:nvPr/>
        </p:nvSpPr>
        <p:spPr>
          <a:xfrm>
            <a:off x="8368765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w</a:t>
            </a:r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D0AC5C-5074-B646-A317-8EDB578A0C0A}"/>
              </a:ext>
            </a:extLst>
          </p:cNvPr>
          <p:cNvSpPr/>
          <p:nvPr/>
        </p:nvSpPr>
        <p:spPr>
          <a:xfrm>
            <a:off x="8957733" y="634826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'\0’</a:t>
            </a:r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926DCD-7203-1040-B8CC-D075A7C317FE}"/>
              </a:ext>
            </a:extLst>
          </p:cNvPr>
          <p:cNvSpPr/>
          <p:nvPr/>
        </p:nvSpPr>
        <p:spPr>
          <a:xfrm>
            <a:off x="9577844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DAAAAA-1724-B440-A368-9CDF4E6F8EF4}"/>
              </a:ext>
            </a:extLst>
          </p:cNvPr>
          <p:cNvSpPr/>
          <p:nvPr/>
        </p:nvSpPr>
        <p:spPr>
          <a:xfrm>
            <a:off x="10197955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82F1D-C619-0044-9E14-9328D89B937A}"/>
              </a:ext>
            </a:extLst>
          </p:cNvPr>
          <p:cNvSpPr/>
          <p:nvPr/>
        </p:nvSpPr>
        <p:spPr>
          <a:xfrm>
            <a:off x="10818066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8918B2-5094-CA48-AECA-43199A1CC4CC}"/>
              </a:ext>
            </a:extLst>
          </p:cNvPr>
          <p:cNvSpPr/>
          <p:nvPr/>
        </p:nvSpPr>
        <p:spPr>
          <a:xfrm>
            <a:off x="11438177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FE629-10AB-5B44-AE46-97589632642B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char* p = </a:t>
            </a:r>
            <a:r>
              <a:rPr lang="en" altLang="ko-Kore-KR" dirty="0" err="1"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2F5495-49D6-8B45-9116-2EB1B9443405}"/>
              </a:ext>
            </a:extLst>
          </p:cNvPr>
          <p:cNvSpPr/>
          <p:nvPr/>
        </p:nvSpPr>
        <p:spPr>
          <a:xfrm>
            <a:off x="8294125" y="295191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0736A5-83BB-0C4C-954F-CCE7A5C13C8C}"/>
              </a:ext>
            </a:extLst>
          </p:cNvPr>
          <p:cNvSpPr/>
          <p:nvPr/>
        </p:nvSpPr>
        <p:spPr>
          <a:xfrm>
            <a:off x="8318524" y="2261059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181B8-5DA2-9A44-B09D-AB18C3CF7361}"/>
              </a:ext>
            </a:extLst>
          </p:cNvPr>
          <p:cNvSpPr/>
          <p:nvPr/>
        </p:nvSpPr>
        <p:spPr>
          <a:xfrm>
            <a:off x="8215932" y="189172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gstr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62C1D6-CF22-A641-93C2-68D217A85A05}"/>
              </a:ext>
            </a:extLst>
          </p:cNvPr>
          <p:cNvSpPr/>
          <p:nvPr/>
        </p:nvSpPr>
        <p:spPr>
          <a:xfrm>
            <a:off x="9496161" y="255246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FD33EC3-C6B6-8B45-A752-B10216024F91}"/>
              </a:ext>
            </a:extLst>
          </p:cNvPr>
          <p:cNvCxnSpPr>
            <a:cxnSpLocks/>
            <a:stCxn id="31" idx="3"/>
            <a:endCxn id="37" idx="2"/>
          </p:cNvCxnSpPr>
          <p:nvPr/>
        </p:nvCxnSpPr>
        <p:spPr>
          <a:xfrm flipV="1">
            <a:off x="1691447" y="1267984"/>
            <a:ext cx="5127041" cy="17434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B0A91887-DA26-644A-A2A9-F4B737EC3EDE}"/>
              </a:ext>
            </a:extLst>
          </p:cNvPr>
          <p:cNvCxnSpPr>
            <a:cxnSpLocks/>
            <a:stCxn id="50" idx="1"/>
            <a:endCxn id="45" idx="2"/>
          </p:cNvCxnSpPr>
          <p:nvPr/>
        </p:nvCxnSpPr>
        <p:spPr>
          <a:xfrm rot="10800000" flipH="1">
            <a:off x="8318524" y="1265447"/>
            <a:ext cx="1569376" cy="1310923"/>
          </a:xfrm>
          <a:prstGeom prst="curvedConnector4">
            <a:avLst>
              <a:gd name="adj1" fmla="val -14566"/>
              <a:gd name="adj2" fmla="val 62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0E83-CA9F-9447-B0AA-E90FFD507F91}"/>
              </a:ext>
            </a:extLst>
          </p:cNvPr>
          <p:cNvSpPr/>
          <p:nvPr/>
        </p:nvSpPr>
        <p:spPr>
          <a:xfrm>
            <a:off x="8260188" y="19034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p + 1);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77040B-43AA-8D4E-964C-34891DF97CA8}"/>
              </a:ext>
            </a:extLst>
          </p:cNvPr>
          <p:cNvSpPr/>
          <p:nvPr/>
        </p:nvSpPr>
        <p:spPr>
          <a:xfrm>
            <a:off x="9861498" y="54201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22E29-A8F0-B84A-879D-706F3C4DA4B3}"/>
              </a:ext>
            </a:extLst>
          </p:cNvPr>
          <p:cNvSpPr/>
          <p:nvPr/>
        </p:nvSpPr>
        <p:spPr>
          <a:xfrm>
            <a:off x="9363054" y="2083676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*(p + 2) = 200;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p[2] = 200;</a:t>
            </a:r>
            <a:endParaRPr lang="en" altLang="ko-Kore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0EFE4-F614-384C-A4B3-A5444905CAFA}"/>
              </a:ext>
            </a:extLst>
          </p:cNvPr>
          <p:cNvSpPr/>
          <p:nvPr/>
        </p:nvSpPr>
        <p:spPr>
          <a:xfrm>
            <a:off x="5766224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E4EDA-369D-884C-97FD-D0A8574B0167}"/>
              </a:ext>
            </a:extLst>
          </p:cNvPr>
          <p:cNvSpPr/>
          <p:nvPr/>
        </p:nvSpPr>
        <p:spPr>
          <a:xfrm>
            <a:off x="6386335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C8B853-FAAF-0D42-AA0E-8AE970219CBE}"/>
              </a:ext>
            </a:extLst>
          </p:cNvPr>
          <p:cNvSpPr/>
          <p:nvPr/>
        </p:nvSpPr>
        <p:spPr>
          <a:xfrm>
            <a:off x="7006446" y="2137698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0AE-3276-FB4C-BA63-98F85942496C}"/>
              </a:ext>
            </a:extLst>
          </p:cNvPr>
          <p:cNvSpPr/>
          <p:nvPr/>
        </p:nvSpPr>
        <p:spPr>
          <a:xfrm>
            <a:off x="7626557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1A801-CE57-9247-865A-8DB159606156}"/>
              </a:ext>
            </a:extLst>
          </p:cNvPr>
          <p:cNvSpPr/>
          <p:nvPr/>
        </p:nvSpPr>
        <p:spPr>
          <a:xfrm>
            <a:off x="8246668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0400FA-7FF7-4B45-9198-2135FA95710B}"/>
              </a:ext>
            </a:extLst>
          </p:cNvPr>
          <p:cNvSpPr/>
          <p:nvPr/>
        </p:nvSpPr>
        <p:spPr>
          <a:xfrm>
            <a:off x="5342485" y="2268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6D5BD-943D-9E4B-85DD-26109DD3C625}"/>
              </a:ext>
            </a:extLst>
          </p:cNvPr>
          <p:cNvSpPr/>
          <p:nvPr/>
        </p:nvSpPr>
        <p:spPr>
          <a:xfrm>
            <a:off x="5427006" y="176836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E0AAED-20DE-9743-9C8D-8497061B1540}"/>
              </a:ext>
            </a:extLst>
          </p:cNvPr>
          <p:cNvSpPr/>
          <p:nvPr/>
        </p:nvSpPr>
        <p:spPr>
          <a:xfrm>
            <a:off x="6312762" y="524851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32159-1D22-8646-8A05-33ABB10BFD1D}"/>
              </a:ext>
            </a:extLst>
          </p:cNvPr>
          <p:cNvSpPr/>
          <p:nvPr/>
        </p:nvSpPr>
        <p:spPr>
          <a:xfrm>
            <a:off x="5498208" y="543375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  + 2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F21BED1-5619-B441-9BA5-EBC00E1C4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006446" y="2768317"/>
            <a:ext cx="998482" cy="2795503"/>
          </a:xfrm>
          <a:prstGeom prst="curvedConnector4">
            <a:avLst>
              <a:gd name="adj1" fmla="val -22895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72BFCE-BC56-4B4C-8870-FE320C34403F}"/>
              </a:ext>
            </a:extLst>
          </p:cNvPr>
          <p:cNvSpPr/>
          <p:nvPr/>
        </p:nvSpPr>
        <p:spPr>
          <a:xfrm>
            <a:off x="6025247" y="6089586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2E82F6-0DC2-544F-AA8E-666F630105C0}"/>
              </a:ext>
            </a:extLst>
          </p:cNvPr>
          <p:cNvSpPr/>
          <p:nvPr/>
        </p:nvSpPr>
        <p:spPr>
          <a:xfrm>
            <a:off x="5808485" y="5404944"/>
            <a:ext cx="302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+ 3;</a:t>
            </a: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16200000" flipV="1">
            <a:off x="3544740" y="1166524"/>
            <a:ext cx="2795502" cy="3999185"/>
          </a:xfrm>
          <a:prstGeom prst="curvedConnector4">
            <a:avLst>
              <a:gd name="adj1" fmla="val 44360"/>
              <a:gd name="adj2" fmla="val 105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28361-89F4-E547-8073-29CF263C769F}"/>
              </a:ext>
            </a:extLst>
          </p:cNvPr>
          <p:cNvSpPr/>
          <p:nvPr/>
        </p:nvSpPr>
        <p:spPr>
          <a:xfrm>
            <a:off x="6096000" y="803361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p2[-1] = 150;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*(p2 - 1) = 150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DCB02-AA85-B44F-BE8E-008701E65C76}"/>
              </a:ext>
            </a:extLst>
          </p:cNvPr>
          <p:cNvSpPr/>
          <p:nvPr/>
        </p:nvSpPr>
        <p:spPr>
          <a:xfrm>
            <a:off x="7956334" y="222018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E0A739-39A8-7B42-BC99-B8D86E0F522D}"/>
              </a:ext>
            </a:extLst>
          </p:cNvPr>
          <p:cNvSpPr/>
          <p:nvPr/>
        </p:nvSpPr>
        <p:spPr>
          <a:xfrm>
            <a:off x="7141780" y="240543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p2 - 1</a:t>
            </a:r>
            <a:endParaRPr kumimoji="1"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159CCC9-8333-DD48-A265-BAA265B93A9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rot="5400000" flipH="1">
            <a:off x="5018754" y="-932855"/>
            <a:ext cx="1397751" cy="6169574"/>
          </a:xfrm>
          <a:prstGeom prst="curvedConnector5">
            <a:avLst>
              <a:gd name="adj1" fmla="val -16355"/>
              <a:gd name="adj2" fmla="val 54344"/>
              <a:gd name="adj3" fmla="val 116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p1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854795" y="1476580"/>
            <a:ext cx="2795502" cy="3379074"/>
          </a:xfrm>
          <a:prstGeom prst="curvedConnector4">
            <a:avLst>
              <a:gd name="adj1" fmla="val 44360"/>
              <a:gd name="adj2" fmla="val 106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A0627-753C-5C46-B5F9-B8167088E64E}"/>
              </a:ext>
            </a:extLst>
          </p:cNvPr>
          <p:cNvSpPr/>
          <p:nvPr/>
        </p:nvSpPr>
        <p:spPr>
          <a:xfrm>
            <a:off x="1135120" y="54511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p1 = x;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+ 4;</a:t>
            </a:r>
          </a:p>
        </p:txBody>
      </p:sp>
    </p:spTree>
    <p:extLst>
      <p:ext uri="{BB962C8B-B14F-4D97-AF65-F5344CB8AC3E}">
        <p14:creationId xmlns:p14="http://schemas.microsoft.com/office/powerpoint/2010/main" val="35195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19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"%d\n"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D5E4E6-B76C-E343-B861-181E88B97395}"/>
              </a:ext>
            </a:extLst>
          </p:cNvPr>
          <p:cNvSpPr/>
          <p:nvPr/>
        </p:nvSpPr>
        <p:spPr>
          <a:xfrm>
            <a:off x="4498431" y="261870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545D67D-EB7A-A74A-8DB5-3E2DEB86B222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5400000">
            <a:off x="7136529" y="1226831"/>
            <a:ext cx="909145" cy="3852045"/>
          </a:xfrm>
          <a:prstGeom prst="curvedConnector3">
            <a:avLst>
              <a:gd name="adj1" fmla="val 125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E9034-06DD-A742-BD74-9C12C4C67FD9}"/>
              </a:ext>
            </a:extLst>
          </p:cNvPr>
          <p:cNvSpPr/>
          <p:nvPr/>
        </p:nvSpPr>
        <p:spPr>
          <a:xfrm>
            <a:off x="508839" y="227712"/>
            <a:ext cx="40933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swap(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temp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temp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a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b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swap(&amp;a, &amp;b);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 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a, b);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4BC92F-7EE1-3D4E-92BE-4475EDEB8297}"/>
              </a:ext>
            </a:extLst>
          </p:cNvPr>
          <p:cNvSpPr/>
          <p:nvPr/>
        </p:nvSpPr>
        <p:spPr>
          <a:xfrm>
            <a:off x="4864594" y="64939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8FC11-BF75-B544-BD58-47A8A87E632F}"/>
              </a:ext>
            </a:extLst>
          </p:cNvPr>
          <p:cNvSpPr/>
          <p:nvPr/>
        </p:nvSpPr>
        <p:spPr>
          <a:xfrm>
            <a:off x="5642040" y="177642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20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D9606-9480-D64A-B79F-10A0FBC2AEA5}"/>
              </a:ext>
            </a:extLst>
          </p:cNvPr>
          <p:cNvSpPr/>
          <p:nvPr/>
        </p:nvSpPr>
        <p:spPr>
          <a:xfrm>
            <a:off x="4864594" y="194810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70A200-FAD5-4E44-B337-482C2F4A855B}"/>
              </a:ext>
            </a:extLst>
          </p:cNvPr>
          <p:cNvSpPr/>
          <p:nvPr/>
        </p:nvSpPr>
        <p:spPr>
          <a:xfrm>
            <a:off x="5679149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7A820-4686-4D4F-8EE6-0DE67C6859B7}"/>
              </a:ext>
            </a:extLst>
          </p:cNvPr>
          <p:cNvSpPr/>
          <p:nvPr/>
        </p:nvSpPr>
        <p:spPr>
          <a:xfrm>
            <a:off x="8569495" y="71426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F17BD-399B-8B46-9D81-8F50B7500477}"/>
              </a:ext>
            </a:extLst>
          </p:cNvPr>
          <p:cNvSpPr/>
          <p:nvPr/>
        </p:nvSpPr>
        <p:spPr>
          <a:xfrm>
            <a:off x="9441856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swap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78D5EB-881F-4B41-BFAC-4B65374B768E}"/>
              </a:ext>
            </a:extLst>
          </p:cNvPr>
          <p:cNvSpPr/>
          <p:nvPr/>
        </p:nvSpPr>
        <p:spPr>
          <a:xfrm>
            <a:off x="9441856" y="85853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38C93-C467-B445-9B2A-0C14505B670F}"/>
              </a:ext>
            </a:extLst>
          </p:cNvPr>
          <p:cNvSpPr/>
          <p:nvPr/>
        </p:nvSpPr>
        <p:spPr>
          <a:xfrm>
            <a:off x="8627302" y="104378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ED5B56-D9C4-424F-BBAC-06D456B1C018}"/>
              </a:ext>
            </a:extLst>
          </p:cNvPr>
          <p:cNvSpPr/>
          <p:nvPr/>
        </p:nvSpPr>
        <p:spPr>
          <a:xfrm>
            <a:off x="5647619" y="8937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0472-D31E-4F48-A614-AEC50A33BA59}"/>
              </a:ext>
            </a:extLst>
          </p:cNvPr>
          <p:cNvSpPr/>
          <p:nvPr/>
        </p:nvSpPr>
        <p:spPr>
          <a:xfrm>
            <a:off x="4833065" y="10790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ED44E8-B1FF-9F45-9A7A-3FDE222F03B4}"/>
              </a:ext>
            </a:extLst>
          </p:cNvPr>
          <p:cNvSpPr/>
          <p:nvPr/>
        </p:nvSpPr>
        <p:spPr>
          <a:xfrm>
            <a:off x="5260268" y="61705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4EE02-56BA-1640-91B1-8C87A58A95F5}"/>
              </a:ext>
            </a:extLst>
          </p:cNvPr>
          <p:cNvSpPr/>
          <p:nvPr/>
        </p:nvSpPr>
        <p:spPr>
          <a:xfrm>
            <a:off x="5221306" y="152438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13EBED-3B22-D34A-B21D-A0D1827E21CA}"/>
              </a:ext>
            </a:extLst>
          </p:cNvPr>
          <p:cNvSpPr/>
          <p:nvPr/>
        </p:nvSpPr>
        <p:spPr>
          <a:xfrm>
            <a:off x="9410326" y="1620005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16BBE-909A-0C47-88CB-F474A2541A9A}"/>
              </a:ext>
            </a:extLst>
          </p:cNvPr>
          <p:cNvSpPr/>
          <p:nvPr/>
        </p:nvSpPr>
        <p:spPr>
          <a:xfrm>
            <a:off x="8595772" y="180524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01868-0B82-824F-B5B3-3DAF7745F8EA}"/>
              </a:ext>
            </a:extLst>
          </p:cNvPr>
          <p:cNvSpPr/>
          <p:nvPr/>
        </p:nvSpPr>
        <p:spPr>
          <a:xfrm>
            <a:off x="9410325" y="2316049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71C599-9EA3-A043-ADEA-1A69F336B62C}"/>
              </a:ext>
            </a:extLst>
          </p:cNvPr>
          <p:cNvSpPr/>
          <p:nvPr/>
        </p:nvSpPr>
        <p:spPr>
          <a:xfrm>
            <a:off x="8595771" y="250129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56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EE776-BE43-3040-988B-9FB3F812E258}"/>
              </a:ext>
            </a:extLst>
          </p:cNvPr>
          <p:cNvSpPr/>
          <p:nvPr/>
        </p:nvSpPr>
        <p:spPr>
          <a:xfrm>
            <a:off x="796007" y="4886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DM Mono" panose="020B0509040201040103" pitchFamily="49" charset="0"/>
              </a:rPr>
              <a:t>0x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12345678;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*)&amp;n;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3094038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0x78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956</Words>
  <Application>Microsoft Macintosh PowerPoint</Application>
  <PresentationFormat>와이드스크린</PresentationFormat>
  <Paragraphs>320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15</cp:revision>
  <dcterms:created xsi:type="dcterms:W3CDTF">2022-01-19T01:34:20Z</dcterms:created>
  <dcterms:modified xsi:type="dcterms:W3CDTF">2022-01-20T02:13:21Z</dcterms:modified>
</cp:coreProperties>
</file>