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28454-01E9-4175-8449-0BDC0B672751}" type="datetimeFigureOut">
              <a:rPr lang="ko-KR" altLang="en-US" smtClean="0"/>
              <a:pPr/>
              <a:t>2016-11-05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5B70-EF40-4EDC-BB1C-D9E04512C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65B70-EF40-4EDC-BB1C-D9E04512C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137F1F-C10E-4507-A766-C9CB0838DB3B}" type="datetimeFigureOut">
              <a:rPr lang="ko-KR" altLang="en-US" smtClean="0"/>
              <a:pPr/>
              <a:t>2016-11-05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57422" y="6130373"/>
            <a:ext cx="65008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게임공학과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2015182045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홍혜령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1538" y="1643050"/>
            <a:ext cx="72866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2D 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</a:t>
            </a:r>
            <a:endParaRPr lang="en-US" altLang="ko-KR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 프로젝트 발표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29124" y="1214422"/>
            <a:ext cx="35004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식물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vs 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좀비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모작 게임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5495054"/>
            <a:ext cx="87154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모아 식물을 소환한 뒤 좀비로부터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살아남는 디펜스 게임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컨셉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48" y="2500306"/>
            <a:ext cx="4669972" cy="2808514"/>
          </a:xfrm>
          <a:prstGeom prst="rect">
            <a:avLst/>
          </a:prstGeom>
        </p:spPr>
      </p:pic>
      <p:pic>
        <p:nvPicPr>
          <p:cNvPr id="10" name="그림 9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0"/>
            <a:ext cx="3657581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02.</a:t>
            </a:r>
            <a:r>
              <a:rPr lang="ko-KR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범위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1788338"/>
              </p:ext>
            </p:extLst>
          </p:nvPr>
        </p:nvGraphicFramePr>
        <p:xfrm>
          <a:off x="142844" y="1643050"/>
          <a:ext cx="8858312" cy="4942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8"/>
                <a:gridCol w="4429156"/>
                <a:gridCol w="3286148"/>
              </a:tblGrid>
              <a:tr h="142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9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가지의 스테이지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점점 갈수록 소환되는 좀비의 수가 많아 진다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배경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시간에 자원을 생산하는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특별한 스킬을 소유한 식물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이동 속도가 빠른 좀비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공격이 가능한 좀비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시간마다 생성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자원을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모을 수 있는 자원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269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식물들은 자동으로 일정시간마다 공격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좀비 계속 소환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좀비의 충돌할 시 식물이 사라짐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자원으로 할 수 있는 아이템 추가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5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 소환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효과음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효과음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4482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게임 실행 흐름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0694" y="1643050"/>
            <a:ext cx="28575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돈을 모아 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다양한 식물 소환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9256" y="4357694"/>
            <a:ext cx="29289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식물들이 좀비를 다 처치 하면 승리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71546"/>
            <a:ext cx="4786346" cy="2689056"/>
          </a:xfrm>
          <a:prstGeom prst="rect">
            <a:avLst/>
          </a:prstGeom>
        </p:spPr>
      </p:pic>
      <p:pic>
        <p:nvPicPr>
          <p:cNvPr id="9" name="그림 8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929066"/>
            <a:ext cx="4835069" cy="271464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500298" y="1500174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500298" y="2285992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500298" y="3071810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4482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게임 실행 흐름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00108"/>
            <a:ext cx="7429552" cy="5502579"/>
          </a:xfrm>
          <a:prstGeom prst="rect">
            <a:avLst/>
          </a:prstGeom>
        </p:spPr>
      </p:pic>
      <p:sp>
        <p:nvSpPr>
          <p:cNvPr id="12" name="도넛 11"/>
          <p:cNvSpPr/>
          <p:nvPr/>
        </p:nvSpPr>
        <p:spPr>
          <a:xfrm>
            <a:off x="2714612" y="2214554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1714480" y="2714620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1285852" y="4000504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3714744" y="3143248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29190" y="2867095"/>
            <a:ext cx="2857520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자원을 클릭해서 모아 더 많은 식물들을 소환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9374909"/>
              </p:ext>
            </p:extLst>
          </p:nvPr>
        </p:nvGraphicFramePr>
        <p:xfrm>
          <a:off x="214282" y="1500174"/>
          <a:ext cx="8715436" cy="50720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8"/>
                <a:gridCol w="2071702"/>
                <a:gridCol w="5500726"/>
              </a:tblGrid>
              <a:tr h="33627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리소스 수집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buNone/>
                      </a:pP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 등등 리소스 수집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159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 및 맵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좌표와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맵 이미지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좀비의 좌표와 이동 애니메이션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공격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식물의 공격 애니메이션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식물과 좀비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식물과 좀비가 아닌 특별한 기능을 하는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식물과 좀비를 구현</a:t>
                      </a:r>
                      <a:endParaRPr lang="ko-KR" altLang="en-US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충돌</a:t>
                      </a:r>
                      <a:r>
                        <a:rPr lang="ko-KR" altLang="en-US" sz="14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체크 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</a:t>
                      </a:r>
                      <a:r>
                        <a:rPr lang="en-US" altLang="ko-KR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공격과 좀비의 충돌 체크</a:t>
                      </a:r>
                      <a:endParaRPr lang="ko-KR" altLang="en-US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1468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 및 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 마다 자원이 나오게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마우스 클릭으로 자원을 수집하게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 상단에 자원의 수</a:t>
                      </a:r>
                      <a:r>
                        <a:rPr lang="en-US" altLang="ko-KR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소환 가능한 식물 등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스테이지를 클리어 할수록 점점 나오는 좀비의 수가 많아지게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효과음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 및 게임 내 효과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후 버그 수정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42852"/>
            <a:ext cx="25523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04.</a:t>
            </a:r>
            <a:r>
              <a:rPr lang="ko-KR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7422" y="2719984"/>
            <a:ext cx="47149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05.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자체 평가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3284538"/>
              </p:ext>
            </p:extLst>
          </p:nvPr>
        </p:nvGraphicFramePr>
        <p:xfrm>
          <a:off x="500034" y="2357430"/>
          <a:ext cx="8128000" cy="347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198910"/>
              </a:tblGrid>
              <a:tr h="67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(A: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B: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C: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D: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E: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컨셉이 잘 표현되었는가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범위가 구체적이며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측정 가능한가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계획이 구체적이며 실행 가능한가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199</TotalTime>
  <Words>356</Words>
  <Application>Microsoft Office PowerPoint</Application>
  <PresentationFormat>화면 슬라이드 쇼(4:3)</PresentationFormat>
  <Paragraphs>96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가을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게임공학과 2015182045 홍혜령</dc:title>
  <dc:creator>cn</dc:creator>
  <cp:lastModifiedBy>user</cp:lastModifiedBy>
  <cp:revision>25</cp:revision>
  <dcterms:created xsi:type="dcterms:W3CDTF">2016-09-21T15:04:44Z</dcterms:created>
  <dcterms:modified xsi:type="dcterms:W3CDTF">2016-11-05T06:27:44Z</dcterms:modified>
</cp:coreProperties>
</file>