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988C4-83E1-41AB-BD7B-AF3AC962D9F8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A624-663F-4F5F-A5DA-C30596E44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5B70-EF40-4EDC-BB1C-D9E04512C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D22543-FEEB-4FE2-BC7F-70C53D3E9631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CE193E-BE88-44EF-9F28-6463590CB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4480" y="2143116"/>
            <a:ext cx="5920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프로젝트 발표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422" y="6130373"/>
            <a:ext cx="65008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게임공학과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2015182045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홍혜령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57752" y="1214422"/>
            <a:ext cx="35004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좀비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모작 게임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5495054"/>
            <a:ext cx="87154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모아 식물을 소환하고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cap="none" spc="0" dirty="0" err="1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좀비로부터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정원을 지키는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cap="none" spc="0" dirty="0" err="1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Defence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게임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42852"/>
            <a:ext cx="26965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컨셉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3306" y="2500306"/>
            <a:ext cx="4669972" cy="2808514"/>
          </a:xfrm>
          <a:prstGeom prst="rect">
            <a:avLst/>
          </a:prstGeom>
        </p:spPr>
      </p:pic>
      <p:pic>
        <p:nvPicPr>
          <p:cNvPr id="10" name="그림 9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0"/>
            <a:ext cx="4286280" cy="3181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6965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범위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1788338"/>
              </p:ext>
            </p:extLst>
          </p:nvPr>
        </p:nvGraphicFramePr>
        <p:xfrm>
          <a:off x="142844" y="1571612"/>
          <a:ext cx="8858312" cy="5017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7715304"/>
              </a:tblGrid>
              <a:tr h="142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9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가지의 스테이지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 :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시간마다 공격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 생산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 +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폭탄 식물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좀비가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닿으면 폭발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3 :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 +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얼음 식물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이속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감소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나타나는 기본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스테이지마다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좀비의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수가 점점 많아짐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생성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69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마우스로 조작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삽 아이템으로 식물 삭제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좀비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좀비의 충돌할 시 식물이 사라짐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제한시간 동안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좀비를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막으면 승리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끝까지 오면 패배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다양한 효과음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90011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계획 대비</a:t>
            </a:r>
            <a:r>
              <a:rPr lang="en-US" altLang="ko-KR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현재 진행 상황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9374909"/>
              </p:ext>
            </p:extLst>
          </p:nvPr>
        </p:nvGraphicFramePr>
        <p:xfrm>
          <a:off x="142844" y="928670"/>
          <a:ext cx="8858312" cy="58919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1309"/>
                <a:gridCol w="1343269"/>
                <a:gridCol w="1052832"/>
                <a:gridCol w="5590902"/>
              </a:tblGrid>
              <a:tr h="252128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리소스 수집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buNone/>
                      </a:pPr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 등등 리소스 수집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5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buNone/>
                      </a:pPr>
                      <a:r>
                        <a:rPr lang="en-US" altLang="ko-KR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(100%) </a:t>
                      </a:r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리소스 수집 완료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 및 맵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좌표와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 구현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 이미지 구현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(100%) 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구현 완료 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사용자가 선택한 식물 확인 가능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좀비의 좌표와 이동 애니메이션 구현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(100%) </a:t>
                      </a:r>
                      <a:r>
                        <a:rPr lang="ko-KR" altLang="en-US" sz="1200" spc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 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랜덤 시간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랜덤 위치에 생성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공격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식물의 공격 애니메이션 구현</a:t>
                      </a:r>
                      <a:endParaRPr lang="en-US" altLang="ko-KR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(100%) 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구현 완료</a:t>
                      </a:r>
                      <a:endParaRPr lang="en-US" altLang="ko-KR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617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식물과 좀비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식물과 좀비가 아닌 특별한 기능을 하는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식물과 좀비를 구현</a:t>
                      </a:r>
                      <a:endParaRPr lang="ko-KR" altLang="en-US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3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(50%)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spc="0" baseline="0" smtClean="0">
                          <a:latin typeface="맑은 고딕" pitchFamily="50" charset="-127"/>
                          <a:ea typeface="맑은 고딕" pitchFamily="50" charset="-127"/>
                        </a:rPr>
                        <a:t>특별한 식물 애니메이션 구현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(X)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특별한 식물의 기능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endParaRPr lang="ko-KR" altLang="en-US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3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충돌</a:t>
                      </a:r>
                      <a:r>
                        <a:rPr lang="ko-KR" altLang="en-US" sz="12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체크 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공격과 좀비의 충돌 체크</a:t>
                      </a:r>
                      <a:endParaRPr lang="ko-KR" altLang="en-US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024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 및 </a:t>
                      </a:r>
                      <a:r>
                        <a:rPr lang="en-US" altLang="ko-KR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 마다 자원이 나오게 구현</a:t>
                      </a:r>
                      <a:endParaRPr lang="en-US" altLang="ko-KR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마우스 클릭으로 자원을 수집하게 구현</a:t>
                      </a:r>
                      <a:endParaRPr lang="en-US" altLang="ko-KR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상단에 자원의 수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소환 가능한 식물</a:t>
                      </a:r>
                      <a:r>
                        <a:rPr lang="en-US" altLang="ko-KR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삽 아이템 등 구현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45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스테이지를 </a:t>
                      </a:r>
                      <a:r>
                        <a:rPr lang="ko-KR" altLang="en-US" sz="1200" spc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클리어</a:t>
                      </a: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 할수록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식물 종류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좀비의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r>
                        <a:rPr lang="en-US" altLang="ko-KR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spc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이미지 다르게 구현</a:t>
                      </a:r>
                      <a:endParaRPr lang="en-US" altLang="ko-KR" sz="12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3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 및 게임 내 효과 구현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617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마무리</a:t>
                      </a:r>
                      <a:endParaRPr lang="ko-KR" altLang="en-US" sz="12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ko-KR" altLang="en-US" sz="12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후 버그 수정</a:t>
                      </a:r>
                      <a:endParaRPr lang="ko-KR" altLang="en-US" sz="12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53578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en-US" altLang="ko-KR" sz="3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commits 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통계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 descr="com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882"/>
            <a:ext cx="9144000" cy="5274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6965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05. 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자체 평가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3284538"/>
              </p:ext>
            </p:extLst>
          </p:nvPr>
        </p:nvGraphicFramePr>
        <p:xfrm>
          <a:off x="500034" y="2143116"/>
          <a:ext cx="8128000" cy="271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198910"/>
              </a:tblGrid>
              <a:tr h="681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(A: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B: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C: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D: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E: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9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계획 대비 일정을 잘 지켰는가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프로토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타입은 실행이 잘 되는가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동영상의 화면과 소리 상태는 양호 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404</Words>
  <Application>Microsoft Office PowerPoint</Application>
  <PresentationFormat>화면 슬라이드 쇼(4:3)</PresentationFormat>
  <Paragraphs>94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가을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</cp:revision>
  <dcterms:created xsi:type="dcterms:W3CDTF">2016-10-19T09:55:32Z</dcterms:created>
  <dcterms:modified xsi:type="dcterms:W3CDTF">2016-10-20T10:47:48Z</dcterms:modified>
</cp:coreProperties>
</file>