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20" y="-4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2BA95D3-CE30-437B-B115-6DF689DBCBCC}" type="datetimeFigureOut">
              <a:rPr lang="ko-KR" altLang="en-US" smtClean="0"/>
              <a:t>2016-12-19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6B3CAF-706C-42AB-971A-A765451220ED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95D3-CE30-437B-B115-6DF689DBCBCC}" type="datetimeFigureOut">
              <a:rPr lang="ko-KR" altLang="en-US" smtClean="0"/>
              <a:t>2016-12-19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3CAF-706C-42AB-971A-A765451220ED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2BA95D3-CE30-437B-B115-6DF689DBCBCC}" type="datetimeFigureOut">
              <a:rPr lang="ko-KR" altLang="en-US" smtClean="0"/>
              <a:t>2016-12-19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56B3CAF-706C-42AB-971A-A765451220ED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95D3-CE30-437B-B115-6DF689DBCBCC}" type="datetimeFigureOut">
              <a:rPr lang="ko-KR" altLang="en-US" smtClean="0"/>
              <a:t>2016-12-19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6B3CAF-706C-42AB-971A-A765451220ED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95D3-CE30-437B-B115-6DF689DBCBCC}" type="datetimeFigureOut">
              <a:rPr lang="ko-KR" altLang="en-US" smtClean="0"/>
              <a:t>2016-12-19</a:t>
            </a:fld>
            <a:endParaRPr lang="ko-KR" alt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56B3CAF-706C-42AB-971A-A765451220ED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2BA95D3-CE30-437B-B115-6DF689DBCBCC}" type="datetimeFigureOut">
              <a:rPr lang="ko-KR" altLang="en-US" smtClean="0"/>
              <a:t>2016-12-19</a:t>
            </a:fld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56B3CAF-706C-42AB-971A-A765451220ED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2BA95D3-CE30-437B-B115-6DF689DBCBCC}" type="datetimeFigureOut">
              <a:rPr lang="ko-KR" altLang="en-US" smtClean="0"/>
              <a:t>2016-12-19</a:t>
            </a:fld>
            <a:endParaRPr lang="ko-KR" alt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56B3CAF-706C-42AB-971A-A765451220ED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95D3-CE30-437B-B115-6DF689DBCBCC}" type="datetimeFigureOut">
              <a:rPr lang="ko-KR" altLang="en-US" smtClean="0"/>
              <a:t>2016-12-19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6B3CAF-706C-42AB-971A-A765451220ED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95D3-CE30-437B-B115-6DF689DBCBCC}" type="datetimeFigureOut">
              <a:rPr lang="ko-KR" altLang="en-US" smtClean="0"/>
              <a:t>2016-12-19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6B3CAF-706C-42AB-971A-A765451220ED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A95D3-CE30-437B-B115-6DF689DBCBCC}" type="datetimeFigureOut">
              <a:rPr lang="ko-KR" altLang="en-US" smtClean="0"/>
              <a:t>2016-12-19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6B3CAF-706C-42AB-971A-A765451220ED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2BA95D3-CE30-437B-B115-6DF689DBCBCC}" type="datetimeFigureOut">
              <a:rPr lang="ko-KR" altLang="en-US" smtClean="0"/>
              <a:t>2016-12-19</a:t>
            </a:fld>
            <a:endParaRPr lang="ko-KR" alt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56B3CAF-706C-42AB-971A-A765451220ED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BA95D3-CE30-437B-B115-6DF689DBCBCC}" type="datetimeFigureOut">
              <a:rPr lang="ko-KR" altLang="en-US" smtClean="0"/>
              <a:t>2016-12-19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56B3CAF-706C-42AB-971A-A765451220ED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14480" y="2143116"/>
            <a:ext cx="592021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2D </a:t>
            </a:r>
            <a:r>
              <a:rPr lang="ko-KR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프로그래밍</a:t>
            </a:r>
            <a:endParaRPr lang="en-US" altLang="ko-KR" sz="5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차 </a:t>
            </a:r>
            <a:r>
              <a:rPr lang="ko-KR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프로젝트 발표</a:t>
            </a:r>
            <a:endParaRPr lang="en-US" altLang="ko-K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57422" y="6130373"/>
            <a:ext cx="650085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ko-KR" altLang="en-US" sz="3200" dirty="0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게임공학과</a:t>
            </a:r>
            <a:r>
              <a:rPr lang="en-US" altLang="ko-KR" sz="3200" dirty="0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200" cap="none" spc="0" dirty="0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2015182045</a:t>
            </a:r>
            <a:r>
              <a:rPr lang="en-US" altLang="ko-KR" sz="3200" dirty="0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3200" dirty="0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홍혜령</a:t>
            </a:r>
            <a:endParaRPr lang="en-US" altLang="ko-KR" sz="3200" cap="none" spc="0" dirty="0" smtClean="0">
              <a:ln>
                <a:prstDash val="solid"/>
              </a:ln>
              <a:solidFill>
                <a:schemeClr val="bg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2852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14350" indent="-514350" algn="just"/>
            <a:r>
              <a:rPr lang="en-US" altLang="ko-KR" sz="3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3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차 발표 목표 개발 범위</a:t>
            </a:r>
            <a:r>
              <a:rPr lang="en-US" altLang="ko-KR" sz="3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3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대비 실제 개발 범위</a:t>
            </a:r>
            <a:endParaRPr lang="ko-KR" altLang="en-US" sz="3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21788338"/>
              </p:ext>
            </p:extLst>
          </p:nvPr>
        </p:nvGraphicFramePr>
        <p:xfrm>
          <a:off x="142844" y="785794"/>
          <a:ext cx="8929750" cy="59293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194"/>
                <a:gridCol w="4419970"/>
                <a:gridCol w="2349356"/>
                <a:gridCol w="1008230"/>
              </a:tblGrid>
              <a:tr h="30928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차 발표 목표 범위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실제 개발 완료 범위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진척도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525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스테이지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가지의 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스테이지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점점 갈수록 소환되는 좀비의 수가 많아 진다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lang="ko-KR" altLang="en-US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구현 완료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100%</a:t>
                      </a:r>
                      <a:endParaRPr lang="ko-KR" altLang="en-US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391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식물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스테이지 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 : 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기본 공격 식물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일정</a:t>
                      </a:r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시간마다 공격</a:t>
                      </a:r>
                      <a:r>
                        <a:rPr lang="en-US" altLang="ko-KR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방어 식물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자원 생산 식물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스테이지 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en-US" altLang="ko-KR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: </a:t>
                      </a:r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스테이지</a:t>
                      </a:r>
                      <a:r>
                        <a:rPr lang="en-US" altLang="ko-KR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1 + </a:t>
                      </a:r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폭탄 식물</a:t>
                      </a:r>
                      <a:r>
                        <a:rPr lang="en-US" altLang="ko-KR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4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좀비가 닿으면 폭발</a:t>
                      </a:r>
                      <a:r>
                        <a:rPr kumimoji="0" lang="en-US" altLang="ko-KR" sz="14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en-US" altLang="ko-KR" sz="14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스테이지 </a:t>
                      </a:r>
                      <a:r>
                        <a:rPr lang="en-US" altLang="ko-KR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3 : </a:t>
                      </a:r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스테이지</a:t>
                      </a:r>
                      <a:r>
                        <a:rPr lang="en-US" altLang="ko-KR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2 + </a:t>
                      </a:r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얼음 식물</a:t>
                      </a:r>
                      <a:r>
                        <a:rPr lang="en-US" altLang="ko-KR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좀비 이속 감소</a:t>
                      </a:r>
                      <a:r>
                        <a:rPr lang="en-US" altLang="ko-KR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구현 완료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100%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147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좀비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일정 시간마다 나타나는 기본 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좀비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이속이 빠른 좀비</a:t>
                      </a:r>
                      <a:endParaRPr lang="ko-KR" altLang="en-US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기본 좀비만 구현 완료</a:t>
                      </a:r>
                      <a:endParaRPr lang="ko-KR" altLang="en-US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50%</a:t>
                      </a:r>
                      <a:endParaRPr lang="ko-KR" altLang="en-US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349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자원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일정 시간마다 생성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구현 완료</a:t>
                      </a:r>
                      <a:endParaRPr lang="ko-KR" altLang="en-US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100%</a:t>
                      </a:r>
                      <a:endParaRPr lang="ko-KR" altLang="en-US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6082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게임 기능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마우스로 조작</a:t>
                      </a:r>
                      <a:endParaRPr lang="en-US" altLang="ko-KR" sz="14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자원을 충분히 모으면 더 많은 식물 소환 가능</a:t>
                      </a:r>
                      <a:endParaRPr lang="en-US" altLang="ko-KR" sz="14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삽 아이템으로 식물 삭제 가능</a:t>
                      </a:r>
                      <a:endParaRPr lang="en-US" altLang="ko-KR" sz="14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남은 시간 동안 자동으로 좀비 계속 소환</a:t>
                      </a:r>
                      <a:endParaRPr lang="en-US" altLang="ko-KR" sz="14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식물과 좀비의 충돌할 시 식물이 사라짐</a:t>
                      </a:r>
                      <a:endParaRPr lang="en-US" altLang="ko-KR" sz="14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제한시간 동안 좀비를 막으면 승리</a:t>
                      </a:r>
                      <a:r>
                        <a:rPr lang="en-US" altLang="ko-KR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좀비가 끝까지 오면 패배</a:t>
                      </a:r>
                      <a:endParaRPr lang="en-US" altLang="ko-KR" sz="14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구현 완료</a:t>
                      </a:r>
                      <a:endParaRPr lang="en-US" altLang="ko-KR" sz="14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100%</a:t>
                      </a:r>
                      <a:endParaRPr lang="en-US" altLang="ko-KR" sz="14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62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사운드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BGM,</a:t>
                      </a:r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다양한 효과음</a:t>
                      </a:r>
                      <a:endParaRPr lang="en-US" altLang="ko-KR" sz="14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구현 완료</a:t>
                      </a:r>
                      <a:endParaRPr lang="en-US" altLang="ko-KR" sz="14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100%</a:t>
                      </a:r>
                      <a:endParaRPr lang="en-US" altLang="ko-KR" sz="14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82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식물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좀비 모션 애니메이션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공격 애니메이션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충돌 애니메이션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구현 완료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100%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</TotalTime>
  <Words>187</Words>
  <Application>Microsoft Office PowerPoint</Application>
  <PresentationFormat>화면 슬라이드 쇼(4:3)</PresentationFormat>
  <Paragraphs>44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가을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</cp:revision>
  <dcterms:created xsi:type="dcterms:W3CDTF">2016-12-19T05:40:15Z</dcterms:created>
  <dcterms:modified xsi:type="dcterms:W3CDTF">2016-12-19T05:53:16Z</dcterms:modified>
</cp:coreProperties>
</file>