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437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28454-01E9-4175-8449-0BDC0B672751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65B70-EF40-4EDC-BB1C-D9E04512C6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65B70-EF40-4EDC-BB1C-D9E04512C6B8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C137F1F-C10E-4507-A766-C9CB0838DB3B}" type="datetimeFigureOut">
              <a:rPr lang="ko-KR" altLang="en-US" smtClean="0"/>
              <a:pPr/>
              <a:t>2016-09-22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1AFC5B-895B-432D-9711-E0A611548A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7F1F-C10E-4507-A766-C9CB0838DB3B}" type="datetimeFigureOut">
              <a:rPr lang="ko-KR" altLang="en-US" smtClean="0"/>
              <a:pPr/>
              <a:t>2016-09-22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FC5B-895B-432D-9711-E0A611548A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C137F1F-C10E-4507-A766-C9CB0838DB3B}" type="datetimeFigureOut">
              <a:rPr lang="ko-KR" altLang="en-US" smtClean="0"/>
              <a:pPr/>
              <a:t>2016-09-22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61AFC5B-895B-432D-9711-E0A611548A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7F1F-C10E-4507-A766-C9CB0838DB3B}" type="datetimeFigureOut">
              <a:rPr lang="ko-KR" altLang="en-US" smtClean="0"/>
              <a:pPr/>
              <a:t>2016-09-22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1AFC5B-895B-432D-9711-E0A611548A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7F1F-C10E-4507-A766-C9CB0838DB3B}" type="datetimeFigureOut">
              <a:rPr lang="ko-KR" altLang="en-US" smtClean="0"/>
              <a:pPr/>
              <a:t>2016-09-22</a:t>
            </a:fld>
            <a:endParaRPr lang="ko-KR" alt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61AFC5B-895B-432D-9711-E0A611548A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C137F1F-C10E-4507-A766-C9CB0838DB3B}" type="datetimeFigureOut">
              <a:rPr lang="ko-KR" altLang="en-US" smtClean="0"/>
              <a:pPr/>
              <a:t>2016-09-22</a:t>
            </a:fld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61AFC5B-895B-432D-9711-E0A611548A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C137F1F-C10E-4507-A766-C9CB0838DB3B}" type="datetimeFigureOut">
              <a:rPr lang="ko-KR" altLang="en-US" smtClean="0"/>
              <a:pPr/>
              <a:t>2016-09-22</a:t>
            </a:fld>
            <a:endParaRPr lang="ko-KR" alt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61AFC5B-895B-432D-9711-E0A611548A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7F1F-C10E-4507-A766-C9CB0838DB3B}" type="datetimeFigureOut">
              <a:rPr lang="ko-KR" altLang="en-US" smtClean="0"/>
              <a:pPr/>
              <a:t>2016-09-22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1AFC5B-895B-432D-9711-E0A611548A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7F1F-C10E-4507-A766-C9CB0838DB3B}" type="datetimeFigureOut">
              <a:rPr lang="ko-KR" altLang="en-US" smtClean="0"/>
              <a:pPr/>
              <a:t>2016-09-22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1AFC5B-895B-432D-9711-E0A611548A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7F1F-C10E-4507-A766-C9CB0838DB3B}" type="datetimeFigureOut">
              <a:rPr lang="ko-KR" altLang="en-US" smtClean="0"/>
              <a:pPr/>
              <a:t>2016-09-22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1AFC5B-895B-432D-9711-E0A611548A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C137F1F-C10E-4507-A766-C9CB0838DB3B}" type="datetimeFigureOut">
              <a:rPr lang="ko-KR" altLang="en-US" smtClean="0"/>
              <a:pPr/>
              <a:t>2016-09-22</a:t>
            </a:fld>
            <a:endParaRPr lang="ko-KR" alt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61AFC5B-895B-432D-9711-E0A611548A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C137F1F-C10E-4507-A766-C9CB0838DB3B}" type="datetimeFigureOut">
              <a:rPr lang="ko-KR" altLang="en-US" smtClean="0"/>
              <a:pPr/>
              <a:t>2016-09-22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61AFC5B-895B-432D-9711-E0A611548A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357422" y="6130373"/>
            <a:ext cx="650085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ko-KR" altLang="en-US" sz="3200" dirty="0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게임공학과</a:t>
            </a:r>
            <a:r>
              <a:rPr lang="en-US" altLang="ko-KR" sz="3200" dirty="0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200" cap="none" spc="0" dirty="0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2015182045</a:t>
            </a:r>
            <a:r>
              <a:rPr lang="en-US" altLang="ko-KR" sz="3200" dirty="0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3200" dirty="0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홍혜령</a:t>
            </a:r>
            <a:endParaRPr lang="en-US" altLang="ko-KR" sz="3200" cap="none" spc="0" dirty="0" smtClean="0">
              <a:ln>
                <a:prstDash val="solid"/>
              </a:ln>
              <a:solidFill>
                <a:schemeClr val="bg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1538" y="1643050"/>
            <a:ext cx="728667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2D </a:t>
            </a:r>
            <a:r>
              <a:rPr lang="ko-KR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프로그래밍</a:t>
            </a:r>
            <a:endParaRPr lang="en-US" altLang="ko-KR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차 프로젝트 발표</a:t>
            </a:r>
            <a:endParaRPr lang="en-US" altLang="ko-K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429124" y="1214422"/>
            <a:ext cx="350043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ko-KR" altLang="en-US" sz="3600" b="1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식물</a:t>
            </a:r>
            <a:r>
              <a:rPr lang="ko-KR" altLang="en-US" sz="3600" b="1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600" b="1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vs </a:t>
            </a:r>
            <a:r>
              <a:rPr lang="ko-KR" altLang="en-US" sz="3600" b="1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좀비</a:t>
            </a:r>
            <a:endParaRPr lang="en-US" altLang="ko-KR" sz="3600" b="1" cap="none" spc="0" dirty="0" smtClean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3600" b="1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모작 게임</a:t>
            </a:r>
            <a:endParaRPr lang="en-US" altLang="ko-KR" sz="3600" b="1" cap="none" spc="0" dirty="0" smtClean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5495054"/>
            <a:ext cx="871543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ko-KR" altLang="en-US" sz="320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자원</a:t>
            </a:r>
            <a:r>
              <a:rPr lang="ko-KR" altLang="en-US" sz="32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을 모아 식물을 소환한 뒤 좀비로부터</a:t>
            </a:r>
            <a:endParaRPr lang="en-US" altLang="ko-KR" sz="3200" cap="none" spc="0" dirty="0" smtClean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32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 살아남는 디펜스 게임</a:t>
            </a:r>
            <a:endParaRPr lang="en-US" altLang="ko-KR" sz="3200" cap="none" spc="0" dirty="0" smtClean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142852"/>
            <a:ext cx="25523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01.</a:t>
            </a:r>
            <a:r>
              <a:rPr lang="ko-KR" altLang="en-US" sz="3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게임 컨셉</a:t>
            </a:r>
            <a:endParaRPr lang="ko-KR" altLang="en-US" sz="3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9548" y="2500306"/>
            <a:ext cx="4669972" cy="2808514"/>
          </a:xfrm>
          <a:prstGeom prst="rect">
            <a:avLst/>
          </a:prstGeom>
        </p:spPr>
      </p:pic>
      <p:pic>
        <p:nvPicPr>
          <p:cNvPr id="10" name="그림 9" descr="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1285860"/>
            <a:ext cx="3657581" cy="2714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2852"/>
            <a:ext cx="25523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02.</a:t>
            </a:r>
            <a:r>
              <a:rPr lang="ko-KR" altLang="en-US" sz="32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개발 범위</a:t>
            </a:r>
            <a:endParaRPr lang="ko-KR" altLang="en-US" sz="3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21788338"/>
              </p:ext>
            </p:extLst>
          </p:nvPr>
        </p:nvGraphicFramePr>
        <p:xfrm>
          <a:off x="142844" y="1643050"/>
          <a:ext cx="8858312" cy="49424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3008"/>
                <a:gridCol w="4429156"/>
                <a:gridCol w="3286148"/>
              </a:tblGrid>
              <a:tr h="14287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최소 범위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추가 범위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91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스테이지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가지의 스테이지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점점 갈수록 소환되는 좀비의 수가 많아 진다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더 많은 배경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맵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7858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식물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기본 공격 식물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일정 시간에 자원을 생산하는 식물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방어 식물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특별한 스킬을 소유한 식물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05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좀비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기본 좀비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이동 속도가 빠른 좀비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공격이 가능한 좀비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자원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일정 시간마다 생성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더 많은 자원을</a:t>
                      </a:r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모을 수 있는 자원</a:t>
                      </a:r>
                      <a:endParaRPr lang="ko-KR" altLang="en-US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2696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게임 기능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식물들은 자동으로 일정시간마다 공격</a:t>
                      </a:r>
                      <a:endParaRPr lang="en-US" altLang="ko-KR" sz="14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자원을 충분히 모으면 더 많은 식물 소환 가능</a:t>
                      </a:r>
                      <a:endParaRPr lang="en-US" altLang="ko-KR" sz="14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남은 시간 동안 자동으로 좀비 계속 소환</a:t>
                      </a:r>
                      <a:endParaRPr lang="en-US" altLang="ko-KR" sz="14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식물과 좀비의 충돌할 시 식물이 사라짐</a:t>
                      </a:r>
                      <a:endParaRPr lang="en-US" altLang="ko-KR" sz="14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자원으로 할 수 있는 아이템 추가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55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사운드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BGM,</a:t>
                      </a:r>
                      <a:r>
                        <a:rPr lang="en-US" altLang="ko-KR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식물 소환</a:t>
                      </a:r>
                      <a:r>
                        <a:rPr lang="en-US" altLang="ko-KR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충돌 효과음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더 많은 효과음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74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식물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좀비 모션 애니메이션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공격 애니메이션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충돌 애니메이션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2852"/>
            <a:ext cx="44823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03.</a:t>
            </a:r>
            <a:r>
              <a:rPr lang="ko-KR" altLang="en-US" sz="3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예상 게임 실행 흐름</a:t>
            </a:r>
            <a:endParaRPr lang="ko-KR" altLang="en-US" sz="3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00694" y="1643050"/>
            <a:ext cx="285752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ko-KR" altLang="en-US" sz="32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돈을 모아 </a:t>
            </a:r>
            <a:endParaRPr lang="en-US" altLang="ko-KR" sz="3200" cap="none" spc="0" dirty="0" smtClean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320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다양한 식물 소환</a:t>
            </a:r>
            <a:endParaRPr lang="en-US" altLang="ko-KR" sz="3200" cap="none" spc="0" dirty="0" smtClean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29256" y="4357694"/>
            <a:ext cx="292895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ko-KR" altLang="en-US" sz="320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식물들이 좀비를 다 처치 하면 승리</a:t>
            </a:r>
            <a:r>
              <a:rPr lang="en-US" altLang="ko-KR" sz="320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!</a:t>
            </a:r>
            <a:endParaRPr lang="en-US" altLang="ko-KR" sz="3200" cap="none" spc="0" dirty="0" smtClean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071546"/>
            <a:ext cx="4786346" cy="2689056"/>
          </a:xfrm>
          <a:prstGeom prst="rect">
            <a:avLst/>
          </a:prstGeom>
        </p:spPr>
      </p:pic>
      <p:pic>
        <p:nvPicPr>
          <p:cNvPr id="9" name="그림 8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3929066"/>
            <a:ext cx="4835069" cy="2714644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2500298" y="1500174"/>
            <a:ext cx="1785950" cy="14287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2500298" y="2285992"/>
            <a:ext cx="1785950" cy="14287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2500298" y="3071810"/>
            <a:ext cx="1785950" cy="14287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2852"/>
            <a:ext cx="44823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03.</a:t>
            </a:r>
            <a:r>
              <a:rPr lang="ko-KR" altLang="en-US" sz="3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예상 게임 실행 흐름</a:t>
            </a:r>
            <a:endParaRPr lang="ko-KR" altLang="en-US" sz="3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8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1000108"/>
            <a:ext cx="7429552" cy="5502579"/>
          </a:xfrm>
          <a:prstGeom prst="rect">
            <a:avLst/>
          </a:prstGeom>
        </p:spPr>
      </p:pic>
      <p:sp>
        <p:nvSpPr>
          <p:cNvPr id="12" name="도넛 11"/>
          <p:cNvSpPr/>
          <p:nvPr/>
        </p:nvSpPr>
        <p:spPr>
          <a:xfrm>
            <a:off x="2714612" y="2214554"/>
            <a:ext cx="642942" cy="642942"/>
          </a:xfrm>
          <a:prstGeom prst="donut">
            <a:avLst>
              <a:gd name="adj" fmla="val 13838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도넛 13"/>
          <p:cNvSpPr/>
          <p:nvPr/>
        </p:nvSpPr>
        <p:spPr>
          <a:xfrm>
            <a:off x="1714480" y="2714620"/>
            <a:ext cx="642942" cy="642942"/>
          </a:xfrm>
          <a:prstGeom prst="donut">
            <a:avLst>
              <a:gd name="adj" fmla="val 13838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도넛 14"/>
          <p:cNvSpPr/>
          <p:nvPr/>
        </p:nvSpPr>
        <p:spPr>
          <a:xfrm>
            <a:off x="1285852" y="4000504"/>
            <a:ext cx="642942" cy="642942"/>
          </a:xfrm>
          <a:prstGeom prst="donut">
            <a:avLst>
              <a:gd name="adj" fmla="val 13838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도넛 15"/>
          <p:cNvSpPr/>
          <p:nvPr/>
        </p:nvSpPr>
        <p:spPr>
          <a:xfrm>
            <a:off x="3714744" y="3143248"/>
            <a:ext cx="642942" cy="642942"/>
          </a:xfrm>
          <a:prstGeom prst="donut">
            <a:avLst>
              <a:gd name="adj" fmla="val 13838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929190" y="2867095"/>
            <a:ext cx="2857520" cy="206210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ko-KR" altLang="en-US" sz="3200" cap="none" spc="0" dirty="0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자원을 클릭해서 모아 더 많은 식물들을 소환</a:t>
            </a:r>
            <a:endParaRPr lang="en-US" altLang="ko-KR" sz="3200" cap="none" spc="0" dirty="0" smtClean="0">
              <a:ln>
                <a:prstDash val="solid"/>
              </a:ln>
              <a:solidFill>
                <a:schemeClr val="bg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59374909"/>
              </p:ext>
            </p:extLst>
          </p:nvPr>
        </p:nvGraphicFramePr>
        <p:xfrm>
          <a:off x="214282" y="1071546"/>
          <a:ext cx="8715436" cy="57917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008"/>
                <a:gridCol w="2071702"/>
                <a:gridCol w="5500726"/>
              </a:tblGrid>
              <a:tr h="36427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주차</a:t>
                      </a:r>
                      <a:endParaRPr lang="ko-KR" altLang="en-US" sz="1400" spc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리소스 수집</a:t>
                      </a:r>
                      <a:endParaRPr lang="ko-KR" altLang="en-US" sz="14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algn="ctr" latinLnBrk="1">
                        <a:buNone/>
                      </a:pPr>
                      <a:r>
                        <a:rPr lang="ko-KR" altLang="en-US" sz="14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식물</a:t>
                      </a:r>
                      <a:r>
                        <a:rPr lang="en-US" altLang="ko-KR" sz="14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좀비</a:t>
                      </a:r>
                      <a:r>
                        <a:rPr lang="en-US" altLang="ko-KR" sz="14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배경 등등 리소스 수집</a:t>
                      </a:r>
                      <a:endParaRPr lang="ko-KR" altLang="en-US" sz="14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2975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주차</a:t>
                      </a:r>
                      <a:endParaRPr lang="ko-KR" altLang="en-US" sz="1400" spc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식물 및 맵</a:t>
                      </a:r>
                      <a:endParaRPr lang="ko-KR" altLang="en-US" sz="14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식물의 좌표와</a:t>
                      </a:r>
                      <a:r>
                        <a:rPr lang="ko-KR" altLang="en-US" sz="1400" spc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애니메이션 구현</a:t>
                      </a:r>
                      <a:endParaRPr lang="en-US" altLang="ko-KR" sz="1400" spc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맵 이미지 구현</a:t>
                      </a:r>
                      <a:endParaRPr lang="ko-KR" altLang="en-US" sz="1400" spc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427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주차</a:t>
                      </a:r>
                      <a:endParaRPr lang="ko-KR" altLang="en-US" sz="1400" spc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좀비</a:t>
                      </a:r>
                      <a:endParaRPr lang="ko-KR" altLang="en-US" sz="14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좀비의 좌표와 이동 애니메이션 구현</a:t>
                      </a:r>
                      <a:endParaRPr lang="ko-KR" altLang="en-US" sz="1400" spc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427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ko-KR" altLang="en-US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주차</a:t>
                      </a:r>
                      <a:endParaRPr lang="ko-KR" altLang="en-US" sz="1400" spc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spc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공격</a:t>
                      </a:r>
                      <a:endParaRPr lang="ko-KR" altLang="en-US" sz="14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기본 공격 식물의 공격 애니메이션 구현</a:t>
                      </a:r>
                      <a:endParaRPr lang="en-US" altLang="ko-KR" sz="1400" spc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427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주차</a:t>
                      </a:r>
                      <a:endParaRPr lang="ko-KR" altLang="en-US" sz="1400" spc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특별한 식물과 좀비</a:t>
                      </a:r>
                      <a:endParaRPr lang="ko-KR" altLang="en-US" sz="14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기본 식물과 좀비가 아닌 특별한 기능을 하는</a:t>
                      </a:r>
                      <a:r>
                        <a:rPr lang="ko-KR" altLang="en-US" sz="1400" spc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식물과 좀비를 구현</a:t>
                      </a:r>
                      <a:endParaRPr lang="ko-KR" altLang="en-US" sz="1400" spc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12703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lang="ko-KR" altLang="en-US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주차</a:t>
                      </a:r>
                      <a:endParaRPr lang="ko-KR" altLang="en-US" sz="1400" spc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충돌</a:t>
                      </a:r>
                      <a:r>
                        <a:rPr lang="ko-KR" altLang="en-US" sz="1400" spc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체크 </a:t>
                      </a:r>
                      <a:endParaRPr lang="ko-KR" altLang="en-US" sz="14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식물과 좀비</a:t>
                      </a:r>
                      <a:r>
                        <a:rPr lang="en-US" altLang="ko-KR" sz="14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spc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식물의 공격과 좀비의 충돌 체크</a:t>
                      </a:r>
                      <a:endParaRPr lang="ko-KR" altLang="en-US" sz="1400" spc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86978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lang="ko-KR" altLang="en-US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주차</a:t>
                      </a:r>
                      <a:endParaRPr lang="ko-KR" altLang="en-US" sz="1400" spc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자원 및 </a:t>
                      </a:r>
                      <a:r>
                        <a:rPr lang="en-US" altLang="ko-KR" sz="14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endParaRPr lang="ko-KR" altLang="en-US" sz="14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일정 시간 마다 자원이 나오게 구현</a:t>
                      </a:r>
                      <a:endParaRPr lang="en-US" altLang="ko-KR" sz="1400" spc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마우스 클릭으로 자원을 수집하게 구현</a:t>
                      </a:r>
                      <a:endParaRPr lang="en-US" altLang="ko-KR" sz="1400" spc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화면 상단에 자원의 수</a:t>
                      </a:r>
                      <a:r>
                        <a:rPr lang="en-US" altLang="ko-KR" sz="14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소환 가능한 식물 등 구현</a:t>
                      </a:r>
                      <a:endParaRPr lang="ko-KR" altLang="en-US" sz="1400" spc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62802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r>
                        <a:rPr lang="ko-KR" altLang="en-US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주차</a:t>
                      </a:r>
                      <a:endParaRPr lang="ko-KR" altLang="en-US" sz="1400" spc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스테이지</a:t>
                      </a:r>
                      <a:endParaRPr lang="ko-KR" altLang="en-US" sz="14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스테이지를 클리어 할수록 점점 나오는 좀비의 수가 많아지게 구현</a:t>
                      </a:r>
                      <a:endParaRPr lang="en-US" altLang="ko-KR" sz="1400" spc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427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lang="ko-KR" altLang="en-US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주차</a:t>
                      </a:r>
                      <a:endParaRPr lang="ko-KR" altLang="en-US" sz="1400" spc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효과음</a:t>
                      </a:r>
                      <a:endParaRPr lang="ko-KR" altLang="en-US" sz="14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사운드 및 게임 내 효과 구현</a:t>
                      </a:r>
                      <a:endParaRPr lang="ko-KR" altLang="en-US" sz="1400" spc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427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lang="ko-KR" altLang="en-US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주차</a:t>
                      </a:r>
                      <a:endParaRPr lang="ko-KR" altLang="en-US" sz="1400" spc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테스트 및 수정</a:t>
                      </a:r>
                      <a:endParaRPr lang="ko-KR" altLang="en-US" sz="14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테스트</a:t>
                      </a:r>
                      <a:r>
                        <a:rPr lang="ko-KR" altLang="en-US" sz="1400" spc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후 버그 수정</a:t>
                      </a:r>
                      <a:endParaRPr lang="ko-KR" altLang="en-US" sz="1400" spc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54235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r>
                        <a:rPr lang="ko-KR" altLang="en-US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주차</a:t>
                      </a:r>
                      <a:endParaRPr lang="ko-KR" altLang="en-US" sz="1400" spc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</a:t>
                      </a:r>
                      <a:endParaRPr lang="ko-KR" altLang="en-US" sz="14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최종 발표  및  마무리</a:t>
                      </a:r>
                      <a:endParaRPr lang="ko-KR" altLang="en-US" sz="1400" spc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142852"/>
            <a:ext cx="255230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04.</a:t>
            </a:r>
            <a:r>
              <a:rPr lang="ko-KR" altLang="en-US" sz="32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개발 일정</a:t>
            </a:r>
            <a:endParaRPr lang="ko-KR" altLang="en-US" sz="3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57422" y="2719984"/>
            <a:ext cx="471490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맑은 고딕" pitchFamily="50" charset="-127"/>
                <a:ea typeface="맑은 고딕" pitchFamily="50" charset="-127"/>
              </a:rPr>
              <a:t>감사합니다</a:t>
            </a:r>
            <a:r>
              <a:rPr lang="en-US" altLang="ko-KR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5">
                  <a:lumMod val="40000"/>
                  <a:lumOff val="6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2852"/>
            <a:ext cx="25523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05.</a:t>
            </a:r>
            <a:r>
              <a:rPr lang="ko-KR" altLang="en-US" sz="3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자체 평가</a:t>
            </a:r>
            <a:endParaRPr lang="ko-KR" altLang="en-US" sz="3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23284538"/>
              </p:ext>
            </p:extLst>
          </p:nvPr>
        </p:nvGraphicFramePr>
        <p:xfrm>
          <a:off x="500034" y="2357430"/>
          <a:ext cx="8128000" cy="3472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090"/>
                <a:gridCol w="4198910"/>
              </a:tblGrid>
              <a:tr h="671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평가항목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(A: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매우 잘함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, B: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잘함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, C: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보통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, D: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못함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, E: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매우 못함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66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발표자료에 포함할 내용을 다 포함했는가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66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게임 컨셉이 잘 표현되었는가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66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게임 핵심 메카닉의 제시가 잘 되었는가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66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게임 실행 흐름이 잘 표현되었는가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66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개발 범위가 구체적이며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측정 가능한가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66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개발 계획이 구체적이며 실행 가능한가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198</TotalTime>
  <Words>365</Words>
  <Application>Microsoft Office PowerPoint</Application>
  <PresentationFormat>화면 슬라이드 쇼(4:3)</PresentationFormat>
  <Paragraphs>99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가을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게임공학과 2015182045 홍혜령</dc:title>
  <dc:creator>cn</dc:creator>
  <cp:lastModifiedBy>user</cp:lastModifiedBy>
  <cp:revision>24</cp:revision>
  <dcterms:created xsi:type="dcterms:W3CDTF">2016-09-21T15:04:44Z</dcterms:created>
  <dcterms:modified xsi:type="dcterms:W3CDTF">2016-09-22T12:28:09Z</dcterms:modified>
</cp:coreProperties>
</file>