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2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1AA1A83-1E49-4CF1-9925-D7526216A35A}" type="datetimeFigureOut">
              <a:rPr lang="ko-KR" altLang="en-US" smtClean="0"/>
              <a:pPr/>
              <a:t>2017-05-10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1526927"/>
            <a:ext cx="8458200" cy="1470025"/>
          </a:xfrm>
        </p:spPr>
        <p:txBody>
          <a:bodyPr/>
          <a:lstStyle/>
          <a:p>
            <a:r>
              <a:rPr lang="ko-KR" altLang="en-US" sz="2400" dirty="0" smtClean="0"/>
              <a:t>스크립트 언어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공항 출도착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55504" y="5060776"/>
            <a:ext cx="4953000" cy="1752600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2015182033 </a:t>
            </a:r>
            <a:r>
              <a:rPr lang="ko-KR" altLang="en-US" dirty="0" smtClean="0">
                <a:latin typeface="+mj-ea"/>
                <a:ea typeface="+mj-ea"/>
              </a:rPr>
              <a:t>이혜린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2015182045 </a:t>
            </a:r>
            <a:r>
              <a:rPr lang="ko-KR" altLang="en-US" dirty="0" smtClean="0">
                <a:latin typeface="+mj-ea"/>
                <a:ea typeface="+mj-ea"/>
              </a:rPr>
              <a:t>홍혜령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xml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KakaoTalk_20170510_2039412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464" y="4321881"/>
            <a:ext cx="8657071" cy="1699407"/>
          </a:xfrm>
          <a:prstGeom prst="rect">
            <a:avLst/>
          </a:prstGeom>
        </p:spPr>
      </p:pic>
      <p:pic>
        <p:nvPicPr>
          <p:cNvPr id="6" name="그림 5" descr="캡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017765"/>
            <a:ext cx="8208912" cy="2987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akaoTalk_20170507_19463044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2060848"/>
            <a:ext cx="4104456" cy="4536504"/>
          </a:xfr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AutoNum type="arabi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운항 스케줄 검색 기능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공항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항공사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편명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국내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국외 구분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시간 중 하나를 선택하면 항공사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편명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출발지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도착지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국내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국외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탑승구를 알려준다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 startAt="2"/>
            </a:pPr>
            <a:r>
              <a:rPr lang="ko-KR" altLang="en-US" dirty="0" smtClean="0"/>
              <a:t>실시간 검색 기능</a:t>
            </a:r>
            <a:endParaRPr lang="en-US" altLang="ko-KR" dirty="0" smtClean="0"/>
          </a:p>
          <a:p>
            <a:pPr marL="624078" indent="-514350">
              <a:buNone/>
            </a:pPr>
            <a:r>
              <a:rPr lang="en-US" altLang="ko-KR" dirty="0" smtClean="0"/>
              <a:t>		</a:t>
            </a:r>
            <a:r>
              <a:rPr lang="ko-KR" altLang="en-US" sz="2000" dirty="0" smtClean="0"/>
              <a:t>공항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항공사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국내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국외 구분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 중 하나를 선택하면 예정시각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변경시각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현황을 알려준다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 descr="KakaoTalk_20170507_1949207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088" y="2420888"/>
            <a:ext cx="7740352" cy="371337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5936" y="1268760"/>
            <a:ext cx="4896544" cy="5184576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3"/>
            </a:pPr>
            <a:r>
              <a:rPr lang="ko-KR" altLang="en-US" dirty="0" smtClean="0">
                <a:latin typeface="+mj-ea"/>
                <a:ea typeface="+mj-ea"/>
              </a:rPr>
              <a:t>일별 예상승객 검색기능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916686" lvl="1" indent="-514350"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일별 예상 승객 정도를 통해 공항의 복잡한 정도를 파악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가능하다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916686" lvl="1" indent="-514350"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국내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(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김포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김해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제주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만 가능하다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916686" lvl="1" indent="-514350">
              <a:buNone/>
            </a:pP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624078" indent="-514350">
              <a:buFont typeface="+mj-lt"/>
              <a:buAutoNum type="arabicPeriod" startAt="3"/>
            </a:pPr>
            <a:r>
              <a:rPr lang="ko-KR" altLang="en-US" dirty="0" smtClean="0">
                <a:latin typeface="+mj-ea"/>
                <a:ea typeface="+mj-ea"/>
              </a:rPr>
              <a:t>즐겨 찾기 기능</a:t>
            </a:r>
            <a:endParaRPr lang="en-US" altLang="ko-KR" dirty="0" smtClean="0">
              <a:latin typeface="+mj-ea"/>
              <a:ea typeface="+mj-ea"/>
            </a:endParaRPr>
          </a:p>
          <a:p>
            <a:pPr marL="916686" lvl="1" indent="-514350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다시 보고 싶은 출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도착 일정을 즐겨찾기하는 기능이다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.  </a:t>
            </a:r>
          </a:p>
          <a:p>
            <a:pPr marL="916686" lvl="1" indent="-514350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운항 스케줄 탭에서만 설정 가능하다</a:t>
            </a:r>
            <a:r>
              <a:rPr lang="en-US" altLang="ko-KR" sz="18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916686" lvl="1" indent="-514350">
              <a:buNone/>
            </a:pPr>
            <a:endParaRPr lang="en-US" altLang="ko-KR" sz="1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624078" indent="-514350">
              <a:buFont typeface="+mj-lt"/>
              <a:buAutoNum type="arabicPeriod" startAt="3"/>
            </a:pPr>
            <a:r>
              <a:rPr lang="ko-KR" altLang="en-US" dirty="0" smtClean="0">
                <a:latin typeface="+mj-ea"/>
                <a:ea typeface="+mj-ea"/>
              </a:rPr>
              <a:t>메일 기능</a:t>
            </a:r>
            <a:endParaRPr lang="en-US" altLang="ko-KR" dirty="0" smtClean="0">
              <a:latin typeface="+mj-ea"/>
              <a:ea typeface="+mj-ea"/>
            </a:endParaRPr>
          </a:p>
          <a:p>
            <a:pPr marL="624078" indent="-514350">
              <a:buFont typeface="+mj-lt"/>
              <a:buAutoNum type="arabicPeriod" startAt="3"/>
            </a:pPr>
            <a:endParaRPr lang="en-US" altLang="ko-KR" dirty="0" smtClean="0">
              <a:latin typeface="+mj-ea"/>
              <a:ea typeface="+mj-ea"/>
            </a:endParaRPr>
          </a:p>
          <a:p>
            <a:pPr marL="624078" indent="-514350">
              <a:buNone/>
            </a:pP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KakaoTalk_20170507_20081699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3370805" cy="5209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주차별 계획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9263838"/>
              </p:ext>
            </p:extLst>
          </p:nvPr>
        </p:nvGraphicFramePr>
        <p:xfrm>
          <a:off x="153987" y="1196752"/>
          <a:ext cx="8798371" cy="522102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9661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851966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(4.28~5.4)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파이썬 모듈</a:t>
                      </a:r>
                      <a:r>
                        <a:rPr lang="en-US" altLang="ko-KR" sz="1600" dirty="0"/>
                        <a:t>, OpenAPI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(5.5~5.11)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기획발표</a:t>
                      </a:r>
                      <a:r>
                        <a:rPr lang="en-US" altLang="ko-KR" sz="1600" dirty="0" smtClean="0"/>
                        <a:t>5/10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상세 </a:t>
                      </a:r>
                      <a:r>
                        <a:rPr lang="ko-KR" altLang="en-US" sz="1600" dirty="0"/>
                        <a:t>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기획 </a:t>
                      </a:r>
                      <a:r>
                        <a:rPr lang="ko-KR" altLang="en-US" sz="1600" baseline="0" dirty="0"/>
                        <a:t>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운항 스케줄 검색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실시간 검색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예상 승객 검색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시연 </a:t>
                      </a:r>
                      <a:r>
                        <a:rPr lang="ko-KR" altLang="en-US" sz="1600" dirty="0" smtClean="0"/>
                        <a:t>발표 </a:t>
                      </a:r>
                      <a:r>
                        <a:rPr lang="en-US" altLang="ko-KR" sz="1600" dirty="0" smtClean="0"/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중간 </a:t>
                      </a:r>
                      <a:r>
                        <a:rPr lang="ko-KR" altLang="en-US" sz="1600" dirty="0"/>
                        <a:t>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tkinter GUI </a:t>
                      </a:r>
                      <a:r>
                        <a:rPr lang="ko-KR" altLang="en-US" sz="1600" dirty="0" smtClean="0"/>
                        <a:t>구현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즐겨 찾기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운항 스케줄 즐겨 찾기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baseline="0" dirty="0" smtClean="0"/>
                        <a:t>메일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 메일 등 </a:t>
                      </a:r>
                      <a:r>
                        <a:rPr lang="ko-KR" altLang="en-US" sz="1600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배포파일작성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최종구현 발표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/>
                        <a:t>6/21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배포파일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dirty="0" smtClean="0"/>
                        <a:t>YouTube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53435066"/>
              </p:ext>
            </p:extLst>
          </p:nvPr>
        </p:nvGraphicFramePr>
        <p:xfrm>
          <a:off x="457200" y="2060848"/>
          <a:ext cx="8229600" cy="280594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06488">
                  <a:extLst>
                    <a:ext uri="{9D8B030D-6E8A-4147-A177-3AD203B41FA5}">
                      <a16:colId xmlns="" xmlns:a16="http://schemas.microsoft.com/office/drawing/2014/main" val="3284879732"/>
                    </a:ext>
                  </a:extLst>
                </a:gridCol>
                <a:gridCol w="6923112">
                  <a:extLst>
                    <a:ext uri="{9D8B030D-6E8A-4147-A177-3AD203B41FA5}">
                      <a16:colId xmlns="" xmlns:a16="http://schemas.microsoft.com/office/drawing/2014/main" val="4045024749"/>
                    </a:ext>
                  </a:extLst>
                </a:gridCol>
              </a:tblGrid>
              <a:tr h="675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5991626"/>
                  </a:ext>
                </a:extLst>
              </a:tr>
              <a:tr h="1065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홍혜령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운행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실시간</a:t>
                      </a:r>
                      <a:r>
                        <a:rPr lang="en-US" altLang="ko-KR" dirty="0" smtClean="0"/>
                        <a:t>),</a:t>
                      </a:r>
                    </a:p>
                    <a:p>
                      <a:pPr latinLnBrk="1"/>
                      <a:r>
                        <a:rPr lang="en-US" altLang="ko-KR" dirty="0" smtClean="0"/>
                        <a:t>GUI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3439112"/>
                  </a:ext>
                </a:extLst>
              </a:tr>
              <a:tr h="1065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이혜린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예상승객</a:t>
                      </a:r>
                      <a:r>
                        <a:rPr lang="en-US" altLang="ko-KR" dirty="0"/>
                        <a:t>),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메일 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즐겨 찾기 기능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C/C</a:t>
                      </a:r>
                      <a:r>
                        <a:rPr lang="en-US" altLang="ko-KR" dirty="0"/>
                        <a:t>++</a:t>
                      </a:r>
                      <a:r>
                        <a:rPr lang="ko-KR" altLang="en-US" dirty="0" smtClean="0"/>
                        <a:t>연동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5774663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역할 분담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</TotalTime>
  <Words>193</Words>
  <Application>Microsoft Office PowerPoint</Application>
  <PresentationFormat>화면 슬라이드 쇼(4:3)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스크립트 언어 공항 출도착</vt:lpstr>
      <vt:lpstr>슬라이드 2</vt:lpstr>
      <vt:lpstr>슬라이드 3</vt:lpstr>
      <vt:lpstr>슬라이드 4</vt:lpstr>
      <vt:lpstr>슬라이드 5</vt:lpstr>
      <vt:lpstr>주차별 계획</vt:lpstr>
      <vt:lpstr>역할 분담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공항 출도착</dc:title>
  <dc:creator>user</dc:creator>
  <cp:lastModifiedBy>user</cp:lastModifiedBy>
  <cp:revision>13</cp:revision>
  <dcterms:created xsi:type="dcterms:W3CDTF">2017-05-10T08:18:07Z</dcterms:created>
  <dcterms:modified xsi:type="dcterms:W3CDTF">2017-05-10T11:58:13Z</dcterms:modified>
</cp:coreProperties>
</file>