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61" r:id="rId4"/>
    <p:sldId id="265" r:id="rId5"/>
    <p:sldId id="266" r:id="rId6"/>
    <p:sldId id="270" r:id="rId7"/>
    <p:sldId id="258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85BE263C-DBD7-4A20-BB59-AAB30ACAA65A}" styleName="보통 스타일 3 - 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44" y="-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직사각형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직사각형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직사각형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7" name="직사각형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30" name="모서리가 둥근 직사각형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31" name="모서리가 둥근 직사각형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직사각형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E1AA1A83-1E49-4CF1-9925-D7526216A35A}" type="datetimeFigureOut">
              <a:rPr lang="ko-KR" altLang="en-US" smtClean="0"/>
              <a:pPr/>
              <a:t>2017-06-13</a:t>
            </a:fld>
            <a:endParaRPr lang="ko-KR" altLang="en-US" dirty="0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AAC61D09-C4C6-4A54-A241-F9EE6264C61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A1A83-1E49-4CF1-9925-D7526216A35A}" type="datetimeFigureOut">
              <a:rPr lang="ko-KR" altLang="en-US" smtClean="0"/>
              <a:pPr/>
              <a:t>2017-06-13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61D09-C4C6-4A54-A241-F9EE6264C61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A1A83-1E49-4CF1-9925-D7526216A35A}" type="datetimeFigureOut">
              <a:rPr lang="ko-KR" altLang="en-US" smtClean="0"/>
              <a:pPr/>
              <a:t>2017-06-13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61D09-C4C6-4A54-A241-F9EE6264C61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A1A83-1E49-4CF1-9925-D7526216A35A}" type="datetimeFigureOut">
              <a:rPr lang="ko-KR" altLang="en-US" smtClean="0"/>
              <a:pPr/>
              <a:t>2017-06-13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61D09-C4C6-4A54-A241-F9EE6264C61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A1A83-1E49-4CF1-9925-D7526216A35A}" type="datetimeFigureOut">
              <a:rPr lang="ko-KR" altLang="en-US" smtClean="0"/>
              <a:pPr/>
              <a:t>2017-06-13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61D09-C4C6-4A54-A241-F9EE6264C61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A1A83-1E49-4CF1-9925-D7526216A35A}" type="datetimeFigureOut">
              <a:rPr lang="ko-KR" altLang="en-US" smtClean="0"/>
              <a:pPr/>
              <a:t>2017-06-13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61D09-C4C6-4A54-A241-F9EE6264C61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26" name="날짜 개체 틀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1AA1A83-1E49-4CF1-9925-D7526216A35A}" type="datetimeFigureOut">
              <a:rPr lang="ko-KR" altLang="en-US" smtClean="0"/>
              <a:pPr/>
              <a:t>2017-06-13</a:t>
            </a:fld>
            <a:endParaRPr lang="ko-KR" altLang="en-US" dirty="0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AAC61D09-C4C6-4A54-A241-F9EE6264C61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8" name="바닥글 개체 틀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E1AA1A83-1E49-4CF1-9925-D7526216A35A}" type="datetimeFigureOut">
              <a:rPr lang="ko-KR" altLang="en-US" smtClean="0"/>
              <a:pPr/>
              <a:t>2017-06-13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AAC61D09-C4C6-4A54-A241-F9EE6264C61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A1A83-1E49-4CF1-9925-D7526216A35A}" type="datetimeFigureOut">
              <a:rPr lang="ko-KR" altLang="en-US" smtClean="0"/>
              <a:pPr/>
              <a:t>2017-06-13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61D09-C4C6-4A54-A241-F9EE6264C61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A1A83-1E49-4CF1-9925-D7526216A35A}" type="datetimeFigureOut">
              <a:rPr lang="ko-KR" altLang="en-US" smtClean="0"/>
              <a:pPr/>
              <a:t>2017-06-13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61D09-C4C6-4A54-A241-F9EE6264C61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dirty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A1A83-1E49-4CF1-9925-D7526216A35A}" type="datetimeFigureOut">
              <a:rPr lang="ko-KR" altLang="en-US" smtClean="0"/>
              <a:pPr/>
              <a:t>2017-06-13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61D09-C4C6-4A54-A241-F9EE6264C61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1" name="직사각형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2" name="직사각형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33" name="모서리가 둥근 직사각형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34" name="모서리가 둥근 직사각형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5" name="직사각형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직사각형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직사각형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8" name="직사각형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9" name="직사각형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0" name="직사각형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E1AA1A83-1E49-4CF1-9925-D7526216A35A}" type="datetimeFigureOut">
              <a:rPr lang="ko-KR" altLang="en-US" smtClean="0"/>
              <a:pPr/>
              <a:t>2017-06-13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AAC61D09-C4C6-4A54-A241-F9EE6264C61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1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1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1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1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1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57200" y="1526927"/>
            <a:ext cx="8458200" cy="1470025"/>
          </a:xfrm>
        </p:spPr>
        <p:txBody>
          <a:bodyPr/>
          <a:lstStyle/>
          <a:p>
            <a:r>
              <a:rPr lang="ko-KR" altLang="en-US" sz="2400" dirty="0"/>
              <a:t>스크립트 언어 </a:t>
            </a:r>
            <a:r>
              <a:rPr lang="ko-KR" altLang="en-US" sz="2400" dirty="0" smtClean="0"/>
              <a:t>최종 </a:t>
            </a:r>
            <a:r>
              <a:rPr lang="ko-KR" altLang="en-US" sz="2400" dirty="0"/>
              <a:t>발표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서울시 문화행사</a:t>
            </a:r>
            <a:r>
              <a:rPr lang="en-US" altLang="ko-KR" dirty="0"/>
              <a:t>, </a:t>
            </a:r>
            <a:r>
              <a:rPr lang="ko-KR" altLang="en-US" dirty="0"/>
              <a:t>문화시설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155504" y="5373216"/>
            <a:ext cx="4953000" cy="1440160"/>
          </a:xfrm>
        </p:spPr>
        <p:txBody>
          <a:bodyPr/>
          <a:lstStyle/>
          <a:p>
            <a:pPr algn="r"/>
            <a:r>
              <a:rPr lang="en-US" altLang="ko-KR" dirty="0">
                <a:latin typeface="+mj-ea"/>
                <a:ea typeface="+mj-ea"/>
              </a:rPr>
              <a:t>2015182033 </a:t>
            </a:r>
            <a:r>
              <a:rPr lang="ko-KR" altLang="en-US" dirty="0">
                <a:latin typeface="+mj-ea"/>
                <a:ea typeface="+mj-ea"/>
              </a:rPr>
              <a:t>이혜린 </a:t>
            </a:r>
            <a:endParaRPr lang="en-US" altLang="ko-KR" dirty="0">
              <a:latin typeface="+mj-ea"/>
              <a:ea typeface="+mj-ea"/>
            </a:endParaRPr>
          </a:p>
          <a:p>
            <a:pPr algn="r"/>
            <a:r>
              <a:rPr lang="en-US" altLang="ko-KR" dirty="0">
                <a:latin typeface="+mj-ea"/>
                <a:ea typeface="+mj-ea"/>
              </a:rPr>
              <a:t>2015182045 </a:t>
            </a:r>
            <a:r>
              <a:rPr lang="ko-KR" altLang="en-US" dirty="0">
                <a:latin typeface="+mj-ea"/>
                <a:ea typeface="+mj-ea"/>
              </a:rPr>
              <a:t>홍혜령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35496" y="116632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noProof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사용한 </a:t>
            </a:r>
            <a:r>
              <a:rPr lang="en-US" altLang="ko-KR" sz="2000" noProof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GUI </a:t>
            </a:r>
            <a:r>
              <a:rPr lang="ko-KR" altLang="en-US" sz="2000" noProof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모듈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6" name="그림 5" descr="캡처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1600" y="1483222"/>
            <a:ext cx="3096344" cy="429465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051720" y="5949280"/>
            <a:ext cx="13681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+mn-ea"/>
              </a:rPr>
              <a:t>pico2d</a:t>
            </a:r>
            <a:endParaRPr lang="ko-KR" altLang="en-US" sz="2800" dirty="0"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83032" y="5930116"/>
            <a:ext cx="12252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+mn-ea"/>
              </a:rPr>
              <a:t>tkinter</a:t>
            </a:r>
            <a:endParaRPr lang="ko-KR" altLang="en-US" sz="2800" dirty="0">
              <a:latin typeface="+mn-ea"/>
            </a:endParaRPr>
          </a:p>
        </p:txBody>
      </p:sp>
      <p:pic>
        <p:nvPicPr>
          <p:cNvPr id="8" name="그림 7" descr="캡처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44008" y="1412776"/>
            <a:ext cx="3412353" cy="432047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 descr="캡처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55976" y="1340768"/>
            <a:ext cx="3426207" cy="4320000"/>
          </a:xfrm>
          <a:prstGeom prst="rect">
            <a:avLst/>
          </a:prstGeom>
        </p:spPr>
      </p:pic>
      <p:pic>
        <p:nvPicPr>
          <p:cNvPr id="16" name="그림 15" descr="캡처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64088" y="4005064"/>
            <a:ext cx="3747762" cy="1620000"/>
          </a:xfrm>
          <a:prstGeom prst="rect">
            <a:avLst/>
          </a:prstGeom>
        </p:spPr>
      </p:pic>
      <p:sp>
        <p:nvSpPr>
          <p:cNvPr id="9" name="내용 개체 틀 2"/>
          <p:cNvSpPr txBox="1">
            <a:spLocks/>
          </p:cNvSpPr>
          <p:nvPr/>
        </p:nvSpPr>
        <p:spPr>
          <a:xfrm>
            <a:off x="0" y="620688"/>
            <a:ext cx="9144000" cy="57606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624078" marR="0" lvl="0" indent="-514350" algn="ctr" defTabSz="914400" rtl="0" eaLnBrk="1" fontAlgn="auto" latinLnBrk="1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AutoNum type="arabicPeriod"/>
              <a:tabLst/>
              <a:defRPr/>
            </a:pPr>
            <a:r>
              <a:rPr lang="ko-KR" altLang="en-US" sz="2800" dirty="0"/>
              <a:t>문화공연 </a:t>
            </a:r>
            <a:r>
              <a:rPr kumimoji="0" lang="ko-KR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검색 기능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35496" y="116632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상세 기능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87624" y="6093296"/>
            <a:ext cx="2199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문화 행사 전체 출력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436096" y="6093296"/>
            <a:ext cx="2199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문화 행사 검색 출력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4499992" y="2060848"/>
            <a:ext cx="504056" cy="216024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4355976" y="2348880"/>
            <a:ext cx="504056" cy="280831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5580112" y="4797152"/>
            <a:ext cx="504056" cy="21602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6012160" y="5085184"/>
            <a:ext cx="864096" cy="21602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3" name="그림 12" descr="캡처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39552" y="1341248"/>
            <a:ext cx="3419539" cy="432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 descr="캡처.PNG"/>
          <p:cNvPicPr>
            <a:picLocks noChangeAspect="1"/>
          </p:cNvPicPr>
          <p:nvPr/>
        </p:nvPicPr>
        <p:blipFill>
          <a:blip r:embed="rId2" cstate="print"/>
          <a:srcRect b="76664"/>
          <a:stretch>
            <a:fillRect/>
          </a:stretch>
        </p:blipFill>
        <p:spPr>
          <a:xfrm>
            <a:off x="5436096" y="1628800"/>
            <a:ext cx="3413130" cy="1008112"/>
          </a:xfrm>
          <a:prstGeom prst="rect">
            <a:avLst/>
          </a:prstGeom>
        </p:spPr>
      </p:pic>
      <p:pic>
        <p:nvPicPr>
          <p:cNvPr id="12" name="그림 11" descr="캡처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4774" y="1485264"/>
            <a:ext cx="3413130" cy="4320000"/>
          </a:xfrm>
          <a:prstGeom prst="rect">
            <a:avLst/>
          </a:prstGeom>
        </p:spPr>
      </p:pic>
      <p:sp>
        <p:nvSpPr>
          <p:cNvPr id="10" name="제목 1"/>
          <p:cNvSpPr txBox="1">
            <a:spLocks/>
          </p:cNvSpPr>
          <p:nvPr/>
        </p:nvSpPr>
        <p:spPr>
          <a:xfrm>
            <a:off x="35496" y="116632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상세 기능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0" y="620688"/>
            <a:ext cx="9144000" cy="57606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109728" lvl="0" algn="ctr">
              <a:spcBef>
                <a:spcPts val="300"/>
              </a:spcBef>
              <a:buClr>
                <a:schemeClr val="accent3"/>
              </a:buClr>
              <a:defRPr/>
            </a:pPr>
            <a:r>
              <a:rPr lang="en-US" altLang="ko-KR" sz="2800" dirty="0" smtClean="0">
                <a:solidFill>
                  <a:schemeClr val="accent3"/>
                </a:solidFill>
              </a:rPr>
              <a:t>2.</a:t>
            </a:r>
            <a:r>
              <a:rPr lang="en-US" altLang="ko-KR" sz="2800" dirty="0" smtClean="0"/>
              <a:t>  </a:t>
            </a:r>
            <a:r>
              <a:rPr lang="ko-KR" altLang="en-US" sz="2800" dirty="0" smtClean="0"/>
              <a:t>예약 바로가기 기능</a:t>
            </a:r>
            <a:endParaRPr lang="en-US" altLang="ko-KR" sz="2800" dirty="0"/>
          </a:p>
        </p:txBody>
      </p:sp>
      <p:sp>
        <p:nvSpPr>
          <p:cNvPr id="19" name="TextBox 18"/>
          <p:cNvSpPr txBox="1"/>
          <p:nvPr/>
        </p:nvSpPr>
        <p:spPr>
          <a:xfrm>
            <a:off x="5395756" y="2708920"/>
            <a:ext cx="3784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예약 기능에서도 검색 기능이 가능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323528" y="4581128"/>
            <a:ext cx="3312368" cy="144016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5" name="꺾인 연결선 24"/>
          <p:cNvCxnSpPr/>
          <p:nvPr/>
        </p:nvCxnSpPr>
        <p:spPr>
          <a:xfrm flipV="1">
            <a:off x="3563888" y="4377602"/>
            <a:ext cx="2862064" cy="275534"/>
          </a:xfrm>
          <a:prstGeom prst="bentConnector4">
            <a:avLst>
              <a:gd name="adj1" fmla="val 5032"/>
              <a:gd name="adj2" fmla="val 182966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211960" y="3861048"/>
            <a:ext cx="16177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+mj-ea"/>
                <a:ea typeface="+mj-ea"/>
              </a:rPr>
              <a:t>마우스 더블 클릭</a:t>
            </a:r>
            <a:r>
              <a:rPr lang="en-US" altLang="ko-KR" sz="1400" dirty="0" smtClean="0">
                <a:latin typeface="+mj-ea"/>
                <a:ea typeface="+mj-ea"/>
              </a:rPr>
              <a:t>!</a:t>
            </a:r>
            <a:endParaRPr lang="ko-KR" altLang="en-US" sz="1400" dirty="0">
              <a:latin typeface="+mj-ea"/>
              <a:ea typeface="+mj-ea"/>
            </a:endParaRPr>
          </a:p>
        </p:txBody>
      </p:sp>
      <p:pic>
        <p:nvPicPr>
          <p:cNvPr id="13" name="그림 12" descr="캡처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23928" y="4509120"/>
            <a:ext cx="5004048" cy="207230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951151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그림 22" descr="캡처.PNG"/>
          <p:cNvPicPr>
            <a:picLocks noChangeAspect="1"/>
          </p:cNvPicPr>
          <p:nvPr/>
        </p:nvPicPr>
        <p:blipFill>
          <a:blip r:embed="rId2" cstate="print"/>
          <a:srcRect b="1062"/>
          <a:stretch>
            <a:fillRect/>
          </a:stretch>
        </p:blipFill>
        <p:spPr>
          <a:xfrm>
            <a:off x="467544" y="3573016"/>
            <a:ext cx="3518343" cy="2808312"/>
          </a:xfrm>
          <a:prstGeom prst="rect">
            <a:avLst/>
          </a:prstGeom>
        </p:spPr>
      </p:pic>
      <p:pic>
        <p:nvPicPr>
          <p:cNvPr id="19" name="그림 18" descr="캡처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64089" y="3270405"/>
            <a:ext cx="3384376" cy="3422884"/>
          </a:xfrm>
          <a:prstGeom prst="rect">
            <a:avLst/>
          </a:prstGeom>
        </p:spPr>
      </p:pic>
      <p:sp>
        <p:nvSpPr>
          <p:cNvPr id="10" name="제목 1"/>
          <p:cNvSpPr txBox="1">
            <a:spLocks/>
          </p:cNvSpPr>
          <p:nvPr/>
        </p:nvSpPr>
        <p:spPr>
          <a:xfrm>
            <a:off x="35496" y="116632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상세 기능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0" y="620688"/>
            <a:ext cx="9144000" cy="57606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109728" lvl="0" algn="ctr">
              <a:spcBef>
                <a:spcPts val="300"/>
              </a:spcBef>
              <a:buClr>
                <a:schemeClr val="accent3"/>
              </a:buClr>
              <a:defRPr/>
            </a:pPr>
            <a:r>
              <a:rPr lang="en-US" altLang="ko-KR" sz="2800" dirty="0" smtClean="0">
                <a:solidFill>
                  <a:schemeClr val="accent3"/>
                </a:solidFill>
              </a:rPr>
              <a:t>3.</a:t>
            </a:r>
            <a:r>
              <a:rPr lang="en-US" altLang="ko-KR" sz="2800" dirty="0" smtClean="0"/>
              <a:t>  </a:t>
            </a:r>
            <a:r>
              <a:rPr lang="ko-KR" altLang="en-US" sz="2800" dirty="0" smtClean="0"/>
              <a:t>교통편 검색 기능</a:t>
            </a:r>
            <a:endParaRPr lang="en-US" altLang="ko-KR" sz="2800" dirty="0"/>
          </a:p>
        </p:txBody>
      </p:sp>
      <p:pic>
        <p:nvPicPr>
          <p:cNvPr id="13" name="그림 12" descr="캡처.PNG"/>
          <p:cNvPicPr>
            <a:picLocks noChangeAspect="1"/>
          </p:cNvPicPr>
          <p:nvPr/>
        </p:nvPicPr>
        <p:blipFill>
          <a:blip r:embed="rId2" cstate="print"/>
          <a:srcRect b="46726"/>
          <a:stretch>
            <a:fillRect/>
          </a:stretch>
        </p:blipFill>
        <p:spPr>
          <a:xfrm>
            <a:off x="2987824" y="1196752"/>
            <a:ext cx="3518343" cy="1512168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5364088" y="1700808"/>
            <a:ext cx="432048" cy="28803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내용 개체 틀 2"/>
          <p:cNvSpPr txBox="1">
            <a:spLocks/>
          </p:cNvSpPr>
          <p:nvPr/>
        </p:nvSpPr>
        <p:spPr>
          <a:xfrm>
            <a:off x="36512" y="2708920"/>
            <a:ext cx="9144000" cy="57606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109728" algn="ctr">
              <a:spcBef>
                <a:spcPts val="300"/>
              </a:spcBef>
              <a:buClr>
                <a:schemeClr val="accent3"/>
              </a:buClr>
              <a:defRPr/>
            </a:pPr>
            <a:r>
              <a:rPr lang="en-US" altLang="ko-KR" sz="2800" dirty="0" smtClean="0">
                <a:solidFill>
                  <a:schemeClr val="accent3"/>
                </a:solidFill>
              </a:rPr>
              <a:t>4.</a:t>
            </a:r>
            <a:r>
              <a:rPr lang="en-US" altLang="ko-KR" sz="2800" dirty="0" smtClean="0"/>
              <a:t>  </a:t>
            </a:r>
            <a:r>
              <a:rPr lang="ko-KR" altLang="en-US" sz="2800" dirty="0" smtClean="0"/>
              <a:t>교통편 지도 기능</a:t>
            </a:r>
            <a:endParaRPr lang="en-US" altLang="ko-KR" sz="2800" dirty="0" smtClean="0"/>
          </a:p>
        </p:txBody>
      </p:sp>
      <p:sp>
        <p:nvSpPr>
          <p:cNvPr id="18" name="직사각형 17"/>
          <p:cNvSpPr/>
          <p:nvPr/>
        </p:nvSpPr>
        <p:spPr>
          <a:xfrm>
            <a:off x="3275856" y="4077072"/>
            <a:ext cx="432048" cy="28803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0" name="꺾인 연결선 24"/>
          <p:cNvCxnSpPr>
            <a:endCxn id="19" idx="1"/>
          </p:cNvCxnSpPr>
          <p:nvPr/>
        </p:nvCxnSpPr>
        <p:spPr>
          <a:xfrm>
            <a:off x="3779912" y="4221088"/>
            <a:ext cx="1584177" cy="76075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675106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 descr="캡처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80653" y="1340768"/>
            <a:ext cx="3419539" cy="4320000"/>
          </a:xfrm>
          <a:prstGeom prst="rect">
            <a:avLst/>
          </a:prstGeom>
        </p:spPr>
      </p:pic>
      <p:sp>
        <p:nvSpPr>
          <p:cNvPr id="10" name="제목 1"/>
          <p:cNvSpPr txBox="1">
            <a:spLocks/>
          </p:cNvSpPr>
          <p:nvPr/>
        </p:nvSpPr>
        <p:spPr>
          <a:xfrm>
            <a:off x="35496" y="116632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상세 기능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0" y="620688"/>
            <a:ext cx="9144000" cy="57606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109728" lvl="0" algn="ctr">
              <a:spcBef>
                <a:spcPts val="300"/>
              </a:spcBef>
              <a:buClr>
                <a:schemeClr val="accent3"/>
              </a:buClr>
              <a:defRPr/>
            </a:pPr>
            <a:r>
              <a:rPr lang="en-US" altLang="ko-KR" sz="2800" dirty="0" smtClean="0">
                <a:solidFill>
                  <a:schemeClr val="accent3"/>
                </a:solidFill>
              </a:rPr>
              <a:t>5.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메일 기능</a:t>
            </a:r>
            <a:endParaRPr lang="en-US" altLang="ko-KR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0" y="6084004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검색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예약 바로가기 기능에서만 사용 가능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843808" y="4005064"/>
            <a:ext cx="3312368" cy="144016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555776" y="386104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  <a:latin typeface="+mj-ea"/>
                <a:ea typeface="+mj-ea"/>
              </a:rPr>
              <a:t>1</a:t>
            </a:r>
            <a:endParaRPr lang="ko-KR" altLang="en-US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83968" y="51479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  <a:latin typeface="+mj-ea"/>
                <a:ea typeface="+mj-ea"/>
              </a:rPr>
              <a:t>2</a:t>
            </a:r>
            <a:endParaRPr lang="ko-KR" altLang="en-US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572000" y="5229200"/>
            <a:ext cx="1080120" cy="216024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2633238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591629762"/>
              </p:ext>
            </p:extLst>
          </p:nvPr>
        </p:nvGraphicFramePr>
        <p:xfrm>
          <a:off x="755576" y="815320"/>
          <a:ext cx="7776864" cy="405384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1105645">
                  <a:extLst>
                    <a:ext uri="{9D8B030D-6E8A-4147-A177-3AD203B41FA5}">
                      <a16:colId xmlns="" xmlns:a16="http://schemas.microsoft.com/office/drawing/2014/main" val="3130116251"/>
                    </a:ext>
                  </a:extLst>
                </a:gridCol>
                <a:gridCol w="2350739">
                  <a:extLst>
                    <a:ext uri="{9D8B030D-6E8A-4147-A177-3AD203B41FA5}">
                      <a16:colId xmlns="" xmlns:a16="http://schemas.microsoft.com/office/drawing/2014/main" val="567274282"/>
                    </a:ext>
                  </a:extLst>
                </a:gridCol>
                <a:gridCol w="3600400">
                  <a:extLst>
                    <a:ext uri="{9D8B030D-6E8A-4147-A177-3AD203B41FA5}">
                      <a16:colId xmlns="" xmlns:a16="http://schemas.microsoft.com/office/drawing/2014/main" val="4240577183"/>
                    </a:ext>
                  </a:extLst>
                </a:gridCol>
                <a:gridCol w="720080">
                  <a:extLst>
                    <a:ext uri="{9D8B030D-6E8A-4147-A177-3AD203B41FA5}">
                      <a16:colId xmlns="" xmlns:a16="http://schemas.microsoft.com/office/drawing/2014/main" val="3110937553"/>
                    </a:ext>
                  </a:extLst>
                </a:gridCol>
              </a:tblGrid>
              <a:tr h="220896"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4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400" dirty="0"/>
                        <a:t>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400" dirty="0"/>
                        <a:t>세부 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400" dirty="0"/>
                        <a:t>시행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771836580"/>
                  </a:ext>
                </a:extLst>
              </a:tr>
              <a:tr h="375522"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400" dirty="0"/>
                        <a:t>1</a:t>
                      </a:r>
                      <a:r>
                        <a:rPr lang="ko-KR" altLang="en-US" sz="1400" dirty="0" smtClean="0"/>
                        <a:t>주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400" dirty="0"/>
                        <a:t>파이썬 모듈</a:t>
                      </a:r>
                      <a:r>
                        <a:rPr lang="en-US" altLang="ko-KR" sz="1400" dirty="0"/>
                        <a:t>, OpenAPI </a:t>
                      </a:r>
                      <a:r>
                        <a:rPr lang="ko-KR" altLang="en-US" sz="1400" dirty="0" smtClean="0"/>
                        <a:t>조사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400" dirty="0" smtClean="0"/>
                        <a:t>응용 앱 개발 예시 조사</a:t>
                      </a:r>
                    </a:p>
                    <a:p>
                      <a:pPr algn="just" latinLnBrk="1"/>
                      <a:r>
                        <a:rPr lang="ko-KR" altLang="en-US" sz="1400" dirty="0" smtClean="0"/>
                        <a:t>서울 </a:t>
                      </a:r>
                      <a:r>
                        <a:rPr lang="ko-KR" altLang="en-US" sz="1400" dirty="0"/>
                        <a:t>열린 데이터 광장 </a:t>
                      </a:r>
                      <a:r>
                        <a:rPr lang="ko-KR" altLang="en-US" sz="1400" dirty="0" smtClean="0"/>
                        <a:t>활용 사례 조사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400" dirty="0"/>
                        <a:t>100%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66783592"/>
                  </a:ext>
                </a:extLst>
              </a:tr>
              <a:tr h="375522"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400" dirty="0"/>
                        <a:t>2</a:t>
                      </a:r>
                      <a:r>
                        <a:rPr lang="ko-KR" altLang="en-US" sz="1400" dirty="0" smtClean="0"/>
                        <a:t>주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400" dirty="0"/>
                        <a:t>기획발표</a:t>
                      </a:r>
                      <a:r>
                        <a:rPr lang="en-US" altLang="ko-KR" sz="1400" dirty="0" smtClean="0"/>
                        <a:t>5/10</a:t>
                      </a:r>
                      <a:endParaRPr lang="en-US" altLang="ko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400" dirty="0" smtClean="0"/>
                        <a:t>상세 기능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구현 방법</a:t>
                      </a:r>
                      <a:r>
                        <a:rPr lang="en-US" altLang="ko-KR" sz="1400" baseline="0" dirty="0" smtClean="0"/>
                        <a:t>, </a:t>
                      </a:r>
                      <a:r>
                        <a:rPr lang="ko-KR" altLang="en-US" sz="1400" baseline="0" dirty="0" smtClean="0"/>
                        <a:t>역할 분담 등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100%</a:t>
                      </a:r>
                      <a:endParaRPr lang="ko-KR" altLang="en-US" sz="1400" dirty="0"/>
                    </a:p>
                    <a:p>
                      <a:pPr algn="just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181699754"/>
                  </a:ext>
                </a:extLst>
              </a:tr>
              <a:tr h="375522"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400" dirty="0"/>
                        <a:t>3</a:t>
                      </a:r>
                      <a:r>
                        <a:rPr lang="ko-KR" altLang="en-US" sz="1400" dirty="0" smtClean="0"/>
                        <a:t>주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400" dirty="0"/>
                        <a:t>OpenAPI</a:t>
                      </a:r>
                      <a:r>
                        <a:rPr lang="en-US" altLang="ko-KR" sz="1400" baseline="0" dirty="0"/>
                        <a:t> </a:t>
                      </a:r>
                      <a:r>
                        <a:rPr lang="ko-KR" altLang="en-US" sz="1400" baseline="0" dirty="0"/>
                        <a:t>연동</a:t>
                      </a:r>
                      <a:r>
                        <a:rPr lang="en-US" altLang="ko-KR" sz="1400" baseline="0" dirty="0"/>
                        <a:t> </a:t>
                      </a:r>
                      <a:r>
                        <a:rPr lang="ko-KR" altLang="en-US" sz="1400" baseline="0" dirty="0"/>
                        <a:t>구현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400" dirty="0"/>
                        <a:t>서울 열린 데이터 광장  </a:t>
                      </a:r>
                      <a:r>
                        <a:rPr lang="en-US" altLang="ko-KR" sz="1400" dirty="0"/>
                        <a:t>OpenAPI</a:t>
                      </a:r>
                      <a:r>
                        <a:rPr lang="en-US" altLang="ko-KR" sz="1400" baseline="0" dirty="0"/>
                        <a:t> </a:t>
                      </a:r>
                      <a:r>
                        <a:rPr lang="ko-KR" altLang="en-US" sz="1400" baseline="0" dirty="0"/>
                        <a:t>활용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100%</a:t>
                      </a:r>
                      <a:endParaRPr lang="ko-KR" altLang="en-US" sz="1400" dirty="0"/>
                    </a:p>
                    <a:p>
                      <a:pPr algn="just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969082127"/>
                  </a:ext>
                </a:extLst>
              </a:tr>
              <a:tr h="375522"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400" dirty="0"/>
                        <a:t>4</a:t>
                      </a:r>
                      <a:r>
                        <a:rPr lang="ko-KR" altLang="en-US" sz="1400" dirty="0" smtClean="0"/>
                        <a:t>주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400" baseline="0" dirty="0"/>
                        <a:t>다양한 검색 기능 구현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문화행사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/>
                        <a:t>예약 </a:t>
                      </a:r>
                      <a:r>
                        <a:rPr lang="ko-KR" altLang="en-US" sz="1400" dirty="0" smtClean="0"/>
                        <a:t>바로가기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교통편 검색 기능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100%</a:t>
                      </a:r>
                      <a:endParaRPr lang="ko-KR" altLang="en-US" sz="1400" dirty="0"/>
                    </a:p>
                    <a:p>
                      <a:pPr algn="just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079507104"/>
                  </a:ext>
                </a:extLst>
              </a:tr>
              <a:tr h="242985"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400" dirty="0"/>
                        <a:t>5</a:t>
                      </a:r>
                      <a:r>
                        <a:rPr lang="ko-KR" altLang="en-US" sz="1400" dirty="0" smtClean="0"/>
                        <a:t>주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400" dirty="0"/>
                        <a:t>중간 발표 </a:t>
                      </a:r>
                      <a:r>
                        <a:rPr lang="en-US" altLang="ko-KR" sz="1400" dirty="0"/>
                        <a:t>5/31</a:t>
                      </a:r>
                      <a:endParaRPr lang="ko-KR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100%</a:t>
                      </a:r>
                      <a:endParaRPr lang="ko-KR" altLang="en-US" sz="1400" dirty="0" smtClean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94333453"/>
                  </a:ext>
                </a:extLst>
              </a:tr>
              <a:tr h="220896"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400" dirty="0"/>
                        <a:t>6</a:t>
                      </a:r>
                      <a:r>
                        <a:rPr lang="ko-KR" altLang="en-US" sz="1400" dirty="0" smtClean="0"/>
                        <a:t>주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GUI </a:t>
                      </a:r>
                      <a:r>
                        <a:rPr lang="ko-KR" altLang="en-US" sz="1400" dirty="0" smtClean="0"/>
                        <a:t>구현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지도 구현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400" dirty="0" smtClean="0"/>
                        <a:t>지도 기능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400" dirty="0" smtClean="0"/>
                        <a:t>100%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155219568"/>
                  </a:ext>
                </a:extLst>
              </a:tr>
              <a:tr h="375522"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400" dirty="0"/>
                        <a:t>7</a:t>
                      </a:r>
                      <a:r>
                        <a:rPr lang="ko-KR" altLang="en-US" sz="1400" dirty="0" smtClean="0"/>
                        <a:t>주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aseline="0" dirty="0" smtClean="0"/>
                        <a:t>예약 바로가기 구현</a:t>
                      </a:r>
                      <a:endParaRPr lang="en-US" altLang="ko-KR" sz="1400" baseline="0" dirty="0" smtClean="0"/>
                    </a:p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aseline="0" dirty="0" smtClean="0"/>
                        <a:t>이메일  구현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400" dirty="0" smtClean="0"/>
                        <a:t>예약 바로가기 기능</a:t>
                      </a:r>
                      <a:endParaRPr lang="en-US" altLang="ko-KR" sz="1400" dirty="0" smtClean="0"/>
                    </a:p>
                    <a:p>
                      <a:pPr algn="just" latinLnBrk="1"/>
                      <a:r>
                        <a:rPr lang="ko-KR" altLang="en-US" sz="1400" dirty="0" smtClean="0"/>
                        <a:t>이메일 기능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400" dirty="0" smtClean="0"/>
                        <a:t>100%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83539043"/>
                  </a:ext>
                </a:extLst>
              </a:tr>
              <a:tr h="375522"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400" dirty="0"/>
                        <a:t>8</a:t>
                      </a:r>
                      <a:r>
                        <a:rPr lang="ko-KR" altLang="en-US" sz="1400" dirty="0" smtClean="0"/>
                        <a:t>주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400" dirty="0" smtClean="0"/>
                        <a:t>배포파일작성</a:t>
                      </a:r>
                      <a:endParaRPr lang="en-US" altLang="ko-KR" sz="1400" baseline="0" dirty="0"/>
                    </a:p>
                    <a:p>
                      <a:pPr algn="just" latinLnBrk="1"/>
                      <a:r>
                        <a:rPr lang="ko-KR" altLang="en-US" sz="1400" dirty="0" smtClean="0"/>
                        <a:t>최종 </a:t>
                      </a:r>
                      <a:r>
                        <a:rPr lang="ko-KR" altLang="en-US" sz="1400" dirty="0"/>
                        <a:t>발표</a:t>
                      </a:r>
                      <a:r>
                        <a:rPr lang="en-US" altLang="ko-KR" sz="1400" dirty="0"/>
                        <a:t> 6/14</a:t>
                      </a:r>
                      <a:endParaRPr lang="ko-KR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400" baseline="0" dirty="0" smtClean="0"/>
                        <a:t>배포파일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400" dirty="0" smtClean="0"/>
                        <a:t>100%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746666000"/>
                  </a:ext>
                </a:extLst>
              </a:tr>
            </a:tbl>
          </a:graphicData>
        </a:graphic>
      </p:graphicFrame>
      <p:graphicFrame>
        <p:nvGraphicFramePr>
          <p:cNvPr id="6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3220913786"/>
              </p:ext>
            </p:extLst>
          </p:nvPr>
        </p:nvGraphicFramePr>
        <p:xfrm>
          <a:off x="1043608" y="5373216"/>
          <a:ext cx="7139136" cy="934764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1133372">
                  <a:extLst>
                    <a:ext uri="{9D8B030D-6E8A-4147-A177-3AD203B41FA5}">
                      <a16:colId xmlns="" xmlns:a16="http://schemas.microsoft.com/office/drawing/2014/main" val="3284879732"/>
                    </a:ext>
                  </a:extLst>
                </a:gridCol>
                <a:gridCol w="6005764">
                  <a:extLst>
                    <a:ext uri="{9D8B030D-6E8A-4147-A177-3AD203B41FA5}">
                      <a16:colId xmlns="" xmlns:a16="http://schemas.microsoft.com/office/drawing/2014/main" val="4045024749"/>
                    </a:ext>
                  </a:extLst>
                </a:gridCol>
              </a:tblGrid>
              <a:tr h="234131"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400" dirty="0"/>
                        <a:t>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400" dirty="0"/>
                        <a:t>역할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25991626"/>
                  </a:ext>
                </a:extLst>
              </a:tr>
              <a:tr h="314982"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400" dirty="0"/>
                        <a:t>홍혜령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400" dirty="0"/>
                        <a:t>api</a:t>
                      </a:r>
                      <a:r>
                        <a:rPr lang="ko-KR" altLang="en-US" sz="1400" dirty="0"/>
                        <a:t>연동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검색기능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문화행사</a:t>
                      </a:r>
                      <a:r>
                        <a:rPr lang="en-US" altLang="ko-KR" sz="1400" dirty="0"/>
                        <a:t>), </a:t>
                      </a:r>
                      <a:r>
                        <a:rPr lang="ko-KR" altLang="en-US" sz="1400" dirty="0" smtClean="0"/>
                        <a:t>예약 </a:t>
                      </a:r>
                      <a:r>
                        <a:rPr lang="ko-KR" altLang="en-US" sz="1400" dirty="0" smtClean="0"/>
                        <a:t>바로가기 기능</a:t>
                      </a:r>
                      <a:r>
                        <a:rPr lang="en-US" altLang="ko-KR" sz="1400" dirty="0" smtClean="0"/>
                        <a:t>, GUI </a:t>
                      </a:r>
                      <a:r>
                        <a:rPr lang="ko-KR" altLang="en-US" sz="1400" dirty="0" smtClean="0"/>
                        <a:t>구현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메일 기능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43439112"/>
                  </a:ext>
                </a:extLst>
              </a:tr>
              <a:tr h="314982"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400" dirty="0"/>
                        <a:t>이혜린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400" dirty="0"/>
                        <a:t>api </a:t>
                      </a:r>
                      <a:r>
                        <a:rPr lang="ko-KR" altLang="en-US" sz="1400" dirty="0"/>
                        <a:t>연동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검색기능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 smtClean="0"/>
                        <a:t>예약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교통편</a:t>
                      </a:r>
                      <a:r>
                        <a:rPr lang="en-US" altLang="ko-KR" sz="1400" dirty="0"/>
                        <a:t>), 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dirty="0" smtClean="0"/>
                        <a:t>지도 기능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메일 </a:t>
                      </a:r>
                      <a:r>
                        <a:rPr lang="ko-KR" altLang="en-US" sz="1400" dirty="0" smtClean="0"/>
                        <a:t>기능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배포파일</a:t>
                      </a:r>
                      <a:endParaRPr lang="en-US" altLang="ko-KR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79577466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도시">
  <a:themeElements>
    <a:clrScheme name="도시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도시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도시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265</TotalTime>
  <Words>216</Words>
  <Application>Microsoft Office PowerPoint</Application>
  <PresentationFormat>화면 슬라이드 쇼(4:3)</PresentationFormat>
  <Paragraphs>67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도시</vt:lpstr>
      <vt:lpstr>스크립트 언어 최종 발표 서울시 문화행사, 문화시설</vt:lpstr>
      <vt:lpstr>슬라이드 2</vt:lpstr>
      <vt:lpstr>슬라이드 3</vt:lpstr>
      <vt:lpstr>슬라이드 4</vt:lpstr>
      <vt:lpstr>슬라이드 5</vt:lpstr>
      <vt:lpstr>슬라이드 6</vt:lpstr>
      <vt:lpstr>슬라이드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스크립트 언어 공항 출도착</dc:title>
  <dc:creator>user</dc:creator>
  <cp:lastModifiedBy>user</cp:lastModifiedBy>
  <cp:revision>35</cp:revision>
  <dcterms:created xsi:type="dcterms:W3CDTF">2017-05-10T08:18:07Z</dcterms:created>
  <dcterms:modified xsi:type="dcterms:W3CDTF">2017-06-13T08:13:25Z</dcterms:modified>
</cp:coreProperties>
</file>