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1" r:id="rId5"/>
    <p:sldId id="265" r:id="rId6"/>
    <p:sldId id="266" r:id="rId7"/>
    <p:sldId id="268" r:id="rId8"/>
    <p:sldId id="270" r:id="rId9"/>
    <p:sldId id="25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AA1A83-1E49-4CF1-9925-D7526216A35A}" type="datetimeFigureOut">
              <a:rPr lang="ko-KR" altLang="en-US" smtClean="0"/>
              <a:pPr/>
              <a:t>2017-05-30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458200" cy="1470025"/>
          </a:xfrm>
        </p:spPr>
        <p:txBody>
          <a:bodyPr/>
          <a:lstStyle/>
          <a:p>
            <a:r>
              <a:rPr lang="ko-KR" altLang="en-US" sz="2400" dirty="0"/>
              <a:t>스크립트 언어 중간 발표</a:t>
            </a:r>
            <a:br>
              <a:rPr lang="en-US" altLang="ko-KR" dirty="0"/>
            </a:br>
            <a:r>
              <a:rPr lang="ko-KR" altLang="en-US" dirty="0"/>
              <a:t>서울시 문화행사</a:t>
            </a:r>
            <a:r>
              <a:rPr lang="en-US" altLang="ko-KR" dirty="0"/>
              <a:t>, </a:t>
            </a:r>
            <a:r>
              <a:rPr lang="ko-KR" altLang="en-US" dirty="0"/>
              <a:t>문화시설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55504" y="5060776"/>
            <a:ext cx="4953000" cy="17526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2015182033 </a:t>
            </a:r>
            <a:r>
              <a:rPr lang="ko-KR" altLang="en-US" dirty="0">
                <a:latin typeface="+mj-ea"/>
                <a:ea typeface="+mj-ea"/>
              </a:rPr>
              <a:t>이혜린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2015182045 </a:t>
            </a:r>
            <a:r>
              <a:rPr lang="ko-KR" altLang="en-US" dirty="0">
                <a:latin typeface="+mj-ea"/>
                <a:ea typeface="+mj-ea"/>
              </a:rPr>
              <a:t>홍혜령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913786"/>
              </p:ext>
            </p:extLst>
          </p:nvPr>
        </p:nvGraphicFramePr>
        <p:xfrm>
          <a:off x="457200" y="2060848"/>
          <a:ext cx="8229600" cy="280594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3284879732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4045024749"/>
                    </a:ext>
                  </a:extLst>
                </a:gridCol>
              </a:tblGrid>
              <a:tr h="675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1626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홍혜령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문화행사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포스터 이미지 출력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39112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이혜린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예약사이트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문화시설 교통편</a:t>
                      </a:r>
                      <a:r>
                        <a:rPr lang="en-US" altLang="ko-KR" dirty="0"/>
                        <a:t>),  </a:t>
                      </a:r>
                    </a:p>
                    <a:p>
                      <a:pPr latinLnBrk="1"/>
                      <a:r>
                        <a:rPr lang="ko-KR" altLang="en-US" dirty="0"/>
                        <a:t>메일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74663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역할 분담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3" y="1055913"/>
            <a:ext cx="8344623" cy="1708519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xml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2" y="2636912"/>
            <a:ext cx="8588484" cy="2113717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8" y="4750630"/>
            <a:ext cx="8443692" cy="1958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325112"/>
          </a:xfrm>
        </p:spPr>
        <p:txBody>
          <a:bodyPr/>
          <a:lstStyle/>
          <a:p>
            <a:pPr marL="624078" indent="-514350">
              <a:buNone/>
            </a:pPr>
            <a:r>
              <a:rPr lang="ko-KR" altLang="en-US" dirty="0"/>
              <a:t>메뉴화면</a:t>
            </a:r>
            <a:r>
              <a:rPr lang="en-US" altLang="ko-KR" dirty="0"/>
              <a:t>	</a:t>
            </a: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5" descr="스크린샷이(가) 표시된 사진&#10;&#10;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091704" cy="29656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4816" y="2891560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1) </a:t>
            </a:r>
            <a:r>
              <a:rPr lang="ko-KR" altLang="en-US" dirty="0"/>
              <a:t>문화행사 검색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4816" y="3359006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2) </a:t>
            </a:r>
            <a:r>
              <a:rPr lang="ko-KR" altLang="en-US" dirty="0"/>
              <a:t>문화행사 예약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7454" y="3826452"/>
            <a:ext cx="25202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3) </a:t>
            </a:r>
            <a:r>
              <a:rPr lang="ko-KR" altLang="en-US" dirty="0"/>
              <a:t>문화시설 교통편 검색</a:t>
            </a:r>
          </a:p>
        </p:txBody>
      </p:sp>
    </p:spTree>
    <p:extLst>
      <p:ext uri="{BB962C8B-B14F-4D97-AF65-F5344CB8AC3E}">
        <p14:creationId xmlns:p14="http://schemas.microsoft.com/office/powerpoint/2010/main" val="122773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AutoNum type="arabicPeriod"/>
              <a:tabLst/>
              <a:defRPr/>
            </a:pPr>
            <a:r>
              <a:rPr lang="ko-KR" altLang="en-US" sz="2800" dirty="0"/>
              <a:t>문화공연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장르나 제목으로 문화공연을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제목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시작일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종료일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장소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이용대상을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62" y="2276872"/>
            <a:ext cx="5248963" cy="4324350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420888"/>
            <a:ext cx="2301439" cy="1234547"/>
          </a:xfrm>
          <a:prstGeom prst="rect">
            <a:avLst/>
          </a:prstGeom>
        </p:spPr>
      </p:pic>
      <p:pic>
        <p:nvPicPr>
          <p:cNvPr id="15" name="그림 14" descr="물건이(가) 표시된 사진&#10;&#10;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3356992"/>
            <a:ext cx="2812024" cy="632515"/>
          </a:xfrm>
          <a:prstGeom prst="rect">
            <a:avLst/>
          </a:prstGeom>
        </p:spPr>
      </p:pic>
      <p:sp>
        <p:nvSpPr>
          <p:cNvPr id="16" name="화살표: 오른쪽 15"/>
          <p:cNvSpPr/>
          <p:nvPr/>
        </p:nvSpPr>
        <p:spPr>
          <a:xfrm rot="19594429">
            <a:off x="2366410" y="3493228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2.</a:t>
            </a:r>
            <a:r>
              <a:rPr lang="en-US" altLang="ko-KR" sz="2800" dirty="0"/>
              <a:t> </a:t>
            </a:r>
            <a:r>
              <a:rPr lang="ko-KR" altLang="en-US" sz="2800" dirty="0"/>
              <a:t>문화공연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장르나 제목으로 문화공연을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제목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시작일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종료일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장소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이용대상을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3538228" y="2750713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스크린샷이(가) 표시된 사진&#10;&#10;매우 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37" y="4221088"/>
            <a:ext cx="5700254" cy="2354784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11512"/>
            <a:ext cx="3116850" cy="1653683"/>
          </a:xfrm>
          <a:prstGeom prst="rect">
            <a:avLst/>
          </a:prstGeom>
        </p:spPr>
      </p:pic>
      <p:sp>
        <p:nvSpPr>
          <p:cNvPr id="14" name="화살표: 아래쪽 13"/>
          <p:cNvSpPr/>
          <p:nvPr/>
        </p:nvSpPr>
        <p:spPr>
          <a:xfrm rot="2873608">
            <a:off x="5244230" y="3723289"/>
            <a:ext cx="268663" cy="766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실행 단추: 앞으로 또는 다음으로 이동 19">
            <a:hlinkClick r:id="" action="ppaction://hlinkshowjump?jump=nextslide" highlightClick="1"/>
          </p:cNvPr>
          <p:cNvSpPr/>
          <p:nvPr/>
        </p:nvSpPr>
        <p:spPr>
          <a:xfrm>
            <a:off x="7092280" y="5877272"/>
            <a:ext cx="936104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7" name="그림 6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01" y="2111512"/>
            <a:ext cx="2933954" cy="1638442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3" y="690954"/>
            <a:ext cx="7920880" cy="54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3.</a:t>
            </a:r>
            <a:r>
              <a:rPr lang="en-US" altLang="ko-KR" sz="2800" dirty="0"/>
              <a:t>  </a:t>
            </a:r>
            <a:r>
              <a:rPr lang="ko-KR" altLang="en-US" sz="2800" dirty="0"/>
              <a:t>교통편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문화시설이름을 통해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교통편 정보를</a:t>
            </a:r>
            <a:r>
              <a:rPr lang="ko-KR" altLang="en-US" sz="2000" dirty="0">
                <a:latin typeface="+mj-ea"/>
                <a:ea typeface="+mj-ea"/>
              </a:rPr>
              <a:t>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3779912" y="3507588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스크린샷이(가) 표시된 사진&#10;&#10;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98" y="2903325"/>
            <a:ext cx="2834886" cy="142506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6" y="2625489"/>
            <a:ext cx="2812024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4.</a:t>
            </a:r>
            <a:r>
              <a:rPr lang="en-US" altLang="ko-KR" sz="2800" dirty="0"/>
              <a:t>  </a:t>
            </a:r>
            <a:r>
              <a:rPr lang="ko-KR" altLang="en-US" sz="2800" dirty="0"/>
              <a:t>포스터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출력기능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문화행사를 검색하면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altLang="ko-KR" sz="2000" dirty="0">
                <a:latin typeface="+mj-ea"/>
                <a:ea typeface="+mj-ea"/>
              </a:rPr>
              <a:t>	   </a:t>
            </a:r>
            <a:r>
              <a:rPr lang="ko-KR" altLang="en-US" sz="2000" dirty="0">
                <a:latin typeface="+mj-ea"/>
                <a:ea typeface="+mj-ea"/>
              </a:rPr>
              <a:t>해당되는 문화행사의 포스터가 출력된다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 descr="스크린샷이(가) 표시된 사진&#10;&#10;매우 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43" y="2128986"/>
            <a:ext cx="3047115" cy="4324350"/>
          </a:xfrm>
        </p:spPr>
      </p:pic>
    </p:spTree>
    <p:extLst>
      <p:ext uri="{BB962C8B-B14F-4D97-AF65-F5344CB8AC3E}">
        <p14:creationId xmlns:p14="http://schemas.microsoft.com/office/powerpoint/2010/main" val="14455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5.</a:t>
            </a:r>
            <a:r>
              <a:rPr lang="en-US" altLang="ko-KR" sz="2800" dirty="0"/>
              <a:t> </a:t>
            </a:r>
            <a:r>
              <a:rPr lang="ko-KR" altLang="en-US" sz="2800" dirty="0"/>
              <a:t>메일 기능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문화행사 또는 문화시설에 관한 정보들을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메일로 전송하는 </a:t>
            </a:r>
            <a:r>
              <a:rPr lang="ko-KR" altLang="en-US" sz="2000" dirty="0">
                <a:latin typeface="+mj-ea"/>
                <a:ea typeface="+mj-ea"/>
              </a:rPr>
              <a:t>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3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주차별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32222"/>
              </p:ext>
            </p:extLst>
          </p:nvPr>
        </p:nvGraphicFramePr>
        <p:xfrm>
          <a:off x="153987" y="1196752"/>
          <a:ext cx="8798371" cy="522102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9661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5196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파이썬 모듈</a:t>
                      </a:r>
                      <a:r>
                        <a:rPr lang="en-US" altLang="ko-KR" sz="1600" dirty="0"/>
                        <a:t>, OpenAPI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서울 열린 데이터 광장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(5.5~5.11)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r>
                        <a:rPr lang="en-US" altLang="ko-KR" sz="1600" dirty="0"/>
                        <a:t>5/10</a:t>
                      </a:r>
                    </a:p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 열린 데이터 광장  </a:t>
                      </a:r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문화행사 검색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예약 바로가기 서비스 문화시설 교통편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발표 </a:t>
                      </a:r>
                      <a:r>
                        <a:rPr lang="en-US" altLang="ko-KR" sz="1600" dirty="0"/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tkinter GUI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포스터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포스터  출력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/>
                        <a:t>이메일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 메일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dirty="0"/>
                        <a:t>최종구현 발표</a:t>
                      </a:r>
                      <a:r>
                        <a:rPr lang="en-US" altLang="ko-KR" sz="1600" dirty="0"/>
                        <a:t> 6/21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배포파일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dirty="0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166</TotalTime>
  <Words>236</Words>
  <Application>Microsoft Office PowerPoint</Application>
  <PresentationFormat>화면 슬라이드 쇼(4:3)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Georgia</vt:lpstr>
      <vt:lpstr>Trebuchet MS</vt:lpstr>
      <vt:lpstr>Wingdings 2</vt:lpstr>
      <vt:lpstr>도시</vt:lpstr>
      <vt:lpstr>스크립트 언어 중간 발표 서울시 문화행사, 문화시설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주차별 계획</vt:lpstr>
      <vt:lpstr>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공항 출도착</dc:title>
  <dc:creator>user</dc:creator>
  <cp:lastModifiedBy>hyerin lee</cp:lastModifiedBy>
  <cp:revision>21</cp:revision>
  <dcterms:created xsi:type="dcterms:W3CDTF">2017-05-10T08:18:07Z</dcterms:created>
  <dcterms:modified xsi:type="dcterms:W3CDTF">2017-05-30T12:13:37Z</dcterms:modified>
</cp:coreProperties>
</file>