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9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6E83-4C52-41B2-9281-536874BA92A6}" type="datetimeFigureOut">
              <a:rPr lang="ko-KR" altLang="en-US" smtClean="0"/>
              <a:t>2017-09-14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9CC1-0D08-4900-BA35-5DAA717B1D6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6E83-4C52-41B2-9281-536874BA92A6}" type="datetimeFigureOut">
              <a:rPr lang="ko-KR" altLang="en-US" smtClean="0"/>
              <a:t>2017-09-14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9CC1-0D08-4900-BA35-5DAA717B1D6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6E83-4C52-41B2-9281-536874BA92A6}" type="datetimeFigureOut">
              <a:rPr lang="ko-KR" altLang="en-US" smtClean="0"/>
              <a:t>2017-09-14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9CC1-0D08-4900-BA35-5DAA717B1D6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6E83-4C52-41B2-9281-536874BA92A6}" type="datetimeFigureOut">
              <a:rPr lang="ko-KR" altLang="en-US" smtClean="0"/>
              <a:t>2017-09-14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9CC1-0D08-4900-BA35-5DAA717B1D6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6E83-4C52-41B2-9281-536874BA92A6}" type="datetimeFigureOut">
              <a:rPr lang="ko-KR" altLang="en-US" smtClean="0"/>
              <a:t>2017-09-14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9CC1-0D08-4900-BA35-5DAA717B1D6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6E83-4C52-41B2-9281-536874BA92A6}" type="datetimeFigureOut">
              <a:rPr lang="ko-KR" altLang="en-US" smtClean="0"/>
              <a:t>2017-09-14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9CC1-0D08-4900-BA35-5DAA717B1D6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6E83-4C52-41B2-9281-536874BA92A6}" type="datetimeFigureOut">
              <a:rPr lang="ko-KR" altLang="en-US" smtClean="0"/>
              <a:t>2017-09-14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9CC1-0D08-4900-BA35-5DAA717B1D6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6E83-4C52-41B2-9281-536874BA92A6}" type="datetimeFigureOut">
              <a:rPr lang="ko-KR" altLang="en-US" smtClean="0"/>
              <a:t>2017-09-14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9CC1-0D08-4900-BA35-5DAA717B1D6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6E83-4C52-41B2-9281-536874BA92A6}" type="datetimeFigureOut">
              <a:rPr lang="ko-KR" altLang="en-US" smtClean="0"/>
              <a:t>2017-09-14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9CC1-0D08-4900-BA35-5DAA717B1D6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6E83-4C52-41B2-9281-536874BA92A6}" type="datetimeFigureOut">
              <a:rPr lang="ko-KR" altLang="en-US" smtClean="0"/>
              <a:t>2017-09-14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9CC1-0D08-4900-BA35-5DAA717B1D6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6E83-4C52-41B2-9281-536874BA92A6}" type="datetimeFigureOut">
              <a:rPr lang="ko-KR" altLang="en-US" smtClean="0"/>
              <a:t>2017-09-14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9CC1-0D08-4900-BA35-5DAA717B1D6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F6E83-4C52-41B2-9281-536874BA92A6}" type="datetimeFigureOut">
              <a:rPr lang="ko-KR" altLang="en-US" smtClean="0"/>
              <a:t>2017-09-14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69CC1-0D08-4900-BA35-5DAA717B1D6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일상 생활에 지쳐 도피하듯 떠난 해외 여행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갑작스런 비행기 사고로 다른 사람들은 모두 죽고 무인도에 혼자 떨어지게 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무인도는 섬 가운데 연구소 같은 건물이 있고 보통 동물과는 전혀 다른 </a:t>
            </a:r>
            <a:r>
              <a:rPr lang="ko-KR" altLang="en-US" dirty="0" smtClean="0"/>
              <a:t>변종된</a:t>
            </a:r>
            <a:r>
              <a:rPr lang="ko-KR" altLang="en-US" dirty="0" smtClean="0"/>
              <a:t> 동물들로 가득한 이상한 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연구소에 가서 섬의 비밀을 찾고 그 무인도를 탈출해야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주인공은 손재주가 아주 뛰어남</a:t>
            </a:r>
            <a:endParaRPr lang="en-US" altLang="ko-KR" dirty="0"/>
          </a:p>
          <a:p>
            <a:r>
              <a:rPr lang="ko-KR" altLang="en-US" dirty="0" smtClean="0"/>
              <a:t>비행기에 있는 재료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섬에 있는 재료로 식량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쉼터 등을 제작해 동물들 사이에서 생존해 연구소 까지 가야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연구소에는 섬의 비밀과 탈출 방법이 있음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556792"/>
            <a:ext cx="8352928" cy="4680520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763688" y="2201436"/>
            <a:ext cx="5760640" cy="3788992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99792" y="2636912"/>
            <a:ext cx="3888432" cy="28083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4355976" y="3717032"/>
            <a:ext cx="648072" cy="507484"/>
          </a:xfrm>
          <a:prstGeom prst="triangl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3968" y="4365104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연구소</a:t>
            </a:r>
            <a:endParaRPr lang="ko-KR" altLang="en-US" dirty="0"/>
          </a:p>
        </p:txBody>
      </p:sp>
      <p:cxnSp>
        <p:nvCxnSpPr>
          <p:cNvPr id="12" name="꺾인 연결선 11"/>
          <p:cNvCxnSpPr/>
          <p:nvPr/>
        </p:nvCxnSpPr>
        <p:spPr>
          <a:xfrm flipV="1">
            <a:off x="5724128" y="2852936"/>
            <a:ext cx="1296144" cy="79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20272" y="2708920"/>
            <a:ext cx="196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동물 나오는 범</a:t>
            </a:r>
            <a:r>
              <a:rPr lang="ko-KR" altLang="en-US" dirty="0"/>
              <a:t>위</a:t>
            </a:r>
          </a:p>
        </p:txBody>
      </p:sp>
      <p:sp>
        <p:nvSpPr>
          <p:cNvPr id="15" name="타원 14"/>
          <p:cNvSpPr/>
          <p:nvPr/>
        </p:nvSpPr>
        <p:spPr>
          <a:xfrm>
            <a:off x="2195736" y="4005063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2555776" y="4077072"/>
            <a:ext cx="936104" cy="1114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9718333">
            <a:off x="2948443" y="5032600"/>
            <a:ext cx="936104" cy="1114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493479">
            <a:off x="2967798" y="3044763"/>
            <a:ext cx="936104" cy="1114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0605077">
            <a:off x="6014566" y="3887483"/>
            <a:ext cx="936104" cy="1114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2174079">
            <a:off x="5420886" y="4902893"/>
            <a:ext cx="936104" cy="1114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8711083">
            <a:off x="5384127" y="2822156"/>
            <a:ext cx="936104" cy="1114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93</Words>
  <Application>Microsoft Office PowerPoint</Application>
  <PresentationFormat>화면 슬라이드 쇼(4:3)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메인 스토리</vt:lpstr>
      <vt:lpstr>게임 형식</vt:lpstr>
      <vt:lpstr>게임 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스토리 기획서 작성</dc:title>
  <dc:creator>user</dc:creator>
  <cp:lastModifiedBy>user</cp:lastModifiedBy>
  <cp:revision>6</cp:revision>
  <dcterms:created xsi:type="dcterms:W3CDTF">2017-09-14T05:14:27Z</dcterms:created>
  <dcterms:modified xsi:type="dcterms:W3CDTF">2017-09-14T05:52:58Z</dcterms:modified>
</cp:coreProperties>
</file>