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ogle Sans"/>
      <p:regular r:id="rId16"/>
      <p:bold r:id="rId17"/>
      <p:italic r:id="rId18"/>
      <p:boldItalic r:id="rId19"/>
    </p:embeddedFont>
    <p:embeddedFont>
      <p:font typeface="Google Sans Medium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D58BCC-3E6B-458E-80BA-0D000F449AA5}">
  <a:tblStyle styleId="{D6D58BCC-3E6B-458E-80BA-0D000F449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Medium-regular.fntdata"/><Relationship Id="rId22" Type="http://schemas.openxmlformats.org/officeDocument/2006/relationships/font" Target="fonts/GoogleSansMedium-italic.fntdata"/><Relationship Id="rId21" Type="http://schemas.openxmlformats.org/officeDocument/2006/relationships/font" Target="fonts/GoogleSansMedium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GoogleSans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ogleSans-bold.fntdata"/><Relationship Id="rId16" Type="http://schemas.openxmlformats.org/officeDocument/2006/relationships/font" Target="fonts/GoogleSans-regular.fntdata"/><Relationship Id="rId19" Type="http://schemas.openxmlformats.org/officeDocument/2006/relationships/font" Target="fonts/GoogleSans-boldItalic.fntdata"/><Relationship Id="rId18" Type="http://schemas.openxmlformats.org/officeDocument/2006/relationships/font" Target="fonts/Google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43916892_14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443916892_14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e919a1e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e919a1e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e07848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e07848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eb8f042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eb8f042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83c38e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83c38e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5168ef5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5168ef5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5168ef5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5168ef5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e919a1e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e919a1e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c655b49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c655b4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e919a1e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e919a1e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• Blank Slide" showMasterSp="0">
  <p:cSld name="Title Slide"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• Generic Frame A" showMasterSp="0">
  <p:cSld name="Title Slide_1_1_5_1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451125" y="399188"/>
            <a:ext cx="8241900" cy="433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endParaRPr sz="900"/>
          </a:p>
        </p:txBody>
      </p:sp>
      <p:sp>
        <p:nvSpPr>
          <p:cNvPr id="117" name="Google Shape;117;p11"/>
          <p:cNvSpPr txBox="1"/>
          <p:nvPr>
            <p:ph type="title"/>
          </p:nvPr>
        </p:nvSpPr>
        <p:spPr>
          <a:xfrm>
            <a:off x="780063" y="1345938"/>
            <a:ext cx="273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11"/>
          <p:cNvSpPr/>
          <p:nvPr/>
        </p:nvSpPr>
        <p:spPr>
          <a:xfrm>
            <a:off x="451125" y="1416156"/>
            <a:ext cx="78300" cy="157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780063" y="2189500"/>
            <a:ext cx="27852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1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1" name="Google Shape;12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703" y="4074469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• Generic Frame B" showMasterSp="0">
  <p:cSld name="Title Slide_1_1_5_1_2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>
            <a:off x="451125" y="399188"/>
            <a:ext cx="8241900" cy="433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endParaRPr sz="900"/>
          </a:p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780063" y="752063"/>
            <a:ext cx="5201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7" name="Google Shape;127;p12"/>
          <p:cNvSpPr/>
          <p:nvPr/>
        </p:nvSpPr>
        <p:spPr>
          <a:xfrm>
            <a:off x="451125" y="752063"/>
            <a:ext cx="78300" cy="59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8" name="Google Shape;128;p12"/>
          <p:cNvSpPr txBox="1"/>
          <p:nvPr>
            <p:ph idx="1" type="subTitle"/>
          </p:nvPr>
        </p:nvSpPr>
        <p:spPr>
          <a:xfrm>
            <a:off x="780069" y="1817797"/>
            <a:ext cx="20520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2" type="body"/>
          </p:nvPr>
        </p:nvSpPr>
        <p:spPr>
          <a:xfrm>
            <a:off x="780063" y="2311264"/>
            <a:ext cx="35652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2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1" name="Google Shape;13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703" y="4074469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• Big Caption Slide" showMasterSp="0">
  <p:cSld name="Title Slide_1_1_4_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432484" y="413906"/>
            <a:ext cx="8241900" cy="431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endParaRPr sz="900"/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832281" y="1597906"/>
            <a:ext cx="71025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37" name="Google Shape;137;p13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703" y="4074469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A • Big Caption Slide 2" showMasterSp="0">
  <p:cSld name="Title Slide_1_1_4_2_1"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432484" y="413906"/>
            <a:ext cx="8241900" cy="431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endParaRPr sz="900"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832281" y="1597906"/>
            <a:ext cx="71025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900"/>
            </a:lvl9pPr>
          </a:lstStyle>
          <a:p/>
        </p:txBody>
      </p:sp>
      <p:sp>
        <p:nvSpPr>
          <p:cNvPr id="144" name="Google Shape;144;p14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• Caption Slide" showMasterSp="0">
  <p:cSld name="Title Slide_1_1_4_1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-8" y="1413450"/>
            <a:ext cx="78300" cy="193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520873" y="1288623"/>
            <a:ext cx="73167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50" name="Google Shape;150;p15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953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• Single Quote" showMasterSp="0">
  <p:cSld name="Title Slide_1_1_5_1_1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1365486" y="3984347"/>
            <a:ext cx="501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8" name="Google Shape;158;p16"/>
          <p:cNvSpPr/>
          <p:nvPr/>
        </p:nvSpPr>
        <p:spPr>
          <a:xfrm>
            <a:off x="1184461" y="1463906"/>
            <a:ext cx="6693000" cy="23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374305" y="1664768"/>
            <a:ext cx="20913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24342"/>
              </a:buClr>
              <a:buSzPts val="7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60" name="Google Shape;160;p16"/>
          <p:cNvSpPr/>
          <p:nvPr/>
        </p:nvSpPr>
        <p:spPr>
          <a:xfrm rot="10800000">
            <a:off x="1645458" y="3764576"/>
            <a:ext cx="391800" cy="16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1225492" y="1271002"/>
            <a:ext cx="1236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342"/>
              </a:buClr>
              <a:buSzPts val="700"/>
              <a:buFont typeface="Arial"/>
              <a:buNone/>
            </a:pPr>
            <a:r>
              <a:rPr lang="en" sz="10000">
                <a:solidFill>
                  <a:srgbClr val="CCCCC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“</a:t>
            </a:r>
            <a:endParaRPr sz="10000">
              <a:solidFill>
                <a:srgbClr val="CCCCCC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 rot="10800000">
            <a:off x="6585154" y="3225241"/>
            <a:ext cx="1236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CCCCC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“</a:t>
            </a:r>
            <a:endParaRPr sz="10000">
              <a:solidFill>
                <a:srgbClr val="CCCCCC"/>
              </a:solidFill>
            </a:endParaRPr>
          </a:p>
        </p:txBody>
      </p:sp>
      <p:sp>
        <p:nvSpPr>
          <p:cNvPr id="163" name="Google Shape;163;p16"/>
          <p:cNvSpPr txBox="1"/>
          <p:nvPr>
            <p:ph idx="2" type="subTitle"/>
          </p:nvPr>
        </p:nvSpPr>
        <p:spPr>
          <a:xfrm>
            <a:off x="1900313" y="2029031"/>
            <a:ext cx="50106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4" name="Google Shape;164;p16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953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• Table of Contents" showMasterSp="0">
  <p:cSld name="Title Slide_1_1_2"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0" y="0"/>
            <a:ext cx="22878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285F4"/>
              </a:solidFill>
            </a:endParaRPr>
          </a:p>
        </p:txBody>
      </p:sp>
      <p:sp>
        <p:nvSpPr>
          <p:cNvPr id="170" name="Google Shape;170;p17"/>
          <p:cNvSpPr txBox="1"/>
          <p:nvPr>
            <p:ph type="title"/>
          </p:nvPr>
        </p:nvSpPr>
        <p:spPr>
          <a:xfrm>
            <a:off x="339656" y="1199650"/>
            <a:ext cx="16293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1" name="Google Shape;171;p17"/>
          <p:cNvSpPr/>
          <p:nvPr/>
        </p:nvSpPr>
        <p:spPr>
          <a:xfrm>
            <a:off x="0" y="1178431"/>
            <a:ext cx="78300" cy="86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2" name="Google Shape;172;p17"/>
          <p:cNvSpPr txBox="1"/>
          <p:nvPr>
            <p:ph idx="1" type="subTitle"/>
          </p:nvPr>
        </p:nvSpPr>
        <p:spPr>
          <a:xfrm>
            <a:off x="3122809" y="1228001"/>
            <a:ext cx="3588600" cy="2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3" name="Google Shape;173;p17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953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>
              <a:buNone/>
              <a:defRPr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• Image Frame" showMasterSp="0">
  <p:cSld name="Title Slide_2_1_2"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0" y="1167328"/>
            <a:ext cx="9144000" cy="397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endParaRPr sz="900"/>
          </a:p>
        </p:txBody>
      </p:sp>
      <p:sp>
        <p:nvSpPr>
          <p:cNvPr id="179" name="Google Shape;179;p18"/>
          <p:cNvSpPr txBox="1"/>
          <p:nvPr/>
        </p:nvSpPr>
        <p:spPr>
          <a:xfrm>
            <a:off x="374063" y="337531"/>
            <a:ext cx="83052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en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Large image slide</a:t>
            </a:r>
            <a:endParaRPr b="1" sz="23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392631" y="2189500"/>
            <a:ext cx="20520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2" type="body"/>
          </p:nvPr>
        </p:nvSpPr>
        <p:spPr>
          <a:xfrm>
            <a:off x="392625" y="2682967"/>
            <a:ext cx="35652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3" name="Google Shape;183;p18"/>
          <p:cNvSpPr txBox="1"/>
          <p:nvPr/>
        </p:nvSpPr>
        <p:spPr>
          <a:xfrm>
            <a:off x="6586269" y="4826662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9020" y="4871779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953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• Four Quarter Timeline" showMasterSp="0">
  <p:cSld name="Title Slide_2_1_1_1"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9"/>
          <p:cNvCxnSpPr/>
          <p:nvPr/>
        </p:nvCxnSpPr>
        <p:spPr>
          <a:xfrm>
            <a:off x="-7953" y="2155037"/>
            <a:ext cx="9161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9"/>
          <p:cNvSpPr/>
          <p:nvPr/>
        </p:nvSpPr>
        <p:spPr>
          <a:xfrm>
            <a:off x="3236289" y="2058986"/>
            <a:ext cx="493500" cy="19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Q2</a:t>
            </a:r>
            <a:endParaRPr sz="9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5326313" y="2058987"/>
            <a:ext cx="493500" cy="19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Q3</a:t>
            </a:r>
            <a:endParaRPr sz="9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7416338" y="2058985"/>
            <a:ext cx="493500" cy="19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Q4</a:t>
            </a:r>
            <a:endParaRPr sz="9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1146264" y="2058985"/>
            <a:ext cx="493500" cy="19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Q1</a:t>
            </a:r>
            <a:endParaRPr sz="9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93" name="Google Shape;193;p19"/>
          <p:cNvSpPr txBox="1"/>
          <p:nvPr>
            <p:ph idx="1" type="subTitle"/>
          </p:nvPr>
        </p:nvSpPr>
        <p:spPr>
          <a:xfrm>
            <a:off x="587141" y="2367375"/>
            <a:ext cx="161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371703" y="2813219"/>
            <a:ext cx="20427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3" type="subTitle"/>
          </p:nvPr>
        </p:nvSpPr>
        <p:spPr>
          <a:xfrm>
            <a:off x="2677157" y="2367375"/>
            <a:ext cx="161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4" type="body"/>
          </p:nvPr>
        </p:nvSpPr>
        <p:spPr>
          <a:xfrm>
            <a:off x="2461719" y="2813219"/>
            <a:ext cx="20427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5" type="subTitle"/>
          </p:nvPr>
        </p:nvSpPr>
        <p:spPr>
          <a:xfrm>
            <a:off x="4812751" y="2367375"/>
            <a:ext cx="161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6" type="body"/>
          </p:nvPr>
        </p:nvSpPr>
        <p:spPr>
          <a:xfrm>
            <a:off x="4597313" y="2813219"/>
            <a:ext cx="20427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7" type="subTitle"/>
          </p:nvPr>
        </p:nvSpPr>
        <p:spPr>
          <a:xfrm>
            <a:off x="6952469" y="2462625"/>
            <a:ext cx="161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8" type="body"/>
          </p:nvPr>
        </p:nvSpPr>
        <p:spPr>
          <a:xfrm>
            <a:off x="6737031" y="2908469"/>
            <a:ext cx="20427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03" name="Google Shape;203;p19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953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 • Cover Slide" showMasterSp="0">
  <p:cSld name="Title Slide_1_1_1_1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-62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endParaRPr sz="900"/>
          </a:p>
        </p:txBody>
      </p:sp>
      <p:pic>
        <p:nvPicPr>
          <p:cNvPr descr="google-favicon-logo.png" id="209" name="Google Shape;20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2578" y="1875766"/>
            <a:ext cx="1265687" cy="126568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>
            <p:ph idx="1" type="subTitle"/>
          </p:nvPr>
        </p:nvSpPr>
        <p:spPr>
          <a:xfrm>
            <a:off x="3266422" y="2768984"/>
            <a:ext cx="4042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type="title"/>
          </p:nvPr>
        </p:nvSpPr>
        <p:spPr>
          <a:xfrm>
            <a:off x="3263375" y="1909563"/>
            <a:ext cx="40422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212" name="Google Shape;212;p20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56" y="4568453"/>
            <a:ext cx="573672" cy="457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 • Headline" showMasterSp="0">
  <p:cSld name="Title Slide_1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21688" y="1345313"/>
            <a:ext cx="83052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 • Gray Split" showMasterSp="0">
  <p:cSld name="Title Slide_1_1_1_1_1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0" y="0"/>
            <a:ext cx="9144000" cy="151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9" name="Google Shape;219;p21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20" name="Google Shape;220;p21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953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• Gray Sidebar" showMasterSp="0">
  <p:cSld name="Title Slide_1_1_1_1_1_1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/>
          <p:nvPr/>
        </p:nvSpPr>
        <p:spPr>
          <a:xfrm>
            <a:off x="0" y="0"/>
            <a:ext cx="22878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285F4"/>
              </a:solidFill>
            </a:endParaRPr>
          </a:p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339656" y="882400"/>
            <a:ext cx="16293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27" name="Google Shape;227;p22"/>
          <p:cNvSpPr/>
          <p:nvPr/>
        </p:nvSpPr>
        <p:spPr>
          <a:xfrm>
            <a:off x="0" y="861181"/>
            <a:ext cx="78300" cy="86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392625" y="2396329"/>
            <a:ext cx="16656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29" name="Google Shape;229;p22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953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• Mini Headline" showMasterSp="0">
  <p:cSld name="Title Slide_1_1_1_1_1_1_1"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374058" y="274609"/>
            <a:ext cx="73167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35" name="Google Shape;235;p23"/>
          <p:cNvSpPr/>
          <p:nvPr/>
        </p:nvSpPr>
        <p:spPr>
          <a:xfrm>
            <a:off x="0" y="242281"/>
            <a:ext cx="78300" cy="4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6" name="Google Shape;236;p23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953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6" name="Google Shape;246;p25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7" name="Google Shape;247;p25"/>
          <p:cNvSpPr txBox="1"/>
          <p:nvPr/>
        </p:nvSpPr>
        <p:spPr>
          <a:xfrm>
            <a:off x="65339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7277959" y="48442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Google_logo </a:t>
            </a:r>
            <a:r>
              <a:rPr lang="en" sz="400">
                <a:solidFill>
                  <a:srgbClr val="CCCCCC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</a:t>
            </a:r>
            <a:r>
              <a:rPr lang="en" sz="4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|    </a:t>
            </a:r>
            <a:r>
              <a:rPr lang="en" sz="400">
                <a:solidFill>
                  <a:srgbClr val="CCCCCC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Confidential and Proprietary  pg. </a:t>
            </a:r>
            <a:fld id="{00000000-1234-1234-1234-123412341234}" type="slidenum">
              <a:rPr lang="en" sz="400">
                <a:solidFill>
                  <a:srgbClr val="CCCCCC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‹#›</a:t>
            </a:fld>
            <a:endParaRPr sz="400">
              <a:solidFill>
                <a:srgbClr val="CCCCCC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7344750" y="4688050"/>
            <a:ext cx="14646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0" name="Google Shape;250;p25"/>
          <p:cNvSpPr txBox="1"/>
          <p:nvPr/>
        </p:nvSpPr>
        <p:spPr>
          <a:xfrm>
            <a:off x="7555359" y="49370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Google_logo </a:t>
            </a:r>
            <a:r>
              <a:rPr lang="en" sz="400">
                <a:solidFill>
                  <a:srgbClr val="CCCCCC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</a:t>
            </a:r>
            <a:r>
              <a:rPr lang="en" sz="4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|    </a:t>
            </a:r>
            <a:r>
              <a:rPr lang="en" sz="400">
                <a:solidFill>
                  <a:srgbClr val="CCCCCC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Confidential and Proprietary  pg. </a:t>
            </a:r>
            <a:fld id="{00000000-1234-1234-1234-123412341234}" type="slidenum">
              <a:rPr lang="en" sz="400">
                <a:solidFill>
                  <a:srgbClr val="CCCCCC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‹#›</a:t>
            </a:fld>
            <a:endParaRPr sz="400">
              <a:solidFill>
                <a:srgbClr val="CCCCCC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951094" y="4944330"/>
            <a:ext cx="1851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ig Image Placeholder">
  <p:cSld name="4_Big Image Placehol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• Headline + Subhead" showMasterSp="0">
  <p:cSld name="Title Slide_1_1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74063" y="27696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374063" y="617453"/>
            <a:ext cx="3618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21688" y="1345313"/>
            <a:ext cx="83052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• Chapter Divider" showMasterSp="0">
  <p:cSld name="Title Slide_1_1_1_2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62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24346" y="1762823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0" y="1410938"/>
            <a:ext cx="78300" cy="15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33172" y="2184248"/>
            <a:ext cx="3618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37" name="Google Shape;37;p5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6" y="4568453"/>
            <a:ext cx="573672" cy="45778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>
              <a:buNone/>
              <a:defRPr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 • Two Column" showMasterSp="0">
  <p:cSld name="Title Slide_1_1_4_4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74063" y="27696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4" name="Google Shape;44;p6"/>
          <p:cNvSpPr/>
          <p:nvPr/>
        </p:nvSpPr>
        <p:spPr>
          <a:xfrm>
            <a:off x="474844" y="1337313"/>
            <a:ext cx="4033200" cy="290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06641" y="1563031"/>
            <a:ext cx="35652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4658156" y="1337313"/>
            <a:ext cx="4033200" cy="290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889953" y="1563031"/>
            <a:ext cx="35652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subTitle"/>
          </p:nvPr>
        </p:nvSpPr>
        <p:spPr>
          <a:xfrm>
            <a:off x="374063" y="617453"/>
            <a:ext cx="3618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49" name="Google Shape;49;p6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• Three Column" showMasterSp="0">
  <p:cSld name="Title Slide_1_1_4_3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374063" y="27696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55" name="Google Shape;55;p7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374063" y="617453"/>
            <a:ext cx="3618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>
            <a:off x="509438" y="1337313"/>
            <a:ext cx="2623800" cy="290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706641" y="1563031"/>
            <a:ext cx="2232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3278125" y="1337313"/>
            <a:ext cx="2623800" cy="290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3475328" y="1563031"/>
            <a:ext cx="2232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6046813" y="1337313"/>
            <a:ext cx="2623800" cy="290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6244016" y="1563031"/>
            <a:ext cx="2232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3" name="Google Shape;63;p7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• Multi-column" showMasterSp="0">
  <p:cSld name="Title Slide_1_1_3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0" name="Google Shape;70;p8"/>
          <p:cNvSpPr txBox="1"/>
          <p:nvPr>
            <p:ph idx="1" type="subTitle"/>
          </p:nvPr>
        </p:nvSpPr>
        <p:spPr>
          <a:xfrm>
            <a:off x="479078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479078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3" type="subTitle"/>
          </p:nvPr>
        </p:nvSpPr>
        <p:spPr>
          <a:xfrm>
            <a:off x="2562109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4" type="body"/>
          </p:nvPr>
        </p:nvSpPr>
        <p:spPr>
          <a:xfrm>
            <a:off x="2562109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5" type="subTitle"/>
          </p:nvPr>
        </p:nvSpPr>
        <p:spPr>
          <a:xfrm>
            <a:off x="4645141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6" type="body"/>
          </p:nvPr>
        </p:nvSpPr>
        <p:spPr>
          <a:xfrm>
            <a:off x="4645141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7" type="subTitle"/>
          </p:nvPr>
        </p:nvSpPr>
        <p:spPr>
          <a:xfrm>
            <a:off x="6728172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8" type="body"/>
          </p:nvPr>
        </p:nvSpPr>
        <p:spPr>
          <a:xfrm>
            <a:off x="6728172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8" name="Google Shape;78;p8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• Three Count" showMasterSp="0">
  <p:cSld name="Title Slide_2_1_3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9"/>
          <p:cNvCxnSpPr/>
          <p:nvPr/>
        </p:nvCxnSpPr>
        <p:spPr>
          <a:xfrm>
            <a:off x="3270313" y="1240594"/>
            <a:ext cx="0" cy="33903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9"/>
          <p:cNvCxnSpPr/>
          <p:nvPr/>
        </p:nvCxnSpPr>
        <p:spPr>
          <a:xfrm>
            <a:off x="5734391" y="1240594"/>
            <a:ext cx="0" cy="33903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9"/>
          <p:cNvSpPr/>
          <p:nvPr/>
        </p:nvSpPr>
        <p:spPr>
          <a:xfrm>
            <a:off x="1680674" y="1383469"/>
            <a:ext cx="615600" cy="615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 </a:t>
            </a:r>
            <a:endParaRPr sz="11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4178837" y="1383469"/>
            <a:ext cx="615600" cy="615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 </a:t>
            </a:r>
            <a:endParaRPr sz="11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6677000" y="1383469"/>
            <a:ext cx="615600" cy="615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 </a:t>
            </a:r>
            <a:endParaRPr sz="11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9" name="Google Shape;89;p9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914078" y="2178063"/>
            <a:ext cx="2148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3411000" y="2178063"/>
            <a:ext cx="2148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3" type="body"/>
          </p:nvPr>
        </p:nvSpPr>
        <p:spPr>
          <a:xfrm>
            <a:off x="5923766" y="2178063"/>
            <a:ext cx="2148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●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○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Google Sans"/>
              <a:buChar char="■"/>
              <a:defRPr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3" name="Google Shape;93;p9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• Four Count" showMasterSp="0">
  <p:cSld name="Title Slide_2_1_1_2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0"/>
          <p:cNvCxnSpPr/>
          <p:nvPr/>
        </p:nvCxnSpPr>
        <p:spPr>
          <a:xfrm>
            <a:off x="2498109" y="1240594"/>
            <a:ext cx="0" cy="28083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0"/>
          <p:cNvCxnSpPr/>
          <p:nvPr/>
        </p:nvCxnSpPr>
        <p:spPr>
          <a:xfrm>
            <a:off x="4485938" y="1240594"/>
            <a:ext cx="0" cy="28083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0"/>
          <p:cNvCxnSpPr/>
          <p:nvPr/>
        </p:nvCxnSpPr>
        <p:spPr>
          <a:xfrm>
            <a:off x="6506391" y="1240594"/>
            <a:ext cx="0" cy="28083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0"/>
          <p:cNvSpPr/>
          <p:nvPr/>
        </p:nvSpPr>
        <p:spPr>
          <a:xfrm>
            <a:off x="1146596" y="1383469"/>
            <a:ext cx="615600" cy="615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 </a:t>
            </a:r>
            <a:endParaRPr sz="11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3168509" y="1383469"/>
            <a:ext cx="615600" cy="615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 </a:t>
            </a:r>
            <a:endParaRPr sz="11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5190422" y="1383469"/>
            <a:ext cx="615600" cy="615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 </a:t>
            </a:r>
            <a:endParaRPr sz="11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7212335" y="1383469"/>
            <a:ext cx="615600" cy="615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11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3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6666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>
            <a:off x="0" y="242281"/>
            <a:ext cx="78300" cy="7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567688" y="2210344"/>
            <a:ext cx="17733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2" type="body"/>
          </p:nvPr>
        </p:nvSpPr>
        <p:spPr>
          <a:xfrm>
            <a:off x="2588578" y="2210344"/>
            <a:ext cx="17733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3" type="body"/>
          </p:nvPr>
        </p:nvSpPr>
        <p:spPr>
          <a:xfrm>
            <a:off x="4609469" y="2210344"/>
            <a:ext cx="17733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4" type="body"/>
          </p:nvPr>
        </p:nvSpPr>
        <p:spPr>
          <a:xfrm>
            <a:off x="6629914" y="2210344"/>
            <a:ext cx="17733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8575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8575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8575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8575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8575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8575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●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8575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○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8575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oogle Sans"/>
              <a:buChar char="■"/>
              <a:defRPr sz="9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1" name="Google Shape;111;p10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2" name="Google Shape;11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buNone/>
              <a:defRPr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588202" y="4830509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 Confidential and Proprietary</a:t>
            </a:r>
            <a:endParaRPr sz="5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1891" y="26344"/>
            <a:ext cx="794484" cy="6107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ODdPZQhAzSpVHTUYTr9GP3YSPu32q_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corp/drive/folders/1WZLVyW-5QWQX16IgKz-p0r2b9Jtk91hj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3263375" y="1913400"/>
            <a:ext cx="4440900" cy="8595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Smallbird (Auto data upload)</a:t>
            </a:r>
            <a:br>
              <a:rPr b="1" lang="en" sz="2100"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supplier vendor upload component data working model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28"/>
          <p:cNvSpPr txBox="1"/>
          <p:nvPr>
            <p:ph idx="1" type="subTitle"/>
          </p:nvPr>
        </p:nvSpPr>
        <p:spPr>
          <a:xfrm>
            <a:off x="3263376" y="3110500"/>
            <a:ext cx="2769000" cy="381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aimfg-smallbird-eng</a:t>
            </a:r>
            <a:r>
              <a:rPr lang="en"/>
              <a:t> Jun. 2022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 the Madcave RPC(CreateComponentTestResultRequest) through Gotthard to upload data.</a:t>
            </a:r>
            <a:endParaRPr/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421688" y="1345313"/>
            <a:ext cx="8305200" cy="30552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curl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POST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"Content-Type: application/json"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"$(~/oauth2l header --json </a:t>
            </a:r>
            <a:r>
              <a:rPr lang="en" sz="900">
                <a:solidFill>
                  <a:srgbClr val="0088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smallbird-dryrun-test_service_account_key.json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userinfo.email)"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900">
                <a:solidFill>
                  <a:srgbClr val="0088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>
                <a:solidFill>
                  <a:srgbClr val="008800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{"payload": {"@type": "type.googleapis.com/hardware.data.smallbirdfe.CreateComponentTestResultRequest", "metadata": {"device_id": "33", "factory_code": "smallbird-dryrun-supplier", "factory_type": "FACTORY_TYPE_SUPPLIER", "product_id": "dummy"}, "component_test_result": {"component_vendor_code": "___", "google_part_number": "G863-00403-04", "inspection_type": "INSPECTION_TYPE_SUPPLIER_IQC", "test_name": "DIMENSION", "mode": "PRODUCTION", "status": "PASS", "build_phase": "MP", "test_interval": {"start_time": {"seconds": 1655251200}, "end_time": {"seconds": 1655251200}}, "part_type": "PART_TYPE_MECHANICAL", "measure_method": "MEASURE_METHOD_DIMENSIONAL"}, "measurements": {"measurement_name": "SPEC1", "test_phase_name": "SPEC1", "time_ms": 1655251201, "univariate_numeric_measurement": {"numeric_value": 2.0, "numeric_max": 3.0, "numeric_min": 1.0, "unit": "m", "target": 2.0}, "status": "PASS"}}}</a:t>
            </a:r>
            <a:r>
              <a:rPr lang="en" sz="900">
                <a:solidFill>
                  <a:srgbClr val="0088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https</a:t>
            </a:r>
            <a:r>
              <a:rPr b="1"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//www.googleapis.cn/hardwaredatacollection/v1/data</a:t>
            </a:r>
            <a:endParaRPr/>
          </a:p>
        </p:txBody>
      </p:sp>
      <p:sp>
        <p:nvSpPr>
          <p:cNvPr id="333" name="Google Shape;33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upload working model</a:t>
            </a:r>
            <a:endParaRPr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374075" y="1659550"/>
            <a:ext cx="5720100" cy="2820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2205125" y="1717400"/>
            <a:ext cx="16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 vendors 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256925" y="2500686"/>
            <a:ext cx="2504400" cy="1452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Servers</a:t>
            </a:r>
            <a:br>
              <a:rPr lang="en"/>
            </a:br>
            <a:r>
              <a:rPr lang="en"/>
              <a:t>(Vendor data upload tool)</a:t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7097925" y="1659550"/>
            <a:ext cx="1891800" cy="2820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7289626" y="2255325"/>
            <a:ext cx="1571400" cy="1452300"/>
          </a:xfrm>
          <a:prstGeom prst="flowChartMagneticDisk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records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7065750" y="3593375"/>
            <a:ext cx="2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HardwareEntityRecord</a:t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169600" y="4053850"/>
            <a:ext cx="852900" cy="42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3360300" y="4543500"/>
            <a:ext cx="57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Call the Madcave RPC(CreateComponentTestResultRequest) through Gotthard to upload data.</a:t>
            </a: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7691525" y="1717400"/>
            <a:ext cx="10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634525" y="2278600"/>
            <a:ext cx="157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station A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station B</a:t>
            </a:r>
            <a:br>
              <a:rPr lang="en"/>
            </a:br>
            <a:r>
              <a:rPr lang="en"/>
              <a:t>.</a:t>
            </a:r>
            <a:br>
              <a:rPr lang="en"/>
            </a:br>
            <a:r>
              <a:rPr lang="en"/>
              <a:t>.</a:t>
            </a:r>
            <a:br>
              <a:rPr lang="en"/>
            </a:b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station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9"/>
          <p:cNvCxnSpPr>
            <a:stCxn id="275" idx="3"/>
            <a:endCxn id="268" idx="1"/>
          </p:cNvCxnSpPr>
          <p:nvPr/>
        </p:nvCxnSpPr>
        <p:spPr>
          <a:xfrm flipH="1" rot="10800000">
            <a:off x="2205925" y="3226900"/>
            <a:ext cx="1050900" cy="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server requirements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21688" y="1345313"/>
            <a:ext cx="8305200" cy="30552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/>
              <a:t>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Ubuntu 20.04 LTS(Focal Fossa)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/>
              <a:t>Hardware: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GHz dual core processor or above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GiB RAM (system memory) or above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25 GB of hard drive space or above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server connection requirements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421700" y="1192927"/>
            <a:ext cx="8305200" cy="3624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# Requirements</a:t>
            </a:r>
            <a:endParaRPr b="1" sz="14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$ nc -zv www.googleapis.cn 443</a:t>
            </a:r>
            <a:endParaRPr b="1" sz="14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Connection to www.googleapis.cn 443 port [tcp/https] succeeded!</a:t>
            </a:r>
            <a:endParaRPr b="1" sz="14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$ nc -zv lfodown01-b.cloudsink.net 443</a:t>
            </a:r>
            <a:endParaRPr b="1" sz="14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Connection to lfodown01-b.cloudsink.net 443 port [tcp/https] succeeded!</a:t>
            </a:r>
            <a:endParaRPr b="1" sz="1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# Optional</a:t>
            </a:r>
            <a:endParaRPr b="1" sz="14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$ nc -zv 216.239.32.41 443 </a:t>
            </a:r>
            <a:br>
              <a:rPr b="1" lang="en" sz="1400">
                <a:solidFill>
                  <a:srgbClr val="6AA84F"/>
                </a:solidFill>
              </a:rPr>
            </a:br>
            <a:r>
              <a:rPr b="1" lang="en" sz="1400">
                <a:solidFill>
                  <a:srgbClr val="6AA84F"/>
                </a:solidFill>
              </a:rPr>
              <a:t>Connection to 216.239.32.41 443 port [tcp/https] succeeded!</a:t>
            </a:r>
            <a:endParaRPr b="1" sz="1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AA84F"/>
              </a:solidFill>
            </a:endParaRPr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Hostname naming convention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7" name="Google Shape;297;p32"/>
          <p:cNvGraphicFramePr/>
          <p:nvPr/>
        </p:nvGraphicFramePr>
        <p:xfrm>
          <a:off x="440175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{D6D58BCC-3E6B-458E-80BA-0D000F449AA5}</a:tableStyleId>
              </a:tblPr>
              <a:tblGrid>
                <a:gridCol w="8133950"/>
              </a:tblGrid>
              <a:tr h="362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hostnamectl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hostname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vendorcode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vendorname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-LOCATION-factory_code-</a:t>
                      </a:r>
                      <a:r>
                        <a:rPr lang="en" sz="1100"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fileserver001</a:t>
                      </a:r>
                      <a:endParaRPr sz="1100">
                        <a:highlight>
                          <a:srgbClr val="6AA84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computer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Chassis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server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Machine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9a3d17ab7e704858bdfc8c1e6bef854e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Boot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b542aabdc0ac4a27b37ac9ef35dd18db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Operating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Ubuntu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18.04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100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LTS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Kernel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Linux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4.15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100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112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generic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100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Architecture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x86</a:t>
                      </a:r>
                      <a:r>
                        <a:rPr lang="en" sz="11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</a:t>
                      </a:r>
                      <a:endParaRPr sz="1100">
                        <a:solidFill>
                          <a:srgbClr val="00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sudo hostnamectl set-hostname </a:t>
                      </a:r>
                      <a:r>
                        <a:rPr lang="en" sz="1100"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0PT-ICT-</a:t>
                      </a:r>
                      <a:r>
                        <a:rPr lang="en" sz="1100"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ITKS-luxshare-ict</a:t>
                      </a:r>
                      <a:r>
                        <a:rPr lang="en" sz="1100"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fileserver001</a:t>
                      </a:r>
                      <a:endParaRPr sz="1100">
                        <a:highlight>
                          <a:srgbClr val="6AA84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26" y="3248902"/>
            <a:ext cx="6254075" cy="14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security agent: falcon-sensor </a:t>
            </a:r>
            <a:r>
              <a:rPr lang="en" sz="1000">
                <a:solidFill>
                  <a:schemeClr val="dk1"/>
                </a:solidFill>
              </a:rPr>
              <a:t>(download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421688" y="1345313"/>
            <a:ext cx="8305200" cy="30552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sudo dpkg -i falcon-sensor_6.40.0-13706_amd64.deb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sudo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CrowdStrike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falconctl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676A9BFF3A0E43B79273F4FA52BBD46B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sudo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CrowdStrike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falconctl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cid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sudo service falcon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 restart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sudo netstat -atnp | grep falcon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tcp        0      0 172.19.2.23:56693       54.67.92.206:443        ESTABLISHED 1173/falcon-sensor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tool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421688" y="1345313"/>
            <a:ext cx="8305200" cy="30552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https://drive.google.com/corp/drive/folders/1WZLVyW-5QWQX16IgKz-p0r2b9Jtk91hj</a:t>
            </a:r>
            <a:endParaRPr/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service account key authentication method. Thus, a URL to access any endpoint would look like: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421688" y="1345313"/>
            <a:ext cx="8305200" cy="30552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curl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"$(~/oauth2l header --json </a:t>
            </a:r>
            <a:r>
              <a:rPr lang="en" sz="900">
                <a:solidFill>
                  <a:srgbClr val="0088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smallbird-dryrun-test_service_account_key.jso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 userinfo.email)"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https</a:t>
            </a:r>
            <a:r>
              <a:rPr b="1"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//www.googleapis.cn/hardwaredatacollection/v1/version</a:t>
            </a:r>
            <a:endParaRPr b="1"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"serviceVersion"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"0.0.1"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374063" y="-8781"/>
            <a:ext cx="8222700" cy="4923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generates payload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421700" y="430932"/>
            <a:ext cx="8305200" cy="4649100"/>
          </a:xfrm>
          <a:prstGeom prst="rect">
            <a:avLst/>
          </a:prstGeom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json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"payload"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"@type"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"type.googleapis.com/hardware.data.smallbirdfe.CreateComponentTestResultRequest"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"metadata"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"device_id"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"33"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"factory_code"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"smallbird-dryrun-supplier"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"factory_type"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"FACTORY_TYPE_SUPPLIER"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"product_id"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"dummy"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"component_test_result"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"component_vendor_code"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"___"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"google_part_number"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"G863-00403-04"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"inspection_type"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"INSPECTION_TYPE_SUPPLIER_IQC"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"test_name"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"DIMENSION"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"mode"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"PRODUCTION"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"status"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"PASS"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"build_phase"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"MP"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"test_interval"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"start_time"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"seconds"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1655251200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"end_time"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"seconds"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1655251200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"part_type"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"PART_TYPE_MECHANICAL"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"measure_method"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"MEASURE_METHOD_DIMENSIONAL"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"measurements"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"measurement_name"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"SPEC1"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"test_phase_name"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"SPEC1"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"time_ms"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1655251201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"univariate_numeric_measurement"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"numeric_value"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"numeric_max"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"numeric_min"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"unit"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"target"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"status"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"PASS"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payload 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json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dumps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payload</a:t>
            </a:r>
            <a:r>
              <a:rPr lang="en" sz="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6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Hardware Template 2017">
  <a:themeElements>
    <a:clrScheme name="">
      <a:dk1>
        <a:srgbClr val="1F86FC"/>
      </a:dk1>
      <a:lt1>
        <a:srgbClr val="3367D6"/>
      </a:lt1>
      <a:dk2>
        <a:srgbClr val="34A853"/>
      </a:dk2>
      <a:lt2>
        <a:srgbClr val="2B8F46"/>
      </a:lt2>
      <a:accent1>
        <a:srgbClr val="FBBC05"/>
      </a:accent1>
      <a:accent2>
        <a:srgbClr val="E6AC03"/>
      </a:accent2>
      <a:accent3>
        <a:srgbClr val="EA4334"/>
      </a:accent3>
      <a:accent4>
        <a:srgbClr val="D03B2E"/>
      </a:accent4>
      <a:accent5>
        <a:srgbClr val="9C27B0"/>
      </a:accent5>
      <a:accent6>
        <a:srgbClr val="7B1E8B"/>
      </a:accent6>
      <a:hlink>
        <a:srgbClr val="5C6972"/>
      </a:hlink>
      <a:folHlink>
        <a:srgbClr val="5C69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