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63" r:id="rId5"/>
    <p:sldId id="262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1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단계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: </a:t>
            </a:r>
            <a:r>
              <a:rPr lang="ko-KR" altLang="en-US" dirty="0" err="1" smtClean="0">
                <a:latin typeface="HY견명조" pitchFamily="18" charset="-127"/>
                <a:ea typeface="HY견명조" pitchFamily="18" charset="-127"/>
              </a:rPr>
              <a:t>따릉이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 대여소 데이터 수집 및 분석</a:t>
            </a:r>
            <a:endParaRPr lang="en-US" altLang="ko-KR" dirty="0" smtClean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날짜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대여소별</a:t>
            </a:r>
            <a:r>
              <a:rPr lang="ko-KR" altLang="en-US" dirty="0" smtClean="0">
                <a:latin typeface="+mn-ea"/>
              </a:rPr>
              <a:t> 건수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이용시간 및 거리 분석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날짜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동별</a:t>
            </a:r>
            <a:r>
              <a:rPr lang="ko-KR" altLang="en-US" dirty="0" smtClean="0">
                <a:latin typeface="+mn-ea"/>
              </a:rPr>
              <a:t> 건수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이용시간 및 거리 분석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동별</a:t>
            </a:r>
            <a:r>
              <a:rPr lang="ko-KR" altLang="en-US" dirty="0" smtClean="0">
                <a:latin typeface="+mn-ea"/>
              </a:rPr>
              <a:t> 합계데이터의 데이터프레임 출력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동별</a:t>
            </a:r>
            <a:r>
              <a:rPr lang="ko-KR" altLang="en-US" dirty="0" smtClean="0">
                <a:latin typeface="+mn-ea"/>
              </a:rPr>
              <a:t> 합계데이터의 시각화</a:t>
            </a:r>
            <a:endParaRPr lang="en-US" altLang="ko-KR" dirty="0" smtClean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>
                <a:latin typeface="HY견명조" pitchFamily="18" charset="-127"/>
                <a:ea typeface="HY견명조" pitchFamily="18" charset="-127"/>
              </a:rPr>
              <a:t>따릉이</a:t>
            </a:r>
            <a:r>
              <a:rPr lang="ko-KR" altLang="en-US" sz="3600" dirty="0" smtClean="0">
                <a:latin typeface="HY견명조" pitchFamily="18" charset="-127"/>
                <a:ea typeface="HY견명조" pitchFamily="18" charset="-127"/>
              </a:rPr>
              <a:t> 현재 진행현황</a:t>
            </a:r>
            <a:r>
              <a:rPr lang="en-US" altLang="ko-KR" sz="3600" dirty="0" smtClean="0">
                <a:latin typeface="HY견명조" pitchFamily="18" charset="-127"/>
                <a:ea typeface="HY견명조" pitchFamily="18" charset="-127"/>
              </a:rPr>
              <a:t/>
            </a:r>
            <a:br>
              <a:rPr lang="en-US" altLang="ko-KR" sz="3600" dirty="0" smtClean="0">
                <a:latin typeface="HY견명조" pitchFamily="18" charset="-127"/>
                <a:ea typeface="HY견명조" pitchFamily="18" charset="-127"/>
              </a:rPr>
            </a:br>
            <a:r>
              <a:rPr lang="en-US" altLang="ko-KR" sz="3200" b="1" dirty="0" smtClean="0">
                <a:latin typeface="+mn-ea"/>
                <a:ea typeface="+mn-ea"/>
              </a:rPr>
              <a:t>- </a:t>
            </a:r>
            <a:r>
              <a:rPr lang="en-US" altLang="ko-KR" sz="1600" b="1" dirty="0" smtClean="0">
                <a:latin typeface="+mn-ea"/>
                <a:ea typeface="+mn-ea"/>
              </a:rPr>
              <a:t>2024.01.16(</a:t>
            </a:r>
            <a:r>
              <a:rPr lang="ko-KR" altLang="en-US" sz="1600" b="1" dirty="0" smtClean="0">
                <a:latin typeface="+mn-ea"/>
                <a:ea typeface="+mn-ea"/>
              </a:rPr>
              <a:t>수</a:t>
            </a:r>
            <a:r>
              <a:rPr lang="en-US" altLang="ko-KR" sz="1600" b="1" dirty="0" smtClean="0">
                <a:latin typeface="+mn-ea"/>
                <a:ea typeface="+mn-ea"/>
              </a:rPr>
              <a:t>) 15:30 </a:t>
            </a:r>
            <a:r>
              <a:rPr lang="ko-KR" altLang="en-US" sz="1600" b="1" dirty="0" smtClean="0">
                <a:latin typeface="+mn-ea"/>
                <a:ea typeface="+mn-ea"/>
              </a:rPr>
              <a:t>현재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4041775" cy="132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357562"/>
            <a:ext cx="2283825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64" y="4857760"/>
            <a:ext cx="2243130" cy="168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>
                <a:latin typeface="HY견명조" pitchFamily="18" charset="-127"/>
                <a:ea typeface="HY견명조" pitchFamily="18" charset="-127"/>
              </a:rPr>
              <a:t>따릉이</a:t>
            </a:r>
            <a:r>
              <a:rPr lang="ko-KR" altLang="en-US" sz="3600" dirty="0" smtClean="0">
                <a:latin typeface="HY견명조" pitchFamily="18" charset="-127"/>
                <a:ea typeface="HY견명조" pitchFamily="18" charset="-127"/>
              </a:rPr>
              <a:t> 현재 진행현황</a:t>
            </a:r>
            <a:r>
              <a:rPr lang="en-US" altLang="ko-KR" sz="3600" dirty="0" smtClean="0">
                <a:latin typeface="HY견명조" pitchFamily="18" charset="-127"/>
                <a:ea typeface="HY견명조" pitchFamily="18" charset="-127"/>
              </a:rPr>
              <a:t/>
            </a:r>
            <a:br>
              <a:rPr lang="en-US" altLang="ko-KR" sz="3600" dirty="0" smtClean="0">
                <a:latin typeface="HY견명조" pitchFamily="18" charset="-127"/>
                <a:ea typeface="HY견명조" pitchFamily="18" charset="-127"/>
              </a:rPr>
            </a:br>
            <a:r>
              <a:rPr lang="en-US" altLang="ko-KR" sz="3200" b="1" dirty="0" smtClean="0">
                <a:latin typeface="+mn-ea"/>
                <a:ea typeface="+mn-ea"/>
              </a:rPr>
              <a:t>- </a:t>
            </a:r>
            <a:r>
              <a:rPr lang="en-US" altLang="ko-KR" sz="1600" b="1" dirty="0" smtClean="0">
                <a:latin typeface="+mn-ea"/>
                <a:ea typeface="+mn-ea"/>
              </a:rPr>
              <a:t>2024.01.16(</a:t>
            </a:r>
            <a:r>
              <a:rPr lang="ko-KR" altLang="en-US" sz="1600" b="1" dirty="0" smtClean="0">
                <a:latin typeface="+mn-ea"/>
                <a:ea typeface="+mn-ea"/>
              </a:rPr>
              <a:t>수</a:t>
            </a:r>
            <a:r>
              <a:rPr lang="en-US" altLang="ko-KR" sz="1600" b="1" dirty="0" smtClean="0">
                <a:latin typeface="+mn-ea"/>
                <a:ea typeface="+mn-ea"/>
              </a:rPr>
              <a:t>) 15:30 </a:t>
            </a:r>
            <a:r>
              <a:rPr lang="ko-KR" altLang="en-US" sz="1600" b="1" dirty="0" smtClean="0">
                <a:latin typeface="+mn-ea"/>
                <a:ea typeface="+mn-ea"/>
              </a:rPr>
              <a:t>현재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2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단계 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: 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대여소 정보를 지도에 시각화</a:t>
            </a:r>
            <a:endParaRPr lang="en-US" altLang="ko-KR" dirty="0" smtClean="0"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405072"/>
            <a:ext cx="33432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714620"/>
            <a:ext cx="4210888" cy="354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3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단계 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: 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날씨 정보 연계</a:t>
            </a:r>
            <a:endParaRPr lang="en-US" altLang="ko-KR" dirty="0" smtClean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년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월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일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err="1" smtClean="0">
                <a:latin typeface="+mn-ea"/>
              </a:rPr>
              <a:t>요일별</a:t>
            </a:r>
            <a:r>
              <a:rPr lang="ko-KR" altLang="en-US" dirty="0" smtClean="0">
                <a:latin typeface="+mn-ea"/>
              </a:rPr>
              <a:t> 대여건수 시각화</a:t>
            </a:r>
          </a:p>
          <a:p>
            <a:r>
              <a:rPr lang="ko-KR" altLang="en-US" dirty="0" smtClean="0">
                <a:latin typeface="+mn-ea"/>
              </a:rPr>
              <a:t>계절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휴일에 따른 대여건수 시각화</a:t>
            </a:r>
          </a:p>
          <a:p>
            <a:r>
              <a:rPr lang="ko-KR" altLang="en-US" dirty="0" smtClean="0">
                <a:latin typeface="+mn-ea"/>
              </a:rPr>
              <a:t>기온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습도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풍속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가시거리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강우량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강설량에 따른 대여건수 시각화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>
                <a:latin typeface="HY견명조" pitchFamily="18" charset="-127"/>
                <a:ea typeface="HY견명조" pitchFamily="18" charset="-127"/>
              </a:rPr>
              <a:t>따릉이</a:t>
            </a:r>
            <a:r>
              <a:rPr lang="ko-KR" altLang="en-US" sz="3600" dirty="0" smtClean="0">
                <a:latin typeface="HY견명조" pitchFamily="18" charset="-127"/>
                <a:ea typeface="HY견명조" pitchFamily="18" charset="-127"/>
              </a:rPr>
              <a:t> 현재 진행현황</a:t>
            </a:r>
            <a:r>
              <a:rPr lang="en-US" altLang="ko-KR" sz="3600" dirty="0" smtClean="0">
                <a:latin typeface="HY견명조" pitchFamily="18" charset="-127"/>
                <a:ea typeface="HY견명조" pitchFamily="18" charset="-127"/>
              </a:rPr>
              <a:t/>
            </a:r>
            <a:br>
              <a:rPr lang="en-US" altLang="ko-KR" sz="3600" dirty="0" smtClean="0">
                <a:latin typeface="HY견명조" pitchFamily="18" charset="-127"/>
                <a:ea typeface="HY견명조" pitchFamily="18" charset="-127"/>
              </a:rPr>
            </a:br>
            <a:r>
              <a:rPr lang="en-US" altLang="ko-KR" sz="3200" b="1" dirty="0" smtClean="0">
                <a:latin typeface="+mn-ea"/>
                <a:ea typeface="+mn-ea"/>
              </a:rPr>
              <a:t>- </a:t>
            </a:r>
            <a:r>
              <a:rPr lang="en-US" altLang="ko-KR" sz="1600" b="1" dirty="0" smtClean="0">
                <a:latin typeface="+mn-ea"/>
                <a:ea typeface="+mn-ea"/>
              </a:rPr>
              <a:t>2024.01.16(</a:t>
            </a:r>
            <a:r>
              <a:rPr lang="ko-KR" altLang="en-US" sz="1600" b="1" dirty="0" smtClean="0">
                <a:latin typeface="+mn-ea"/>
                <a:ea typeface="+mn-ea"/>
              </a:rPr>
              <a:t>수</a:t>
            </a:r>
            <a:r>
              <a:rPr lang="en-US" altLang="ko-KR" sz="1600" b="1" dirty="0" smtClean="0">
                <a:latin typeface="+mn-ea"/>
                <a:ea typeface="+mn-ea"/>
              </a:rPr>
              <a:t>) 15:30 </a:t>
            </a:r>
            <a:r>
              <a:rPr lang="ko-KR" altLang="en-US" sz="1600" b="1" dirty="0" smtClean="0">
                <a:latin typeface="+mn-ea"/>
                <a:ea typeface="+mn-ea"/>
              </a:rPr>
              <a:t>현재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714752"/>
            <a:ext cx="4041775" cy="2174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428736"/>
            <a:ext cx="4143404" cy="219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3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단계 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: 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날씨 정보 연계</a:t>
            </a:r>
            <a:endParaRPr lang="en-US" altLang="ko-KR" dirty="0" smtClean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>
                <a:latin typeface="HY견명조" pitchFamily="18" charset="-127"/>
                <a:ea typeface="HY견명조" pitchFamily="18" charset="-127"/>
              </a:rPr>
              <a:t>따릉이</a:t>
            </a:r>
            <a:r>
              <a:rPr lang="ko-KR" altLang="en-US" sz="3600" dirty="0" smtClean="0">
                <a:latin typeface="HY견명조" pitchFamily="18" charset="-127"/>
                <a:ea typeface="HY견명조" pitchFamily="18" charset="-127"/>
              </a:rPr>
              <a:t> 현재 진행현황</a:t>
            </a:r>
            <a:r>
              <a:rPr lang="en-US" altLang="ko-KR" sz="3600" dirty="0" smtClean="0">
                <a:latin typeface="HY견명조" pitchFamily="18" charset="-127"/>
                <a:ea typeface="HY견명조" pitchFamily="18" charset="-127"/>
              </a:rPr>
              <a:t/>
            </a:r>
            <a:br>
              <a:rPr lang="en-US" altLang="ko-KR" sz="3600" dirty="0" smtClean="0">
                <a:latin typeface="HY견명조" pitchFamily="18" charset="-127"/>
                <a:ea typeface="HY견명조" pitchFamily="18" charset="-127"/>
              </a:rPr>
            </a:br>
            <a:r>
              <a:rPr lang="en-US" altLang="ko-KR" sz="3200" b="1" dirty="0" smtClean="0">
                <a:latin typeface="+mn-ea"/>
                <a:ea typeface="+mn-ea"/>
              </a:rPr>
              <a:t>- </a:t>
            </a:r>
            <a:r>
              <a:rPr lang="en-US" altLang="ko-KR" sz="1600" b="1" dirty="0" smtClean="0">
                <a:latin typeface="+mn-ea"/>
                <a:ea typeface="+mn-ea"/>
              </a:rPr>
              <a:t>2024.01.16(</a:t>
            </a:r>
            <a:r>
              <a:rPr lang="ko-KR" altLang="en-US" sz="1600" b="1" dirty="0" smtClean="0">
                <a:latin typeface="+mn-ea"/>
                <a:ea typeface="+mn-ea"/>
              </a:rPr>
              <a:t>수</a:t>
            </a:r>
            <a:r>
              <a:rPr lang="en-US" altLang="ko-KR" sz="1600" b="1" dirty="0" smtClean="0">
                <a:latin typeface="+mn-ea"/>
                <a:ea typeface="+mn-ea"/>
              </a:rPr>
              <a:t>) 15:30 </a:t>
            </a:r>
            <a:r>
              <a:rPr lang="ko-KR" altLang="en-US" sz="1600" b="1" dirty="0" smtClean="0">
                <a:latin typeface="+mn-ea"/>
                <a:ea typeface="+mn-ea"/>
              </a:rPr>
              <a:t>현재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5"/>
            <a:ext cx="8158162" cy="44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4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단계 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: 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탄소발자국 정보와 연관성 시각화</a:t>
            </a:r>
            <a:endParaRPr lang="en-US" altLang="ko-KR" dirty="0" smtClean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성별 </a:t>
            </a:r>
            <a:r>
              <a:rPr lang="ko-KR" altLang="en-US" dirty="0" smtClean="0">
                <a:latin typeface="+mn-ea"/>
              </a:rPr>
              <a:t>이용건수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연령대별 이용건수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성별 이동거리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운동량 상관관계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산점도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ko-KR" altLang="en-US" dirty="0" smtClean="0">
                <a:latin typeface="+mn-ea"/>
              </a:rPr>
              <a:t>연령대별 이동거리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운동량 상관관계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산점도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ko-KR" altLang="en-US" dirty="0" smtClean="0">
                <a:latin typeface="+mn-ea"/>
              </a:rPr>
              <a:t>운동량과 </a:t>
            </a:r>
            <a:r>
              <a:rPr lang="ko-KR" altLang="en-US" dirty="0" err="1" smtClean="0">
                <a:latin typeface="+mn-ea"/>
              </a:rPr>
              <a:t>탄소량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산점도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>
                <a:latin typeface="HY견명조" pitchFamily="18" charset="-127"/>
                <a:ea typeface="HY견명조" pitchFamily="18" charset="-127"/>
              </a:rPr>
              <a:t>따릉이</a:t>
            </a:r>
            <a:r>
              <a:rPr lang="ko-KR" altLang="en-US" sz="3600" dirty="0" smtClean="0">
                <a:latin typeface="HY견명조" pitchFamily="18" charset="-127"/>
                <a:ea typeface="HY견명조" pitchFamily="18" charset="-127"/>
              </a:rPr>
              <a:t> 현재 진행현황</a:t>
            </a:r>
            <a:r>
              <a:rPr lang="en-US" altLang="ko-KR" sz="3600" dirty="0" smtClean="0">
                <a:latin typeface="HY견명조" pitchFamily="18" charset="-127"/>
                <a:ea typeface="HY견명조" pitchFamily="18" charset="-127"/>
              </a:rPr>
              <a:t/>
            </a:r>
            <a:br>
              <a:rPr lang="en-US" altLang="ko-KR" sz="3600" dirty="0" smtClean="0">
                <a:latin typeface="HY견명조" pitchFamily="18" charset="-127"/>
                <a:ea typeface="HY견명조" pitchFamily="18" charset="-127"/>
              </a:rPr>
            </a:br>
            <a:r>
              <a:rPr lang="en-US" altLang="ko-KR" sz="3200" b="1" dirty="0" smtClean="0">
                <a:latin typeface="+mn-ea"/>
                <a:ea typeface="+mn-ea"/>
              </a:rPr>
              <a:t>- </a:t>
            </a:r>
            <a:r>
              <a:rPr lang="en-US" altLang="ko-KR" sz="1600" b="1" dirty="0" smtClean="0">
                <a:latin typeface="+mn-ea"/>
                <a:ea typeface="+mn-ea"/>
              </a:rPr>
              <a:t>2024.01.16(</a:t>
            </a:r>
            <a:r>
              <a:rPr lang="ko-KR" altLang="en-US" sz="1600" b="1" dirty="0" smtClean="0">
                <a:latin typeface="+mn-ea"/>
                <a:ea typeface="+mn-ea"/>
              </a:rPr>
              <a:t>수</a:t>
            </a:r>
            <a:r>
              <a:rPr lang="en-US" altLang="ko-KR" sz="1600" b="1" dirty="0" smtClean="0">
                <a:latin typeface="+mn-ea"/>
                <a:ea typeface="+mn-ea"/>
              </a:rPr>
              <a:t>) 15:30 </a:t>
            </a:r>
            <a:r>
              <a:rPr lang="ko-KR" altLang="en-US" sz="1600" b="1" dirty="0" smtClean="0">
                <a:latin typeface="+mn-ea"/>
                <a:ea typeface="+mn-ea"/>
              </a:rPr>
              <a:t>현재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500174"/>
            <a:ext cx="444390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857628"/>
            <a:ext cx="4224336" cy="225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4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단계 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: 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탄소발자국 정보와 연관성 시각화</a:t>
            </a:r>
            <a:endParaRPr lang="en-US" altLang="ko-KR" dirty="0" smtClean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>
                <a:latin typeface="HY견명조" pitchFamily="18" charset="-127"/>
                <a:ea typeface="HY견명조" pitchFamily="18" charset="-127"/>
              </a:rPr>
              <a:t>따릉이</a:t>
            </a:r>
            <a:r>
              <a:rPr lang="ko-KR" altLang="en-US" sz="3600" dirty="0" smtClean="0">
                <a:latin typeface="HY견명조" pitchFamily="18" charset="-127"/>
                <a:ea typeface="HY견명조" pitchFamily="18" charset="-127"/>
              </a:rPr>
              <a:t> 현재 진행현황</a:t>
            </a:r>
            <a:r>
              <a:rPr lang="en-US" altLang="ko-KR" sz="3600" dirty="0" smtClean="0">
                <a:latin typeface="HY견명조" pitchFamily="18" charset="-127"/>
                <a:ea typeface="HY견명조" pitchFamily="18" charset="-127"/>
              </a:rPr>
              <a:t/>
            </a:r>
            <a:br>
              <a:rPr lang="en-US" altLang="ko-KR" sz="3600" dirty="0" smtClean="0">
                <a:latin typeface="HY견명조" pitchFamily="18" charset="-127"/>
                <a:ea typeface="HY견명조" pitchFamily="18" charset="-127"/>
              </a:rPr>
            </a:br>
            <a:r>
              <a:rPr lang="en-US" altLang="ko-KR" sz="3200" b="1" dirty="0" smtClean="0">
                <a:latin typeface="+mn-ea"/>
                <a:ea typeface="+mn-ea"/>
              </a:rPr>
              <a:t>- </a:t>
            </a:r>
            <a:r>
              <a:rPr lang="en-US" altLang="ko-KR" sz="1600" b="1" dirty="0" smtClean="0">
                <a:latin typeface="+mn-ea"/>
                <a:ea typeface="+mn-ea"/>
              </a:rPr>
              <a:t>2024.01.16(</a:t>
            </a:r>
            <a:r>
              <a:rPr lang="ko-KR" altLang="en-US" sz="1600" b="1" dirty="0" smtClean="0">
                <a:latin typeface="+mn-ea"/>
                <a:ea typeface="+mn-ea"/>
              </a:rPr>
              <a:t>수</a:t>
            </a:r>
            <a:r>
              <a:rPr lang="en-US" altLang="ko-KR" sz="1600" b="1" dirty="0" smtClean="0">
                <a:latin typeface="+mn-ea"/>
                <a:ea typeface="+mn-ea"/>
              </a:rPr>
              <a:t>) 15:30 </a:t>
            </a:r>
            <a:r>
              <a:rPr lang="ko-KR" altLang="en-US" sz="1600" b="1" dirty="0" smtClean="0">
                <a:latin typeface="+mn-ea"/>
                <a:ea typeface="+mn-ea"/>
              </a:rPr>
              <a:t>현재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8476" y="2643182"/>
            <a:ext cx="4377855" cy="346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137</Words>
  <Application>Microsoft Office PowerPoint</Application>
  <PresentationFormat>화면 슬라이드 쇼(4:3)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따릉이 현재 진행현황 - 2024.01.16(수) 15:30 현재</vt:lpstr>
      <vt:lpstr>따릉이 현재 진행현황 - 2024.01.16(수) 15:30 현재</vt:lpstr>
      <vt:lpstr>따릉이 현재 진행현황 - 2024.01.16(수) 15:30 현재</vt:lpstr>
      <vt:lpstr>따릉이 현재 진행현황 - 2024.01.16(수) 15:30 현재</vt:lpstr>
      <vt:lpstr>따릉이 현재 진행현황 - 2024.01.16(수) 15:30 현재</vt:lpstr>
      <vt:lpstr>따릉이 현재 진행현황 - 2024.01.16(수) 15:30 현재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human</cp:lastModifiedBy>
  <cp:revision>9</cp:revision>
  <dcterms:created xsi:type="dcterms:W3CDTF">2006-10-05T04:04:58Z</dcterms:created>
  <dcterms:modified xsi:type="dcterms:W3CDTF">2024-01-16T08:37:09Z</dcterms:modified>
</cp:coreProperties>
</file>