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2022 SW </a:t>
            </a:r>
            <a:r>
              <a:rPr lang="ko-KR" altLang="en-US" dirty="0">
                <a:solidFill>
                  <a:srgbClr val="00B0F0"/>
                </a:solidFill>
              </a:rPr>
              <a:t>전시회</a:t>
            </a:r>
            <a:br>
              <a:rPr lang="ko-KR" altLang="en-US" dirty="0">
                <a:solidFill>
                  <a:srgbClr val="00B0F0"/>
                </a:solidFill>
              </a:rPr>
            </a:br>
            <a:endParaRPr kumimoji="1" lang="ko-Kore-KR" altLang="en-US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0" y="2744858"/>
            <a:ext cx="500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F0"/>
                </a:solidFill>
              </a:rPr>
              <a:t>20185306 </a:t>
            </a:r>
            <a:r>
              <a:rPr lang="ko-KR" altLang="en-US" sz="2000" dirty="0">
                <a:solidFill>
                  <a:srgbClr val="00B0F0"/>
                </a:solidFill>
              </a:rPr>
              <a:t>허홍준</a:t>
            </a:r>
            <a:endParaRPr lang="en-US" altLang="ko-KR" sz="2000" dirty="0">
              <a:solidFill>
                <a:srgbClr val="00B0F0"/>
              </a:solidFill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7" y="3490513"/>
            <a:ext cx="87088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>
                <a:solidFill>
                  <a:srgbClr val="00B0F0"/>
                </a:solidFill>
              </a:rPr>
              <a:t>OpenAPI</a:t>
            </a:r>
            <a:r>
              <a:rPr lang="ko-KR" altLang="en-US" sz="1100" dirty="0">
                <a:solidFill>
                  <a:srgbClr val="00B0F0"/>
                </a:solidFill>
              </a:rPr>
              <a:t>를 얼굴 상 구분 프로그램</a:t>
            </a:r>
            <a:endParaRPr lang="en-US" altLang="ko-KR" sz="1100" dirty="0">
              <a:solidFill>
                <a:srgbClr val="00B0F0"/>
              </a:solidFill>
            </a:endParaRPr>
          </a:p>
          <a:p>
            <a:r>
              <a:rPr lang="en-US" altLang="ko-KR" sz="1100" dirty="0">
                <a:solidFill>
                  <a:srgbClr val="00B0F0"/>
                </a:solidFill>
              </a:rPr>
              <a:t>2022.11.21 ~ 2022.11.25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5A2BAF-C61B-4478-812C-1A3D3C7A8F81}"/>
              </a:ext>
            </a:extLst>
          </p:cNvPr>
          <p:cNvSpPr/>
          <p:nvPr/>
        </p:nvSpPr>
        <p:spPr>
          <a:xfrm>
            <a:off x="5637403" y="5282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HongJune Hu</a:t>
            </a:r>
          </a:p>
          <a:p>
            <a:pPr algn="r"/>
            <a:r>
              <a:rPr lang="en-US" altLang="ko-KR" b="1" dirty="0">
                <a:solidFill>
                  <a:srgbClr val="00B0F0"/>
                </a:solidFill>
                <a:latin typeface="+mj-ea"/>
              </a:rPr>
              <a:t>Email : gjekd99@gmail.com</a:t>
            </a:r>
          </a:p>
          <a:p>
            <a:pPr algn="r"/>
            <a:r>
              <a:rPr lang="en-US" altLang="ko-KR" b="1" dirty="0" err="1">
                <a:solidFill>
                  <a:srgbClr val="00B0F0"/>
                </a:solidFill>
                <a:latin typeface="+mj-ea"/>
              </a:rPr>
              <a:t>Github</a:t>
            </a:r>
            <a:r>
              <a:rPr lang="en-US" altLang="ko-KR" b="1" dirty="0">
                <a:solidFill>
                  <a:srgbClr val="00B0F0"/>
                </a:solidFill>
                <a:latin typeface="+mj-ea"/>
              </a:rPr>
              <a:t> : HongJuneHu@github.com</a:t>
            </a:r>
          </a:p>
        </p:txBody>
      </p:sp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5" y="192611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rgbClr val="00B0F0"/>
                </a:solidFill>
              </a:rPr>
              <a:t>Face Distinction</a:t>
            </a:r>
            <a:endParaRPr lang="ko-KR" altLang="en-US" sz="4500" dirty="0">
              <a:solidFill>
                <a:srgbClr val="00B0F0"/>
              </a:solidFill>
            </a:endParaRP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-  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Python,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OpenAPI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, </a:t>
            </a:r>
            <a:r>
              <a:rPr lang="ko-KR" altLang="en-US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머신러닝을</a:t>
            </a:r>
            <a:r>
              <a:rPr lang="ko-KR" altLang="en-US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이용한 얼굴 상 구별 프로그램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	 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5580" latinLnBrk="0">
              <a:spcBef>
                <a:spcPts val="264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  -   Spyder, </a:t>
            </a:r>
            <a:r>
              <a:rPr lang="en-US" altLang="ko-KR" kern="0" dirty="0" err="1">
                <a:solidFill>
                  <a:srgbClr val="00B0F0"/>
                </a:solidFill>
                <a:latin typeface="맑은 고딕" panose="020B0503020000020004" pitchFamily="50" charset="-127"/>
                <a:cs typeface="바탕" panose="02030600000101010101" pitchFamily="18" charset="-127"/>
              </a:rPr>
              <a:t>OpenAPI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바탕" panose="02030600000101010101" pitchFamily="18" charset="-127"/>
            </a:endParaRPr>
          </a:p>
          <a:p>
            <a:pPr marL="198755" latinLnBrk="0">
              <a:spcBef>
                <a:spcPts val="2205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개발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도구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및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기술</a:t>
            </a: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latinLnBrk="0">
              <a:spcBef>
                <a:spcPts val="22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파이썬을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이용한 </a:t>
            </a:r>
            <a:r>
              <a:rPr lang="ko-KR" altLang="en-US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머신러닝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 기술 및 </a:t>
            </a:r>
            <a:r>
              <a:rPr lang="en-US" altLang="ko-KR" kern="0" dirty="0" err="1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OpenAPI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를 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이용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하여 </a:t>
            </a:r>
            <a:r>
              <a:rPr lang="ko-KR" altLang="en-US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얼굴 상 구별 프로그램</a:t>
            </a: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을 개발할 예정임</a:t>
            </a:r>
            <a:r>
              <a:rPr lang="en-US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바탕" panose="02030600000101010101" pitchFamily="18" charset="-127"/>
              </a:rPr>
              <a:t>.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solidFill>
                  <a:srgbClr val="00B0F0"/>
                </a:solidFill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ko-KR" altLang="ko-KR" sz="12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solidFill>
                  <a:srgbClr val="00B0F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77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테마</vt:lpstr>
      <vt:lpstr>2022 SW 전시회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허 홍준</cp:lastModifiedBy>
  <cp:revision>101</cp:revision>
  <cp:lastPrinted>2022-06-23T08:04:52Z</cp:lastPrinted>
  <dcterms:created xsi:type="dcterms:W3CDTF">2022-06-21T06:21:24Z</dcterms:created>
  <dcterms:modified xsi:type="dcterms:W3CDTF">2022-07-19T11:52:31Z</dcterms:modified>
</cp:coreProperties>
</file>