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E8D9-5D08-4642-826E-17739427EB1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5C0B-00E6-4043-B818-278398C7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software-design?utm_source=unsplash&amp;utm_medium=referral&amp;utm_content=creditCopyText" TargetMode="External"/><Relationship Id="rId2" Type="http://schemas.openxmlformats.org/officeDocument/2006/relationships/hyperlink" Target="https://unsplash.com/@ffstop?utm_source=unsplash&amp;utm_medium=referral&amp;utm_content=creditCopyTex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2401"/>
            <a:ext cx="9144000" cy="2790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INT4001CEM:</a:t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 smtClean="0"/>
              <a:t>Design: User Story and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1747" y="5163726"/>
            <a:ext cx="8141110" cy="851307"/>
          </a:xfrm>
        </p:spPr>
        <p:txBody>
          <a:bodyPr/>
          <a:lstStyle/>
          <a:p>
            <a:r>
              <a:rPr lang="en-US" dirty="0" smtClean="0"/>
              <a:t>Shahriman Mohd Said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3949" y="2585371"/>
            <a:ext cx="382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Photo by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Fotis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 Fotopoulos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Unsplash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949" y="80450"/>
            <a:ext cx="3636707" cy="24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Story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611761" cy="4351338"/>
          </a:xfrm>
        </p:spPr>
        <p:txBody>
          <a:bodyPr/>
          <a:lstStyle/>
          <a:p>
            <a:pPr>
              <a:buFont typeface="Symbol" panose="05050102010706020507" pitchFamily="18" charset="2"/>
              <a:buChar char="·"/>
            </a:pPr>
            <a:r>
              <a:rPr lang="en-GB" altLang="en-US" b="1" dirty="0" smtClean="0">
                <a:ea typeface="SimSun" panose="02010600030101010101" pitchFamily="2" charset="-122"/>
              </a:rPr>
              <a:t>User Story</a:t>
            </a:r>
            <a:r>
              <a:rPr lang="en-GB" altLang="en-US" dirty="0" smtClean="0">
                <a:ea typeface="SimSun" panose="02010600030101010101" pitchFamily="2" charset="-122"/>
              </a:rPr>
              <a:t>: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GB" altLang="zh-CN" b="1" dirty="0" smtClean="0">
                <a:ea typeface="SimSun" panose="02010600030101010101" pitchFamily="2" charset="-122"/>
              </a:rPr>
              <a:t>a description of a software feature</a:t>
            </a:r>
            <a:r>
              <a:rPr lang="en-GB" altLang="zh-CN" dirty="0" smtClean="0">
                <a:ea typeface="SimSun" panose="02010600030101010101" pitchFamily="2" charset="-122"/>
              </a:rPr>
              <a:t> from an </a:t>
            </a:r>
            <a:r>
              <a:rPr lang="en-GB" altLang="zh-CN" b="1" dirty="0" smtClean="0">
                <a:ea typeface="SimSun" panose="02010600030101010101" pitchFamily="2" charset="-122"/>
              </a:rPr>
              <a:t>end-user perspective</a:t>
            </a:r>
            <a:endParaRPr lang="en-GB" altLang="zh-CN" dirty="0" smtClean="0">
              <a:ea typeface="SimSun" panose="02010600030101010101" pitchFamily="2" charset="-12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GB" altLang="en-US" dirty="0" smtClean="0">
                <a:ea typeface="SimSun" panose="02010600030101010101" pitchFamily="2" charset="-122"/>
              </a:rPr>
              <a:t>a very </a:t>
            </a:r>
            <a:r>
              <a:rPr lang="en-GB" altLang="en-US" b="1" dirty="0" smtClean="0">
                <a:ea typeface="SimSun" panose="02010600030101010101" pitchFamily="2" charset="-122"/>
              </a:rPr>
              <a:t>high-level definition </a:t>
            </a:r>
            <a:r>
              <a:rPr lang="en-GB" altLang="en-US" dirty="0" smtClean="0">
                <a:ea typeface="SimSun" panose="02010600030101010101" pitchFamily="2" charset="-122"/>
              </a:rPr>
              <a:t>of a requirement</a:t>
            </a:r>
          </a:p>
          <a:p>
            <a:pPr lvl="1">
              <a:spcBef>
                <a:spcPct val="0"/>
              </a:spcBef>
              <a:buFont typeface="Symbol" panose="05050102010706020507" pitchFamily="18" charset="2"/>
              <a:buChar char="-"/>
              <a:defRPr/>
            </a:pPr>
            <a:r>
              <a:rPr lang="en-GB" altLang="en-US" dirty="0">
                <a:ea typeface="宋体" panose="02010600030101010101" pitchFamily="2" charset="-122"/>
              </a:rPr>
              <a:t>format:</a:t>
            </a:r>
          </a:p>
          <a:p>
            <a:pPr marL="735013" lvl="1" indent="0">
              <a:spcBef>
                <a:spcPct val="0"/>
              </a:spcBef>
              <a:buNone/>
              <a:defRPr/>
            </a:pPr>
            <a:r>
              <a:rPr lang="en-GB" altLang="en-US" dirty="0">
                <a:ea typeface="宋体" panose="02010600030101010101" pitchFamily="2" charset="-122"/>
              </a:rPr>
              <a:t> </a:t>
            </a:r>
          </a:p>
          <a:p>
            <a:pPr marL="735013" lvl="1" indent="0">
              <a:spcBef>
                <a:spcPct val="0"/>
              </a:spcBef>
              <a:buNone/>
              <a:defRPr/>
            </a:pPr>
            <a:r>
              <a:rPr lang="en-GB" altLang="en-US" b="1" dirty="0">
                <a:ea typeface="宋体" panose="02010600030101010101" pitchFamily="2" charset="-122"/>
              </a:rPr>
              <a:t>	As a &lt;type of user&gt;, </a:t>
            </a:r>
          </a:p>
          <a:p>
            <a:pPr marL="735013" lvl="1" indent="0">
              <a:spcBef>
                <a:spcPct val="0"/>
              </a:spcBef>
              <a:buNone/>
              <a:defRPr/>
            </a:pPr>
            <a:r>
              <a:rPr lang="en-GB" altLang="en-US" b="1" dirty="0">
                <a:ea typeface="宋体" panose="02010600030101010101" pitchFamily="2" charset="-122"/>
              </a:rPr>
              <a:t>	I want to &lt;perform some task&gt; ,</a:t>
            </a:r>
          </a:p>
          <a:p>
            <a:pPr marL="735013" lvl="1" indent="0">
              <a:spcBef>
                <a:spcPct val="0"/>
              </a:spcBef>
              <a:buNone/>
              <a:defRPr/>
            </a:pPr>
            <a:r>
              <a:rPr lang="en-GB" altLang="en-US" b="1" dirty="0">
                <a:ea typeface="宋体" panose="02010600030101010101" pitchFamily="2" charset="-122"/>
              </a:rPr>
              <a:t>	so that &lt;achieve some goal&gt;</a:t>
            </a:r>
            <a:endParaRPr lang="en-GB" altLang="en-US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52" y="1027906"/>
            <a:ext cx="4359018" cy="2877561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64AA9F0E-A598-4515-9FA6-36A9AAD8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657" y="4195936"/>
            <a:ext cx="1947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Source : https://imgbin.com/</a:t>
            </a:r>
          </a:p>
        </p:txBody>
      </p:sp>
    </p:spTree>
    <p:extLst>
      <p:ext uri="{BB962C8B-B14F-4D97-AF65-F5344CB8AC3E}">
        <p14:creationId xmlns:p14="http://schemas.microsoft.com/office/powerpoint/2010/main" val="176530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/>
              <a:t/>
            </a:r>
            <a:br>
              <a:rPr lang="en-GB" altLang="en-US" b="1" dirty="0"/>
            </a:br>
            <a:r>
              <a:rPr lang="en-GB" altLang="en-US" b="1" dirty="0" smtClean="0"/>
              <a:t>Acceptance </a:t>
            </a:r>
            <a:r>
              <a:rPr lang="en-GB" altLang="en-US" b="1" dirty="0"/>
              <a:t>Criteria</a:t>
            </a:r>
            <a:br>
              <a:rPr lang="en-GB" alt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6729" cy="4351338"/>
          </a:xfrm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GB" altLang="en-US" b="1" kern="0" dirty="0"/>
              <a:t>Acceptance Criteria:</a:t>
            </a:r>
          </a:p>
          <a:p>
            <a:pPr marL="803275" lvl="1" indent="-361950">
              <a:buFont typeface="Symbol" pitchFamily="18" charset="2"/>
              <a:buChar char="-"/>
              <a:defRPr/>
            </a:pPr>
            <a:r>
              <a:rPr lang="en-US" altLang="zh-CN" dirty="0">
                <a:ea typeface="宋体" pitchFamily="2" charset="-122"/>
              </a:rPr>
              <a:t>describe </a:t>
            </a:r>
            <a:r>
              <a:rPr lang="en-US" altLang="zh-CN" b="1" dirty="0">
                <a:ea typeface="宋体" pitchFamily="2" charset="-122"/>
              </a:rPr>
              <a:t>conditions</a:t>
            </a:r>
            <a:r>
              <a:rPr lang="en-US" altLang="zh-CN" dirty="0">
                <a:ea typeface="宋体" pitchFamily="2" charset="-122"/>
              </a:rPr>
              <a:t> under which the user requirements are desired</a:t>
            </a:r>
          </a:p>
          <a:p>
            <a:pPr marL="803275" lvl="1" indent="-361950">
              <a:buFont typeface="Symbol" pitchFamily="18" charset="2"/>
              <a:buChar char="-"/>
              <a:defRPr/>
            </a:pPr>
            <a:r>
              <a:rPr lang="en-US" kern="0" dirty="0"/>
              <a:t>served as the agreement between the team and the client</a:t>
            </a:r>
            <a:endParaRPr lang="en-GB" altLang="zh-CN" kern="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593" y="102852"/>
            <a:ext cx="4804064" cy="4371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52025" y="4597836"/>
            <a:ext cx="230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Source : https://leanagileguru.com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34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 smtClean="0">
                <a:cs typeface="Arial" panose="020B0604020202020204" pitchFamily="34" charset="0"/>
              </a:rPr>
              <a:t/>
            </a:r>
            <a:br>
              <a:rPr lang="en-GB" altLang="en-US" b="1" dirty="0" smtClean="0">
                <a:cs typeface="Arial" panose="020B0604020202020204" pitchFamily="34" charset="0"/>
              </a:rPr>
            </a:br>
            <a:r>
              <a:rPr lang="en-GB" altLang="en-US" b="1" dirty="0" smtClean="0">
                <a:cs typeface="Arial" panose="020B0604020202020204" pitchFamily="34" charset="0"/>
              </a:rPr>
              <a:t>User </a:t>
            </a:r>
            <a:r>
              <a:rPr lang="en-GB" altLang="en-US" b="1" dirty="0">
                <a:cs typeface="Arial" panose="020B0604020202020204" pitchFamily="34" charset="0"/>
              </a:rPr>
              <a:t>Story Mapping</a:t>
            </a:r>
            <a:br>
              <a:rPr lang="en-GB" altLang="en-US" b="1" dirty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GB" altLang="en-US" b="1" kern="0" dirty="0"/>
              <a:t>User story mapping:</a:t>
            </a:r>
          </a:p>
          <a:p>
            <a:pPr marL="803275" lvl="1" indent="-361950">
              <a:buFont typeface="Symbol" pitchFamily="18" charset="2"/>
              <a:buChar char="-"/>
              <a:defRPr/>
            </a:pPr>
            <a:r>
              <a:rPr lang="en-US" altLang="zh-CN" dirty="0">
                <a:ea typeface="宋体" pitchFamily="2" charset="-122"/>
              </a:rPr>
              <a:t>Involves </a:t>
            </a:r>
            <a:r>
              <a:rPr lang="en-US" altLang="zh-CN" dirty="0">
                <a:ea typeface="SimSun" pitchFamily="2" charset="-122"/>
              </a:rPr>
              <a:t>a series of steps </a:t>
            </a:r>
            <a:r>
              <a:rPr lang="en-US" altLang="zh-CN" dirty="0">
                <a:ea typeface="宋体" pitchFamily="2" charset="-122"/>
              </a:rPr>
              <a:t>and user stories as an iterative process to produce solutions to achieve their respective goals as below:</a:t>
            </a:r>
          </a:p>
          <a:p>
            <a:pPr marL="1260475" lvl="2" indent="-361950">
              <a:buFont typeface="Wingdings" pitchFamily="2" charset="2"/>
              <a:buChar char="§"/>
              <a:defRPr/>
            </a:pPr>
            <a:r>
              <a:rPr lang="en-GB" altLang="zh-CN" dirty="0">
                <a:ea typeface="宋体" pitchFamily="2" charset="-122"/>
              </a:rPr>
              <a:t>Goals</a:t>
            </a:r>
          </a:p>
          <a:p>
            <a:pPr marL="1260475" lvl="2" indent="-361950">
              <a:buFont typeface="Wingdings" pitchFamily="2" charset="2"/>
              <a:buChar char="§"/>
              <a:defRPr/>
            </a:pPr>
            <a:r>
              <a:rPr lang="en-GB" altLang="zh-CN" dirty="0">
                <a:ea typeface="宋体" pitchFamily="2" charset="-122"/>
              </a:rPr>
              <a:t>User steps</a:t>
            </a:r>
          </a:p>
          <a:p>
            <a:pPr marL="1260475" lvl="2" indent="-361950">
              <a:buFont typeface="Wingdings" pitchFamily="2" charset="2"/>
              <a:buChar char="§"/>
              <a:defRPr/>
            </a:pPr>
            <a:r>
              <a:rPr lang="en-GB" altLang="zh-CN" dirty="0">
                <a:ea typeface="宋体" pitchFamily="2" charset="-122"/>
              </a:rPr>
              <a:t>User stories with solutions (e.g. features)</a:t>
            </a:r>
          </a:p>
          <a:p>
            <a:pPr marL="1260475" lvl="2" indent="-361950">
              <a:buFont typeface="Wingdings" pitchFamily="2" charset="2"/>
              <a:buChar char="§"/>
              <a:defRPr/>
            </a:pPr>
            <a:r>
              <a:rPr lang="en-GB" altLang="zh-CN" dirty="0">
                <a:ea typeface="宋体" pitchFamily="2" charset="-122"/>
              </a:rPr>
              <a:t>releases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15" y="437357"/>
            <a:ext cx="4669941" cy="4115157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0201AD66-8479-42A8-9D84-D1F841F31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912" y="4917563"/>
            <a:ext cx="2352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Source : www.storyboardthat.com/</a:t>
            </a:r>
          </a:p>
        </p:txBody>
      </p:sp>
    </p:spTree>
    <p:extLst>
      <p:ext uri="{BB962C8B-B14F-4D97-AF65-F5344CB8AC3E}">
        <p14:creationId xmlns:p14="http://schemas.microsoft.com/office/powerpoint/2010/main" val="30189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 smtClean="0">
                <a:cs typeface="Arial" panose="020B0604020202020204" pitchFamily="34" charset="0"/>
              </a:rPr>
              <a:t/>
            </a:r>
            <a:br>
              <a:rPr lang="en-GB" altLang="en-US" b="1" dirty="0" smtClean="0">
                <a:cs typeface="Arial" panose="020B0604020202020204" pitchFamily="34" charset="0"/>
              </a:rPr>
            </a:br>
            <a:r>
              <a:rPr lang="en-GB" altLang="en-US" b="1" dirty="0" smtClean="0">
                <a:cs typeface="Arial" panose="020B0604020202020204" pitchFamily="34" charset="0"/>
              </a:rPr>
              <a:t>User </a:t>
            </a:r>
            <a:r>
              <a:rPr lang="en-GB" altLang="en-US" b="1" dirty="0">
                <a:cs typeface="Arial" panose="020B0604020202020204" pitchFamily="34" charset="0"/>
              </a:rPr>
              <a:t>Story Mapping</a:t>
            </a:r>
            <a:br>
              <a:rPr lang="en-GB" altLang="en-US" b="1" dirty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GB" altLang="en-US" kern="0" dirty="0"/>
              <a:t>Example: Online hotel booking</a:t>
            </a:r>
          </a:p>
          <a:p>
            <a:pPr marL="803275" lvl="1" indent="-361950">
              <a:buFont typeface="Symbol" pitchFamily="18" charset="2"/>
              <a:buChar char="-"/>
              <a:defRPr/>
            </a:pPr>
            <a:r>
              <a:rPr lang="en-GB" altLang="zh-CN" b="1" dirty="0">
                <a:ea typeface="宋体" pitchFamily="2" charset="-122"/>
              </a:rPr>
              <a:t>Identify the goals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DBB8BC-CEFA-483C-9172-31E19F32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23" y="2502207"/>
            <a:ext cx="6842125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2E04505D-04EE-469D-916E-583244E3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6092825"/>
            <a:ext cx="2351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Source : www.storyboardthat.com/</a:t>
            </a:r>
          </a:p>
        </p:txBody>
      </p:sp>
    </p:spTree>
    <p:extLst>
      <p:ext uri="{BB962C8B-B14F-4D97-AF65-F5344CB8AC3E}">
        <p14:creationId xmlns:p14="http://schemas.microsoft.com/office/powerpoint/2010/main" val="208019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 smtClean="0">
                <a:cs typeface="Arial" panose="020B0604020202020204" pitchFamily="34" charset="0"/>
              </a:rPr>
              <a:t/>
            </a:r>
            <a:br>
              <a:rPr lang="en-GB" altLang="en-US" b="1" dirty="0" smtClean="0">
                <a:cs typeface="Arial" panose="020B0604020202020204" pitchFamily="34" charset="0"/>
              </a:rPr>
            </a:br>
            <a:r>
              <a:rPr lang="en-GB" altLang="en-US" b="1" dirty="0" smtClean="0">
                <a:cs typeface="Arial" panose="020B0604020202020204" pitchFamily="34" charset="0"/>
              </a:rPr>
              <a:t>User </a:t>
            </a:r>
            <a:r>
              <a:rPr lang="en-GB" altLang="en-US" b="1" dirty="0">
                <a:cs typeface="Arial" panose="020B0604020202020204" pitchFamily="34" charset="0"/>
              </a:rPr>
              <a:t>Story Mapping</a:t>
            </a:r>
            <a:br>
              <a:rPr lang="en-GB" altLang="en-US" b="1" dirty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84406" cy="4351338"/>
          </a:xfrm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GB" altLang="en-US" kern="0" dirty="0"/>
              <a:t>Example: Online hotel booking</a:t>
            </a:r>
          </a:p>
          <a:p>
            <a:pPr marL="803275" lvl="1" indent="-361950">
              <a:buFont typeface="Symbol" pitchFamily="18" charset="2"/>
              <a:buChar char="-"/>
              <a:defRPr/>
            </a:pPr>
            <a:r>
              <a:rPr lang="en-GB" altLang="zh-CN" b="1" dirty="0">
                <a:ea typeface="宋体" pitchFamily="2" charset="-122"/>
              </a:rPr>
              <a:t>Mapping the user steps to the goals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239" y="873141"/>
            <a:ext cx="5663675" cy="3676207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B7BA522A-674C-4151-A230-9CC70D146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239" y="4919251"/>
            <a:ext cx="2352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Source : www.storyboardthat.com/</a:t>
            </a:r>
          </a:p>
        </p:txBody>
      </p:sp>
    </p:spTree>
    <p:extLst>
      <p:ext uri="{BB962C8B-B14F-4D97-AF65-F5344CB8AC3E}">
        <p14:creationId xmlns:p14="http://schemas.microsoft.com/office/powerpoint/2010/main" val="8907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 smtClean="0">
                <a:cs typeface="Arial" panose="020B0604020202020204" pitchFamily="34" charset="0"/>
              </a:rPr>
              <a:t/>
            </a:r>
            <a:br>
              <a:rPr lang="en-GB" altLang="en-US" b="1" dirty="0" smtClean="0">
                <a:cs typeface="Arial" panose="020B0604020202020204" pitchFamily="34" charset="0"/>
              </a:rPr>
            </a:br>
            <a:r>
              <a:rPr lang="en-GB" altLang="en-US" b="1" dirty="0" smtClean="0">
                <a:cs typeface="Arial" panose="020B0604020202020204" pitchFamily="34" charset="0"/>
              </a:rPr>
              <a:t>User </a:t>
            </a:r>
            <a:r>
              <a:rPr lang="en-GB" altLang="en-US" b="1" dirty="0">
                <a:cs typeface="Arial" panose="020B0604020202020204" pitchFamily="34" charset="0"/>
              </a:rPr>
              <a:t>Story Mapping</a:t>
            </a:r>
            <a:br>
              <a:rPr lang="en-GB" altLang="en-US" b="1" dirty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36923" cy="4351338"/>
          </a:xfrm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GB" altLang="en-US" kern="0" dirty="0"/>
              <a:t>Example: Online hotel booking</a:t>
            </a:r>
          </a:p>
          <a:p>
            <a:pPr marL="803275" lvl="1" indent="-361950">
              <a:buFont typeface="Symbol" pitchFamily="18" charset="2"/>
              <a:buChar char="-"/>
              <a:defRPr/>
            </a:pPr>
            <a:r>
              <a:rPr lang="en-GB" altLang="zh-CN" b="1" dirty="0">
                <a:ea typeface="宋体" pitchFamily="2" charset="-122"/>
              </a:rPr>
              <a:t>Build the user stories for each user step and produce solutions</a:t>
            </a:r>
            <a:endParaRPr lang="en-GB" altLang="zh-CN" dirty="0">
              <a:ea typeface="宋体" pitchFamily="2" charset="-12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328366" cy="4511431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B1A1DDE5-E1BE-42C3-8F21-0C9B4F4C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09176"/>
            <a:ext cx="2352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Source : www.storyboardthat.com/</a:t>
            </a:r>
          </a:p>
        </p:txBody>
      </p:sp>
    </p:spTree>
    <p:extLst>
      <p:ext uri="{BB962C8B-B14F-4D97-AF65-F5344CB8AC3E}">
        <p14:creationId xmlns:p14="http://schemas.microsoft.com/office/powerpoint/2010/main" val="340485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 smtClean="0">
                <a:cs typeface="Arial" panose="020B0604020202020204" pitchFamily="34" charset="0"/>
              </a:rPr>
              <a:t/>
            </a:r>
            <a:br>
              <a:rPr lang="en-GB" altLang="en-US" b="1" dirty="0" smtClean="0">
                <a:cs typeface="Arial" panose="020B0604020202020204" pitchFamily="34" charset="0"/>
              </a:rPr>
            </a:br>
            <a:r>
              <a:rPr lang="en-GB" altLang="en-US" b="1" dirty="0" smtClean="0">
                <a:cs typeface="Arial" panose="020B0604020202020204" pitchFamily="34" charset="0"/>
              </a:rPr>
              <a:t>User </a:t>
            </a:r>
            <a:r>
              <a:rPr lang="en-GB" altLang="en-US" b="1" dirty="0">
                <a:cs typeface="Arial" panose="020B0604020202020204" pitchFamily="34" charset="0"/>
              </a:rPr>
              <a:t>Story Mapping</a:t>
            </a:r>
            <a:br>
              <a:rPr lang="en-GB" altLang="en-US" b="1" dirty="0"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76252" cy="4351338"/>
          </a:xfrm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GB" altLang="en-US" kern="0" dirty="0"/>
              <a:t>Example: Online hotel booking</a:t>
            </a:r>
          </a:p>
          <a:p>
            <a:pPr marL="803275" lvl="1" indent="-361950">
              <a:buFont typeface="Symbol" pitchFamily="18" charset="2"/>
              <a:buChar char="-"/>
              <a:defRPr/>
            </a:pPr>
            <a:r>
              <a:rPr lang="en-GB" altLang="zh-CN" b="1" dirty="0">
                <a:ea typeface="宋体" pitchFamily="2" charset="-122"/>
              </a:rPr>
              <a:t>Prioritise the solutions and plan releases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644" y="930073"/>
            <a:ext cx="5883150" cy="3621338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B2D3B160-7997-4316-832B-D0D64975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644" y="4838547"/>
            <a:ext cx="23526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Source : www.storyboardthat.com/</a:t>
            </a:r>
          </a:p>
        </p:txBody>
      </p:sp>
    </p:spTree>
    <p:extLst>
      <p:ext uri="{BB962C8B-B14F-4D97-AF65-F5344CB8AC3E}">
        <p14:creationId xmlns:p14="http://schemas.microsoft.com/office/powerpoint/2010/main" val="261663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6187" cy="4351338"/>
          </a:xfrm>
        </p:spPr>
        <p:txBody>
          <a:bodyPr/>
          <a:lstStyle/>
          <a:p>
            <a:r>
              <a:rPr lang="en-US" dirty="0" smtClean="0"/>
              <a:t>To get a better understanding, please do Task 1 </a:t>
            </a:r>
            <a:r>
              <a:rPr lang="en-US" smtClean="0"/>
              <a:t>and Task 2 </a:t>
            </a:r>
            <a:r>
              <a:rPr lang="en-US" dirty="0" smtClean="0"/>
              <a:t>of the </a:t>
            </a:r>
            <a:r>
              <a:rPr lang="en-US" smtClean="0"/>
              <a:t>Online Activity for Week 1.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79" y="365125"/>
            <a:ext cx="4925995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宋体</vt:lpstr>
      <vt:lpstr>宋体</vt:lpstr>
      <vt:lpstr>Arial</vt:lpstr>
      <vt:lpstr>Calibri</vt:lpstr>
      <vt:lpstr>Calibri Light</vt:lpstr>
      <vt:lpstr>等线</vt:lpstr>
      <vt:lpstr>Symbol</vt:lpstr>
      <vt:lpstr>Times New Roman</vt:lpstr>
      <vt:lpstr>Wingdings</vt:lpstr>
      <vt:lpstr>Office Theme</vt:lpstr>
      <vt:lpstr> INT4001CEM: Software Design: User Story and Mapping</vt:lpstr>
      <vt:lpstr>User Story</vt:lpstr>
      <vt:lpstr> Acceptance Criteria </vt:lpstr>
      <vt:lpstr> User Story Mapping </vt:lpstr>
      <vt:lpstr> User Story Mapping </vt:lpstr>
      <vt:lpstr> User Story Mapping </vt:lpstr>
      <vt:lpstr> User Story Mapping </vt:lpstr>
      <vt:lpstr> User Story Mapping </vt:lpstr>
      <vt:lpstr>Online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INT4001CEM: Software Design: User Story and Mapping</dc:title>
  <dc:creator>Shahriman Mohd Said</dc:creator>
  <cp:lastModifiedBy>Shahriman Mohd Said</cp:lastModifiedBy>
  <cp:revision>8</cp:revision>
  <dcterms:created xsi:type="dcterms:W3CDTF">2021-01-06T06:19:31Z</dcterms:created>
  <dcterms:modified xsi:type="dcterms:W3CDTF">2021-01-06T06:44:18Z</dcterms:modified>
</cp:coreProperties>
</file>