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sldIdLst>
    <p:sldId id="257" r:id="rId5"/>
    <p:sldId id="258" r:id="rId6"/>
    <p:sldId id="262" r:id="rId7"/>
    <p:sldId id="275" r:id="rId8"/>
    <p:sldId id="276" r:id="rId9"/>
    <p:sldId id="280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7" autoAdjust="0"/>
    <p:restoredTop sz="94614" autoAdjust="0"/>
  </p:normalViewPr>
  <p:slideViewPr>
    <p:cSldViewPr snapToGrid="0">
      <p:cViewPr varScale="1">
        <p:scale>
          <a:sx n="98" d="100"/>
          <a:sy n="98" d="100"/>
        </p:scale>
        <p:origin x="10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8C069-B439-4228-B06C-C1E9161F309C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9A493FFA-AD9D-456F-A0DC-1020FB5B719D}">
      <dgm:prSet phldrT="[Text]"/>
      <dgm:spPr/>
      <dgm:t>
        <a:bodyPr/>
        <a:lstStyle/>
        <a:p>
          <a:r>
            <a:rPr lang="en-US" altLang="zh-CN" dirty="0">
              <a:latin typeface="+mj-lt"/>
            </a:rPr>
            <a:t>Family</a:t>
          </a:r>
        </a:p>
      </dgm:t>
    </dgm:pt>
    <dgm:pt modelId="{03B6592B-4E92-4D63-AE9D-BDBB13D9C6E6}" type="parTrans" cxnId="{B6CC8849-AF10-4C4A-922F-A165CCBE855E}">
      <dgm:prSet/>
      <dgm:spPr/>
      <dgm:t>
        <a:bodyPr/>
        <a:lstStyle/>
        <a:p>
          <a:endParaRPr lang="en-US" altLang="zh-CN"/>
        </a:p>
      </dgm:t>
    </dgm:pt>
    <dgm:pt modelId="{45B324F7-D566-44CE-A8B6-788681466CB5}" type="sibTrans" cxnId="{B6CC8849-AF10-4C4A-922F-A165CCBE855E}">
      <dgm:prSet/>
      <dgm:spPr/>
      <dgm:t>
        <a:bodyPr/>
        <a:lstStyle/>
        <a:p>
          <a:endParaRPr lang="en-US" altLang="zh-CN"/>
        </a:p>
      </dgm:t>
    </dgm:pt>
    <dgm:pt modelId="{A47C83E1-98D3-48A8-A6FF-6F9EFFB03EC5}">
      <dgm:prSet phldrT="[Text]"/>
      <dgm:spPr/>
      <dgm:t>
        <a:bodyPr/>
        <a:lstStyle/>
        <a:p>
          <a:r>
            <a:rPr lang="en-US" altLang="zh-CN" dirty="0">
              <a:latin typeface="+mj-lt"/>
            </a:rPr>
            <a:t>Each Member</a:t>
          </a:r>
        </a:p>
      </dgm:t>
    </dgm:pt>
    <dgm:pt modelId="{1917FC26-FBF3-4624-8749-2FEBC3DEBBAF}" type="parTrans" cxnId="{89CC1FDA-E9AA-424E-BE46-006B200D3C61}">
      <dgm:prSet/>
      <dgm:spPr/>
      <dgm:t>
        <a:bodyPr/>
        <a:lstStyle/>
        <a:p>
          <a:endParaRPr lang="en-US" altLang="zh-CN"/>
        </a:p>
      </dgm:t>
    </dgm:pt>
    <dgm:pt modelId="{62A60247-0849-414A-9F25-975FB4206BF0}" type="sibTrans" cxnId="{89CC1FDA-E9AA-424E-BE46-006B200D3C61}">
      <dgm:prSet/>
      <dgm:spPr/>
      <dgm:t>
        <a:bodyPr/>
        <a:lstStyle/>
        <a:p>
          <a:endParaRPr lang="en-US" altLang="zh-CN"/>
        </a:p>
      </dgm:t>
    </dgm:pt>
    <dgm:pt modelId="{38DEF385-9668-4465-B2D9-50D2C8572E3B}">
      <dgm:prSet phldrT="[Text]"/>
      <dgm:spPr/>
      <dgm:t>
        <a:bodyPr/>
        <a:lstStyle/>
        <a:p>
          <a:r>
            <a:rPr lang="en-US" altLang="zh-CN" dirty="0">
              <a:latin typeface="+mj-lt"/>
            </a:rPr>
            <a:t>Database</a:t>
          </a:r>
        </a:p>
      </dgm:t>
    </dgm:pt>
    <dgm:pt modelId="{56CA6639-9A5C-4F12-8818-6D6E3ACAB877}" type="parTrans" cxnId="{6F5A6917-B5F2-4CDE-A4AA-043E1624F771}">
      <dgm:prSet/>
      <dgm:spPr/>
      <dgm:t>
        <a:bodyPr/>
        <a:lstStyle/>
        <a:p>
          <a:endParaRPr lang="en-US" altLang="zh-CN"/>
        </a:p>
      </dgm:t>
    </dgm:pt>
    <dgm:pt modelId="{956E15D6-17D1-48F3-9C65-9EA51595AF1D}" type="sibTrans" cxnId="{6F5A6917-B5F2-4CDE-A4AA-043E1624F771}">
      <dgm:prSet/>
      <dgm:spPr/>
      <dgm:t>
        <a:bodyPr/>
        <a:lstStyle/>
        <a:p>
          <a:endParaRPr lang="en-US" altLang="zh-CN"/>
        </a:p>
      </dgm:t>
    </dgm:pt>
    <dgm:pt modelId="{D05F1B00-F3B9-407A-ABE9-D48BB9092452}" type="pres">
      <dgm:prSet presAssocID="{FE68C069-B439-4228-B06C-C1E9161F309C}" presName="Name0" presStyleCnt="0">
        <dgm:presLayoutVars>
          <dgm:dir/>
          <dgm:resizeHandles val="exact"/>
        </dgm:presLayoutVars>
      </dgm:prSet>
      <dgm:spPr/>
    </dgm:pt>
    <dgm:pt modelId="{D0BBC713-1511-40BC-BB46-D4AEE5AC92B6}" type="pres">
      <dgm:prSet presAssocID="{9A493FFA-AD9D-456F-A0DC-1020FB5B719D}" presName="node" presStyleLbl="node1" presStyleIdx="0" presStyleCnt="3">
        <dgm:presLayoutVars>
          <dgm:bulletEnabled val="1"/>
        </dgm:presLayoutVars>
      </dgm:prSet>
      <dgm:spPr/>
    </dgm:pt>
    <dgm:pt modelId="{23ACC255-5348-429D-8D76-92073DFCCD3E}" type="pres">
      <dgm:prSet presAssocID="{45B324F7-D566-44CE-A8B6-788681466CB5}" presName="sibTrans" presStyleLbl="sibTrans2D1" presStyleIdx="0" presStyleCnt="2"/>
      <dgm:spPr/>
    </dgm:pt>
    <dgm:pt modelId="{23268D9F-2EA3-4ACA-A266-DBF4C7EA5351}" type="pres">
      <dgm:prSet presAssocID="{45B324F7-D566-44CE-A8B6-788681466CB5}" presName="connectorText" presStyleLbl="sibTrans2D1" presStyleIdx="0" presStyleCnt="2"/>
      <dgm:spPr/>
    </dgm:pt>
    <dgm:pt modelId="{3E4D54B6-B859-4025-81AF-433E6343CD55}" type="pres">
      <dgm:prSet presAssocID="{A47C83E1-98D3-48A8-A6FF-6F9EFFB03EC5}" presName="node" presStyleLbl="node1" presStyleIdx="1" presStyleCnt="3">
        <dgm:presLayoutVars>
          <dgm:bulletEnabled val="1"/>
        </dgm:presLayoutVars>
      </dgm:prSet>
      <dgm:spPr/>
    </dgm:pt>
    <dgm:pt modelId="{142C4C28-9CC8-43C9-AC56-AE1D843B9CD6}" type="pres">
      <dgm:prSet presAssocID="{62A60247-0849-414A-9F25-975FB4206BF0}" presName="sibTrans" presStyleLbl="sibTrans2D1" presStyleIdx="1" presStyleCnt="2"/>
      <dgm:spPr/>
    </dgm:pt>
    <dgm:pt modelId="{5322C6FB-C931-4133-AE91-4F16BBA1EFE0}" type="pres">
      <dgm:prSet presAssocID="{62A60247-0849-414A-9F25-975FB4206BF0}" presName="connectorText" presStyleLbl="sibTrans2D1" presStyleIdx="1" presStyleCnt="2"/>
      <dgm:spPr/>
    </dgm:pt>
    <dgm:pt modelId="{7D22E800-80C3-418C-9DC1-06DEC38B10CB}" type="pres">
      <dgm:prSet presAssocID="{38DEF385-9668-4465-B2D9-50D2C8572E3B}" presName="node" presStyleLbl="node1" presStyleIdx="2" presStyleCnt="3">
        <dgm:presLayoutVars>
          <dgm:bulletEnabled val="1"/>
        </dgm:presLayoutVars>
      </dgm:prSet>
      <dgm:spPr/>
    </dgm:pt>
  </dgm:ptLst>
  <dgm:cxnLst>
    <dgm:cxn modelId="{6F5A6917-B5F2-4CDE-A4AA-043E1624F771}" srcId="{FE68C069-B439-4228-B06C-C1E9161F309C}" destId="{38DEF385-9668-4465-B2D9-50D2C8572E3B}" srcOrd="2" destOrd="0" parTransId="{56CA6639-9A5C-4F12-8818-6D6E3ACAB877}" sibTransId="{956E15D6-17D1-48F3-9C65-9EA51595AF1D}"/>
    <dgm:cxn modelId="{0BB7F92A-96A6-45CE-96E3-562C5287BF97}" type="presOf" srcId="{A47C83E1-98D3-48A8-A6FF-6F9EFFB03EC5}" destId="{3E4D54B6-B859-4025-81AF-433E6343CD55}" srcOrd="0" destOrd="0" presId="urn:microsoft.com/office/officeart/2005/8/layout/process1"/>
    <dgm:cxn modelId="{7ED85E44-8AF7-40FC-8ED1-C3D97B7E3384}" type="presOf" srcId="{38DEF385-9668-4465-B2D9-50D2C8572E3B}" destId="{7D22E800-80C3-418C-9DC1-06DEC38B10CB}" srcOrd="0" destOrd="0" presId="urn:microsoft.com/office/officeart/2005/8/layout/process1"/>
    <dgm:cxn modelId="{B6CC8849-AF10-4C4A-922F-A165CCBE855E}" srcId="{FE68C069-B439-4228-B06C-C1E9161F309C}" destId="{9A493FFA-AD9D-456F-A0DC-1020FB5B719D}" srcOrd="0" destOrd="0" parTransId="{03B6592B-4E92-4D63-AE9D-BDBB13D9C6E6}" sibTransId="{45B324F7-D566-44CE-A8B6-788681466CB5}"/>
    <dgm:cxn modelId="{22F9FB52-8664-4268-AB40-1268F97C3E3F}" type="presOf" srcId="{62A60247-0849-414A-9F25-975FB4206BF0}" destId="{5322C6FB-C931-4133-AE91-4F16BBA1EFE0}" srcOrd="1" destOrd="0" presId="urn:microsoft.com/office/officeart/2005/8/layout/process1"/>
    <dgm:cxn modelId="{D9637A5B-0A5A-483A-9026-56BD64425DAD}" type="presOf" srcId="{62A60247-0849-414A-9F25-975FB4206BF0}" destId="{142C4C28-9CC8-43C9-AC56-AE1D843B9CD6}" srcOrd="0" destOrd="0" presId="urn:microsoft.com/office/officeart/2005/8/layout/process1"/>
    <dgm:cxn modelId="{7DABE799-A776-4689-988C-7E677C004D8E}" type="presOf" srcId="{FE68C069-B439-4228-B06C-C1E9161F309C}" destId="{D05F1B00-F3B9-407A-ABE9-D48BB9092452}" srcOrd="0" destOrd="0" presId="urn:microsoft.com/office/officeart/2005/8/layout/process1"/>
    <dgm:cxn modelId="{89CC1FDA-E9AA-424E-BE46-006B200D3C61}" srcId="{FE68C069-B439-4228-B06C-C1E9161F309C}" destId="{A47C83E1-98D3-48A8-A6FF-6F9EFFB03EC5}" srcOrd="1" destOrd="0" parTransId="{1917FC26-FBF3-4624-8749-2FEBC3DEBBAF}" sibTransId="{62A60247-0849-414A-9F25-975FB4206BF0}"/>
    <dgm:cxn modelId="{9FF6C8DB-766C-485D-A74B-EFD972029FF6}" type="presOf" srcId="{9A493FFA-AD9D-456F-A0DC-1020FB5B719D}" destId="{D0BBC713-1511-40BC-BB46-D4AEE5AC92B6}" srcOrd="0" destOrd="0" presId="urn:microsoft.com/office/officeart/2005/8/layout/process1"/>
    <dgm:cxn modelId="{11BCC8E2-4065-4F5E-9993-5A25EC3BEB17}" type="presOf" srcId="{45B324F7-D566-44CE-A8B6-788681466CB5}" destId="{23ACC255-5348-429D-8D76-92073DFCCD3E}" srcOrd="0" destOrd="0" presId="urn:microsoft.com/office/officeart/2005/8/layout/process1"/>
    <dgm:cxn modelId="{59A26FFD-38A5-4258-8BBD-742C287A0BDE}" type="presOf" srcId="{45B324F7-D566-44CE-A8B6-788681466CB5}" destId="{23268D9F-2EA3-4ACA-A266-DBF4C7EA5351}" srcOrd="1" destOrd="0" presId="urn:microsoft.com/office/officeart/2005/8/layout/process1"/>
    <dgm:cxn modelId="{EC236CA8-1CD1-46ED-84D7-42E09C33F287}" type="presParOf" srcId="{D05F1B00-F3B9-407A-ABE9-D48BB9092452}" destId="{D0BBC713-1511-40BC-BB46-D4AEE5AC92B6}" srcOrd="0" destOrd="0" presId="urn:microsoft.com/office/officeart/2005/8/layout/process1"/>
    <dgm:cxn modelId="{D026DF83-3C9E-43B8-A2A3-5580C124CE99}" type="presParOf" srcId="{D05F1B00-F3B9-407A-ABE9-D48BB9092452}" destId="{23ACC255-5348-429D-8D76-92073DFCCD3E}" srcOrd="1" destOrd="0" presId="urn:microsoft.com/office/officeart/2005/8/layout/process1"/>
    <dgm:cxn modelId="{CA7B0810-7A21-48E2-BF9A-12814B2E32AD}" type="presParOf" srcId="{23ACC255-5348-429D-8D76-92073DFCCD3E}" destId="{23268D9F-2EA3-4ACA-A266-DBF4C7EA5351}" srcOrd="0" destOrd="0" presId="urn:microsoft.com/office/officeart/2005/8/layout/process1"/>
    <dgm:cxn modelId="{75565CEC-3571-44E1-BF6C-7CDC2101BB1A}" type="presParOf" srcId="{D05F1B00-F3B9-407A-ABE9-D48BB9092452}" destId="{3E4D54B6-B859-4025-81AF-433E6343CD55}" srcOrd="2" destOrd="0" presId="urn:microsoft.com/office/officeart/2005/8/layout/process1"/>
    <dgm:cxn modelId="{D9FC4977-B37C-4A25-9C0D-7DCC39999C3A}" type="presParOf" srcId="{D05F1B00-F3B9-407A-ABE9-D48BB9092452}" destId="{142C4C28-9CC8-43C9-AC56-AE1D843B9CD6}" srcOrd="3" destOrd="0" presId="urn:microsoft.com/office/officeart/2005/8/layout/process1"/>
    <dgm:cxn modelId="{DFAF49A6-6A0D-488D-A5BC-F9C6B4AAFB22}" type="presParOf" srcId="{142C4C28-9CC8-43C9-AC56-AE1D843B9CD6}" destId="{5322C6FB-C931-4133-AE91-4F16BBA1EFE0}" srcOrd="0" destOrd="0" presId="urn:microsoft.com/office/officeart/2005/8/layout/process1"/>
    <dgm:cxn modelId="{7478BA6D-C72D-4C70-B316-45B63F89DAD0}" type="presParOf" srcId="{D05F1B00-F3B9-407A-ABE9-D48BB9092452}" destId="{7D22E800-80C3-418C-9DC1-06DEC38B10C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BC713-1511-40BC-BB46-D4AEE5AC92B6}">
      <dsp:nvSpPr>
        <dsp:cNvPr id="0" name=""/>
        <dsp:cNvSpPr/>
      </dsp:nvSpPr>
      <dsp:spPr>
        <a:xfrm>
          <a:off x="7194" y="1219707"/>
          <a:ext cx="2150288" cy="12901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>
              <a:latin typeface="+mj-lt"/>
            </a:rPr>
            <a:t>Family</a:t>
          </a:r>
        </a:p>
      </dsp:txBody>
      <dsp:txXfrm>
        <a:off x="44982" y="1257495"/>
        <a:ext cx="2074712" cy="1214597"/>
      </dsp:txXfrm>
    </dsp:sp>
    <dsp:sp modelId="{23ACC255-5348-429D-8D76-92073DFCCD3E}">
      <dsp:nvSpPr>
        <dsp:cNvPr id="0" name=""/>
        <dsp:cNvSpPr/>
      </dsp:nvSpPr>
      <dsp:spPr>
        <a:xfrm>
          <a:off x="2372511" y="1598158"/>
          <a:ext cx="455861" cy="5332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/>
        </a:p>
      </dsp:txBody>
      <dsp:txXfrm>
        <a:off x="2372511" y="1704812"/>
        <a:ext cx="319103" cy="319963"/>
      </dsp:txXfrm>
    </dsp:sp>
    <dsp:sp modelId="{3E4D54B6-B859-4025-81AF-433E6343CD55}">
      <dsp:nvSpPr>
        <dsp:cNvPr id="0" name=""/>
        <dsp:cNvSpPr/>
      </dsp:nvSpPr>
      <dsp:spPr>
        <a:xfrm>
          <a:off x="3017598" y="1219707"/>
          <a:ext cx="2150288" cy="12901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>
              <a:latin typeface="+mj-lt"/>
            </a:rPr>
            <a:t>Each Member</a:t>
          </a:r>
        </a:p>
      </dsp:txBody>
      <dsp:txXfrm>
        <a:off x="3055386" y="1257495"/>
        <a:ext cx="2074712" cy="1214597"/>
      </dsp:txXfrm>
    </dsp:sp>
    <dsp:sp modelId="{142C4C28-9CC8-43C9-AC56-AE1D843B9CD6}">
      <dsp:nvSpPr>
        <dsp:cNvPr id="0" name=""/>
        <dsp:cNvSpPr/>
      </dsp:nvSpPr>
      <dsp:spPr>
        <a:xfrm>
          <a:off x="5382916" y="1598158"/>
          <a:ext cx="455861" cy="5332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/>
        </a:p>
      </dsp:txBody>
      <dsp:txXfrm>
        <a:off x="5382916" y="1704812"/>
        <a:ext cx="319103" cy="319963"/>
      </dsp:txXfrm>
    </dsp:sp>
    <dsp:sp modelId="{7D22E800-80C3-418C-9DC1-06DEC38B10CB}">
      <dsp:nvSpPr>
        <dsp:cNvPr id="0" name=""/>
        <dsp:cNvSpPr/>
      </dsp:nvSpPr>
      <dsp:spPr>
        <a:xfrm>
          <a:off x="6028002" y="1219707"/>
          <a:ext cx="2150288" cy="12901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>
              <a:latin typeface="+mj-lt"/>
            </a:rPr>
            <a:t>Database</a:t>
          </a:r>
        </a:p>
      </dsp:txBody>
      <dsp:txXfrm>
        <a:off x="6065790" y="1257495"/>
        <a:ext cx="2074712" cy="1214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7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10/18/19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93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altLang="zh-CN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  <p:sldLayoutId id="214748367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localhost:3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5334000" cy="68579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400" dirty="0"/>
              <a:t>YOUR healthcare</a:t>
            </a:r>
            <a:br>
              <a:rPr lang="en-US" sz="4400" dirty="0"/>
            </a:br>
            <a:r>
              <a:rPr lang="en-US" sz="4400" dirty="0"/>
              <a:t>OFFICE 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001" y="561339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800" dirty="0"/>
              <a:t>Team 7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6711000" y="4769854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001" y="6312598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mily Of Three Free Stock Photo - Public Domain Pictures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" y="-13124"/>
            <a:ext cx="6776471" cy="6858000"/>
          </a:xfrm>
          <a:prstGeom prst="rect">
            <a:avLst/>
          </a:prstGeom>
        </p:spPr>
      </p:pic>
      <p:pic>
        <p:nvPicPr>
          <p:cNvPr id="6" name="Picture 5" descr="Suits - Come essere Harvey Specter - Serial Crush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1316" y="-13124"/>
            <a:ext cx="536008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85554" y="-13124"/>
            <a:ext cx="540644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396646"/>
            <a:ext cx="4522953" cy="553160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542" y="3863970"/>
            <a:ext cx="2154021" cy="896483"/>
          </a:xfrm>
        </p:spPr>
        <p:txBody>
          <a:bodyPr/>
          <a:lstStyle/>
          <a:p>
            <a:r>
              <a:rPr lang="en-US" dirty="0"/>
              <a:t>ADMINs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 flipV="1">
            <a:off x="8292988" y="4827294"/>
            <a:ext cx="3178575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8477933" y="3909947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8212771" y="3739001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60452" y="5319283"/>
            <a:ext cx="3801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CLIENTS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structure --- Clients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581" y="2433564"/>
            <a:ext cx="2812282" cy="1242556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Accounts &amp; Passwords Record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1" y="1775805"/>
            <a:ext cx="2812282" cy="554643"/>
          </a:xfrm>
        </p:spPr>
        <p:txBody>
          <a:bodyPr/>
          <a:lstStyle/>
          <a:p>
            <a:r>
              <a:rPr lang="en-US" sz="2400" dirty="0"/>
              <a:t>Login Page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8C0573-728C-4817-B25F-9C4BA8292F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1291" y="2433564"/>
            <a:ext cx="2812282" cy="1242556"/>
          </a:xfrm>
        </p:spPr>
        <p:txBody>
          <a:bodyPr/>
          <a:lstStyle/>
          <a:p>
            <a:r>
              <a:rPr lang="en-US" sz="2000" noProof="1">
                <a:latin typeface="+mj-lt"/>
              </a:rPr>
              <a:t>Diet Control &amp; Suggesions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31291" y="1775805"/>
            <a:ext cx="2812282" cy="554643"/>
          </a:xfrm>
        </p:spPr>
        <p:txBody>
          <a:bodyPr/>
          <a:lstStyle/>
          <a:p>
            <a:r>
              <a:rPr lang="en-US" sz="2400" dirty="0"/>
              <a:t>Diet Plan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2C873E-AF75-4B6A-8EBE-2F12C5A7E6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2000" y="2433564"/>
            <a:ext cx="2812282" cy="1242556"/>
          </a:xfrm>
        </p:spPr>
        <p:txBody>
          <a:bodyPr/>
          <a:lstStyle/>
          <a:p>
            <a:r>
              <a:rPr lang="en-US" sz="2000" noProof="1">
                <a:latin typeface="+mj-lt"/>
              </a:rPr>
              <a:t>Setting your goals and track your living/exercise habits. Record the score</a:t>
            </a:r>
            <a:r>
              <a:rPr lang="en-US" sz="1600" noProof="1"/>
              <a:t>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2000" y="1775805"/>
            <a:ext cx="2812282" cy="554643"/>
          </a:xfrm>
        </p:spPr>
        <p:txBody>
          <a:bodyPr/>
          <a:lstStyle/>
          <a:p>
            <a:r>
              <a:rPr lang="en-US" sz="2400" dirty="0"/>
              <a:t>Personal Goal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9B9111-D7E0-4C6E-8B6D-2598C446A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70581" y="4582977"/>
            <a:ext cx="2812282" cy="1242556"/>
          </a:xfrm>
        </p:spPr>
        <p:txBody>
          <a:bodyPr/>
          <a:lstStyle/>
          <a:p>
            <a:r>
              <a:rPr lang="en-US" sz="2000" noProof="1">
                <a:latin typeface="+mj-lt"/>
              </a:rPr>
              <a:t>Medicine &amp; Time &amp; Frequency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6192BD-E170-4A74-8019-C8202728C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70581" y="3925218"/>
            <a:ext cx="2812282" cy="554643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sz="2400" dirty="0"/>
              <a:t>edicine Tracker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90D2A3-9EEB-4BD9-A6F1-7A6252D21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291" y="4582977"/>
            <a:ext cx="2812282" cy="1242556"/>
          </a:xfrm>
        </p:spPr>
        <p:txBody>
          <a:bodyPr/>
          <a:lstStyle/>
          <a:p>
            <a:r>
              <a:rPr lang="en-US" sz="2000" noProof="1">
                <a:latin typeface="+mj-lt"/>
              </a:rPr>
              <a:t>Peer pressure &amp; Community sharing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31291" y="3925218"/>
            <a:ext cx="2812282" cy="554643"/>
          </a:xfrm>
        </p:spPr>
        <p:txBody>
          <a:bodyPr/>
          <a:lstStyle/>
          <a:p>
            <a:r>
              <a:rPr lang="en-US" sz="2400" dirty="0"/>
              <a:t>Forum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CE096-0925-41C0-AF48-23E7DBC19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5C6854-B085-4AC0-984F-E73F9C38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27" descr="Icon Stethoscope">
            <a:extLst>
              <a:ext uri="{FF2B5EF4-FFF2-40B4-BE49-F238E27FC236}">
                <a16:creationId xmlns:a16="http://schemas.microsoft.com/office/drawing/2014/main" id="{E8253ED6-A426-4BA6-A61A-E4174B8BAE45}"/>
              </a:ext>
            </a:extLst>
          </p:cNvPr>
          <p:cNvSpPr>
            <a:spLocks noChangeAspect="1"/>
          </p:cNvSpPr>
          <p:nvPr/>
        </p:nvSpPr>
        <p:spPr>
          <a:xfrm>
            <a:off x="4524307" y="1980266"/>
            <a:ext cx="330615" cy="330615"/>
          </a:xfrm>
          <a:custGeom>
            <a:avLst/>
            <a:gdLst>
              <a:gd name="connsiteX0" fmla="*/ 757238 w 800100"/>
              <a:gd name="connsiteY0" fmla="*/ 28575 h 800100"/>
              <a:gd name="connsiteX1" fmla="*/ 683181 w 800100"/>
              <a:gd name="connsiteY1" fmla="*/ 28575 h 800100"/>
              <a:gd name="connsiteX2" fmla="*/ 642938 w 800100"/>
              <a:gd name="connsiteY2" fmla="*/ 0 h 800100"/>
              <a:gd name="connsiteX3" fmla="*/ 600075 w 800100"/>
              <a:gd name="connsiteY3" fmla="*/ 42863 h 800100"/>
              <a:gd name="connsiteX4" fmla="*/ 600075 w 800100"/>
              <a:gd name="connsiteY4" fmla="*/ 100013 h 800100"/>
              <a:gd name="connsiteX5" fmla="*/ 642938 w 800100"/>
              <a:gd name="connsiteY5" fmla="*/ 142875 h 800100"/>
              <a:gd name="connsiteX6" fmla="*/ 683181 w 800100"/>
              <a:gd name="connsiteY6" fmla="*/ 114300 h 800100"/>
              <a:gd name="connsiteX7" fmla="*/ 714375 w 800100"/>
              <a:gd name="connsiteY7" fmla="*/ 114300 h 800100"/>
              <a:gd name="connsiteX8" fmla="*/ 714375 w 800100"/>
              <a:gd name="connsiteY8" fmla="*/ 214313 h 800100"/>
              <a:gd name="connsiteX9" fmla="*/ 557213 w 800100"/>
              <a:gd name="connsiteY9" fmla="*/ 371475 h 800100"/>
              <a:gd name="connsiteX10" fmla="*/ 400050 w 800100"/>
              <a:gd name="connsiteY10" fmla="*/ 214313 h 800100"/>
              <a:gd name="connsiteX11" fmla="*/ 400050 w 800100"/>
              <a:gd name="connsiteY11" fmla="*/ 114300 h 800100"/>
              <a:gd name="connsiteX12" fmla="*/ 431244 w 800100"/>
              <a:gd name="connsiteY12" fmla="*/ 114300 h 800100"/>
              <a:gd name="connsiteX13" fmla="*/ 471488 w 800100"/>
              <a:gd name="connsiteY13" fmla="*/ 142875 h 800100"/>
              <a:gd name="connsiteX14" fmla="*/ 514350 w 800100"/>
              <a:gd name="connsiteY14" fmla="*/ 100013 h 800100"/>
              <a:gd name="connsiteX15" fmla="*/ 514350 w 800100"/>
              <a:gd name="connsiteY15" fmla="*/ 42863 h 800100"/>
              <a:gd name="connsiteX16" fmla="*/ 471488 w 800100"/>
              <a:gd name="connsiteY16" fmla="*/ 0 h 800100"/>
              <a:gd name="connsiteX17" fmla="*/ 431244 w 800100"/>
              <a:gd name="connsiteY17" fmla="*/ 28575 h 800100"/>
              <a:gd name="connsiteX18" fmla="*/ 357188 w 800100"/>
              <a:gd name="connsiteY18" fmla="*/ 28575 h 800100"/>
              <a:gd name="connsiteX19" fmla="*/ 314325 w 800100"/>
              <a:gd name="connsiteY19" fmla="*/ 71438 h 800100"/>
              <a:gd name="connsiteX20" fmla="*/ 314325 w 800100"/>
              <a:gd name="connsiteY20" fmla="*/ 214313 h 800100"/>
              <a:gd name="connsiteX21" fmla="*/ 514350 w 800100"/>
              <a:gd name="connsiteY21" fmla="*/ 453180 h 800100"/>
              <a:gd name="connsiteX22" fmla="*/ 514350 w 800100"/>
              <a:gd name="connsiteY22" fmla="*/ 642938 h 800100"/>
              <a:gd name="connsiteX23" fmla="*/ 442913 w 800100"/>
              <a:gd name="connsiteY23" fmla="*/ 714375 h 800100"/>
              <a:gd name="connsiteX24" fmla="*/ 242888 w 800100"/>
              <a:gd name="connsiteY24" fmla="*/ 714375 h 800100"/>
              <a:gd name="connsiteX25" fmla="*/ 171450 w 800100"/>
              <a:gd name="connsiteY25" fmla="*/ 642938 h 800100"/>
              <a:gd name="connsiteX26" fmla="*/ 171450 w 800100"/>
              <a:gd name="connsiteY26" fmla="*/ 520741 h 800100"/>
              <a:gd name="connsiteX27" fmla="*/ 257175 w 800100"/>
              <a:gd name="connsiteY27" fmla="*/ 400050 h 800100"/>
              <a:gd name="connsiteX28" fmla="*/ 128588 w 800100"/>
              <a:gd name="connsiteY28" fmla="*/ 271463 h 800100"/>
              <a:gd name="connsiteX29" fmla="*/ 0 w 800100"/>
              <a:gd name="connsiteY29" fmla="*/ 400050 h 800100"/>
              <a:gd name="connsiteX30" fmla="*/ 85725 w 800100"/>
              <a:gd name="connsiteY30" fmla="*/ 520741 h 800100"/>
              <a:gd name="connsiteX31" fmla="*/ 85725 w 800100"/>
              <a:gd name="connsiteY31" fmla="*/ 642938 h 800100"/>
              <a:gd name="connsiteX32" fmla="*/ 242888 w 800100"/>
              <a:gd name="connsiteY32" fmla="*/ 800100 h 800100"/>
              <a:gd name="connsiteX33" fmla="*/ 442913 w 800100"/>
              <a:gd name="connsiteY33" fmla="*/ 800100 h 800100"/>
              <a:gd name="connsiteX34" fmla="*/ 600075 w 800100"/>
              <a:gd name="connsiteY34" fmla="*/ 642938 h 800100"/>
              <a:gd name="connsiteX35" fmla="*/ 600075 w 800100"/>
              <a:gd name="connsiteY35" fmla="*/ 453180 h 800100"/>
              <a:gd name="connsiteX36" fmla="*/ 800100 w 800100"/>
              <a:gd name="connsiteY36" fmla="*/ 214313 h 800100"/>
              <a:gd name="connsiteX37" fmla="*/ 800100 w 800100"/>
              <a:gd name="connsiteY37" fmla="*/ 71438 h 800100"/>
              <a:gd name="connsiteX38" fmla="*/ 757238 w 800100"/>
              <a:gd name="connsiteY38" fmla="*/ 28575 h 800100"/>
              <a:gd name="connsiteX39" fmla="*/ 57150 w 800100"/>
              <a:gd name="connsiteY39" fmla="*/ 400050 h 800100"/>
              <a:gd name="connsiteX40" fmla="*/ 128588 w 800100"/>
              <a:gd name="connsiteY40" fmla="*/ 328613 h 800100"/>
              <a:gd name="connsiteX41" fmla="*/ 200025 w 800100"/>
              <a:gd name="connsiteY41" fmla="*/ 400050 h 800100"/>
              <a:gd name="connsiteX42" fmla="*/ 128588 w 800100"/>
              <a:gd name="connsiteY42" fmla="*/ 471488 h 800100"/>
              <a:gd name="connsiteX43" fmla="*/ 57150 w 800100"/>
              <a:gd name="connsiteY43" fmla="*/ 40005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800100">
                <a:moveTo>
                  <a:pt x="757238" y="28575"/>
                </a:moveTo>
                <a:lnTo>
                  <a:pt x="683181" y="28575"/>
                </a:lnTo>
                <a:cubicBezTo>
                  <a:pt x="677275" y="11963"/>
                  <a:pt x="661578" y="0"/>
                  <a:pt x="642938" y="0"/>
                </a:cubicBezTo>
                <a:cubicBezTo>
                  <a:pt x="619268" y="0"/>
                  <a:pt x="600075" y="19193"/>
                  <a:pt x="600075" y="42863"/>
                </a:cubicBezTo>
                <a:lnTo>
                  <a:pt x="600075" y="100013"/>
                </a:lnTo>
                <a:cubicBezTo>
                  <a:pt x="600075" y="123682"/>
                  <a:pt x="619268" y="142875"/>
                  <a:pt x="642938" y="142875"/>
                </a:cubicBezTo>
                <a:cubicBezTo>
                  <a:pt x="661568" y="142875"/>
                  <a:pt x="677275" y="130912"/>
                  <a:pt x="683181" y="114300"/>
                </a:cubicBezTo>
                <a:lnTo>
                  <a:pt x="714375" y="114300"/>
                </a:lnTo>
                <a:lnTo>
                  <a:pt x="714375" y="214313"/>
                </a:lnTo>
                <a:cubicBezTo>
                  <a:pt x="714375" y="300971"/>
                  <a:pt x="643871" y="371475"/>
                  <a:pt x="557213" y="371475"/>
                </a:cubicBezTo>
                <a:cubicBezTo>
                  <a:pt x="470554" y="371475"/>
                  <a:pt x="400050" y="300971"/>
                  <a:pt x="400050" y="214313"/>
                </a:cubicBezTo>
                <a:lnTo>
                  <a:pt x="400050" y="114300"/>
                </a:lnTo>
                <a:lnTo>
                  <a:pt x="431244" y="114300"/>
                </a:lnTo>
                <a:cubicBezTo>
                  <a:pt x="437150" y="130912"/>
                  <a:pt x="452847" y="142875"/>
                  <a:pt x="471488" y="142875"/>
                </a:cubicBezTo>
                <a:cubicBezTo>
                  <a:pt x="495157" y="142875"/>
                  <a:pt x="514350" y="123682"/>
                  <a:pt x="514350" y="100013"/>
                </a:cubicBezTo>
                <a:lnTo>
                  <a:pt x="514350" y="42863"/>
                </a:lnTo>
                <a:cubicBezTo>
                  <a:pt x="514350" y="19193"/>
                  <a:pt x="495157" y="0"/>
                  <a:pt x="471488" y="0"/>
                </a:cubicBezTo>
                <a:cubicBezTo>
                  <a:pt x="452857" y="0"/>
                  <a:pt x="437150" y="11963"/>
                  <a:pt x="431244" y="28575"/>
                </a:cubicBezTo>
                <a:lnTo>
                  <a:pt x="357188" y="28575"/>
                </a:lnTo>
                <a:cubicBezTo>
                  <a:pt x="333508" y="28575"/>
                  <a:pt x="314325" y="47758"/>
                  <a:pt x="314325" y="71438"/>
                </a:cubicBezTo>
                <a:lnTo>
                  <a:pt x="314325" y="214313"/>
                </a:lnTo>
                <a:cubicBezTo>
                  <a:pt x="314325" y="333594"/>
                  <a:pt x="400822" y="432845"/>
                  <a:pt x="514350" y="453180"/>
                </a:cubicBezTo>
                <a:lnTo>
                  <a:pt x="514350" y="642938"/>
                </a:lnTo>
                <a:cubicBezTo>
                  <a:pt x="514350" y="682323"/>
                  <a:pt x="482298" y="714375"/>
                  <a:pt x="442913" y="714375"/>
                </a:cubicBezTo>
                <a:lnTo>
                  <a:pt x="242888" y="714375"/>
                </a:lnTo>
                <a:cubicBezTo>
                  <a:pt x="203502" y="714375"/>
                  <a:pt x="171450" y="682323"/>
                  <a:pt x="171450" y="642938"/>
                </a:cubicBezTo>
                <a:lnTo>
                  <a:pt x="171450" y="520741"/>
                </a:lnTo>
                <a:cubicBezTo>
                  <a:pt x="221237" y="502987"/>
                  <a:pt x="257175" y="455857"/>
                  <a:pt x="257175" y="400050"/>
                </a:cubicBezTo>
                <a:cubicBezTo>
                  <a:pt x="257175" y="329146"/>
                  <a:pt x="199492" y="271463"/>
                  <a:pt x="128588" y="271463"/>
                </a:cubicBezTo>
                <a:cubicBezTo>
                  <a:pt x="57683" y="271463"/>
                  <a:pt x="0" y="329146"/>
                  <a:pt x="0" y="400050"/>
                </a:cubicBezTo>
                <a:cubicBezTo>
                  <a:pt x="0" y="455857"/>
                  <a:pt x="35938" y="502987"/>
                  <a:pt x="85725" y="520741"/>
                </a:cubicBezTo>
                <a:lnTo>
                  <a:pt x="85725" y="642938"/>
                </a:lnTo>
                <a:cubicBezTo>
                  <a:pt x="85725" y="729596"/>
                  <a:pt x="156229" y="800100"/>
                  <a:pt x="242888" y="800100"/>
                </a:cubicBezTo>
                <a:lnTo>
                  <a:pt x="442913" y="800100"/>
                </a:lnTo>
                <a:cubicBezTo>
                  <a:pt x="529571" y="800100"/>
                  <a:pt x="600075" y="729596"/>
                  <a:pt x="600075" y="642938"/>
                </a:cubicBezTo>
                <a:lnTo>
                  <a:pt x="600075" y="453180"/>
                </a:lnTo>
                <a:cubicBezTo>
                  <a:pt x="713603" y="432845"/>
                  <a:pt x="800100" y="333594"/>
                  <a:pt x="800100" y="214313"/>
                </a:cubicBezTo>
                <a:lnTo>
                  <a:pt x="800100" y="71438"/>
                </a:lnTo>
                <a:cubicBezTo>
                  <a:pt x="800100" y="47758"/>
                  <a:pt x="780917" y="28575"/>
                  <a:pt x="757238" y="28575"/>
                </a:cubicBezTo>
                <a:close/>
                <a:moveTo>
                  <a:pt x="57150" y="400050"/>
                </a:moveTo>
                <a:cubicBezTo>
                  <a:pt x="57150" y="360664"/>
                  <a:pt x="89202" y="328613"/>
                  <a:pt x="128588" y="328613"/>
                </a:cubicBezTo>
                <a:cubicBezTo>
                  <a:pt x="167973" y="328613"/>
                  <a:pt x="200025" y="360664"/>
                  <a:pt x="200025" y="400050"/>
                </a:cubicBezTo>
                <a:cubicBezTo>
                  <a:pt x="200025" y="439436"/>
                  <a:pt x="167973" y="471488"/>
                  <a:pt x="128588" y="471488"/>
                </a:cubicBezTo>
                <a:cubicBezTo>
                  <a:pt x="89202" y="471488"/>
                  <a:pt x="57150" y="439436"/>
                  <a:pt x="57150" y="4000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9" name="Group 68" descr="Icon Plaster">
            <a:extLst>
              <a:ext uri="{FF2B5EF4-FFF2-40B4-BE49-F238E27FC236}">
                <a16:creationId xmlns:a16="http://schemas.microsoft.com/office/drawing/2014/main" id="{DB470874-CC94-462D-9F62-0D114CE75994}"/>
              </a:ext>
            </a:extLst>
          </p:cNvPr>
          <p:cNvGrpSpPr>
            <a:grpSpLocks noChangeAspect="1"/>
          </p:cNvGrpSpPr>
          <p:nvPr/>
        </p:nvGrpSpPr>
        <p:grpSpPr>
          <a:xfrm>
            <a:off x="4560974" y="4132513"/>
            <a:ext cx="266395" cy="267026"/>
            <a:chOff x="4543214" y="4114712"/>
            <a:chExt cx="301914" cy="30262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D7B243-4C7E-41A0-8DC9-7064981F3372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D058DD-18E5-442F-856B-1D7CF5154784}"/>
                </a:ext>
              </a:extLst>
            </p:cNvPr>
            <p:cNvSpPr/>
            <p:nvPr/>
          </p:nvSpPr>
          <p:spPr>
            <a:xfrm>
              <a:off x="4543214" y="4114712"/>
              <a:ext cx="301914" cy="301913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Graphic 23" descr="Icon Clock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278285" cy="278285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Graphic 21" descr="Icon Phone ">
            <a:extLst>
              <a:ext uri="{FF2B5EF4-FFF2-40B4-BE49-F238E27FC236}">
                <a16:creationId xmlns:a16="http://schemas.microsoft.com/office/drawing/2014/main" id="{9DB23001-17A7-4A97-8F18-88D642E8799B}"/>
              </a:ext>
            </a:extLst>
          </p:cNvPr>
          <p:cNvSpPr>
            <a:spLocks noChangeAspect="1"/>
          </p:cNvSpPr>
          <p:nvPr/>
        </p:nvSpPr>
        <p:spPr>
          <a:xfrm>
            <a:off x="982788" y="4158719"/>
            <a:ext cx="293784" cy="273753"/>
          </a:xfrm>
          <a:custGeom>
            <a:avLst/>
            <a:gdLst>
              <a:gd name="connsiteX0" fmla="*/ 755475 w 838200"/>
              <a:gd name="connsiteY0" fmla="*/ 394211 h 781050"/>
              <a:gd name="connsiteX1" fmla="*/ 639994 w 838200"/>
              <a:gd name="connsiteY1" fmla="*/ 317154 h 781050"/>
              <a:gd name="connsiteX2" fmla="*/ 567661 w 838200"/>
              <a:gd name="connsiteY2" fmla="*/ 317154 h 781050"/>
              <a:gd name="connsiteX3" fmla="*/ 567661 w 838200"/>
              <a:gd name="connsiteY3" fmla="*/ 283816 h 781050"/>
              <a:gd name="connsiteX4" fmla="*/ 529561 w 838200"/>
              <a:gd name="connsiteY4" fmla="*/ 245716 h 781050"/>
              <a:gd name="connsiteX5" fmla="*/ 498604 w 838200"/>
              <a:gd name="connsiteY5" fmla="*/ 245716 h 781050"/>
              <a:gd name="connsiteX6" fmla="*/ 460504 w 838200"/>
              <a:gd name="connsiteY6" fmla="*/ 283816 h 781050"/>
              <a:gd name="connsiteX7" fmla="*/ 460504 w 838200"/>
              <a:gd name="connsiteY7" fmla="*/ 317154 h 781050"/>
              <a:gd name="connsiteX8" fmla="*/ 377161 w 838200"/>
              <a:gd name="connsiteY8" fmla="*/ 317154 h 781050"/>
              <a:gd name="connsiteX9" fmla="*/ 377161 w 838200"/>
              <a:gd name="connsiteY9" fmla="*/ 283816 h 781050"/>
              <a:gd name="connsiteX10" fmla="*/ 339061 w 838200"/>
              <a:gd name="connsiteY10" fmla="*/ 245716 h 781050"/>
              <a:gd name="connsiteX11" fmla="*/ 308104 w 838200"/>
              <a:gd name="connsiteY11" fmla="*/ 245716 h 781050"/>
              <a:gd name="connsiteX12" fmla="*/ 270004 w 838200"/>
              <a:gd name="connsiteY12" fmla="*/ 283816 h 781050"/>
              <a:gd name="connsiteX13" fmla="*/ 270004 w 838200"/>
              <a:gd name="connsiteY13" fmla="*/ 317154 h 781050"/>
              <a:gd name="connsiteX14" fmla="*/ 198062 w 838200"/>
              <a:gd name="connsiteY14" fmla="*/ 317154 h 781050"/>
              <a:gd name="connsiteX15" fmla="*/ 82581 w 838200"/>
              <a:gd name="connsiteY15" fmla="*/ 394211 h 781050"/>
              <a:gd name="connsiteX16" fmla="*/ 64722 w 838200"/>
              <a:gd name="connsiteY16" fmla="*/ 439445 h 781050"/>
              <a:gd name="connsiteX17" fmla="*/ 45710 w 838200"/>
              <a:gd name="connsiteY17" fmla="*/ 760781 h 781050"/>
              <a:gd name="connsiteX18" fmla="*/ 50796 w 838200"/>
              <a:gd name="connsiteY18" fmla="*/ 775068 h 781050"/>
              <a:gd name="connsiteX19" fmla="*/ 64712 w 838200"/>
              <a:gd name="connsiteY19" fmla="*/ 781107 h 781050"/>
              <a:gd name="connsiteX20" fmla="*/ 773334 w 838200"/>
              <a:gd name="connsiteY20" fmla="*/ 781107 h 781050"/>
              <a:gd name="connsiteX21" fmla="*/ 787250 w 838200"/>
              <a:gd name="connsiteY21" fmla="*/ 775068 h 781050"/>
              <a:gd name="connsiteX22" fmla="*/ 792336 w 838200"/>
              <a:gd name="connsiteY22" fmla="*/ 760781 h 781050"/>
              <a:gd name="connsiteX23" fmla="*/ 773325 w 838200"/>
              <a:gd name="connsiteY23" fmla="*/ 439445 h 781050"/>
              <a:gd name="connsiteX24" fmla="*/ 755475 w 838200"/>
              <a:gd name="connsiteY24" fmla="*/ 394211 h 781050"/>
              <a:gd name="connsiteX25" fmla="*/ 565880 w 838200"/>
              <a:gd name="connsiteY25" fmla="*/ 588731 h 781050"/>
              <a:gd name="connsiteX26" fmla="*/ 551592 w 838200"/>
              <a:gd name="connsiteY26" fmla="*/ 603018 h 781050"/>
              <a:gd name="connsiteX27" fmla="*/ 477507 w 838200"/>
              <a:gd name="connsiteY27" fmla="*/ 603018 h 781050"/>
              <a:gd name="connsiteX28" fmla="*/ 477507 w 838200"/>
              <a:gd name="connsiteY28" fmla="*/ 677094 h 781050"/>
              <a:gd name="connsiteX29" fmla="*/ 463219 w 838200"/>
              <a:gd name="connsiteY29" fmla="*/ 691382 h 781050"/>
              <a:gd name="connsiteX30" fmla="*/ 374856 w 838200"/>
              <a:gd name="connsiteY30" fmla="*/ 691382 h 781050"/>
              <a:gd name="connsiteX31" fmla="*/ 360568 w 838200"/>
              <a:gd name="connsiteY31" fmla="*/ 677094 h 781050"/>
              <a:gd name="connsiteX32" fmla="*/ 360568 w 838200"/>
              <a:gd name="connsiteY32" fmla="*/ 603018 h 781050"/>
              <a:gd name="connsiteX33" fmla="*/ 286483 w 838200"/>
              <a:gd name="connsiteY33" fmla="*/ 603018 h 781050"/>
              <a:gd name="connsiteX34" fmla="*/ 272195 w 838200"/>
              <a:gd name="connsiteY34" fmla="*/ 588731 h 781050"/>
              <a:gd name="connsiteX35" fmla="*/ 272195 w 838200"/>
              <a:gd name="connsiteY35" fmla="*/ 500358 h 781050"/>
              <a:gd name="connsiteX36" fmla="*/ 286483 w 838200"/>
              <a:gd name="connsiteY36" fmla="*/ 486070 h 781050"/>
              <a:gd name="connsiteX37" fmla="*/ 360568 w 838200"/>
              <a:gd name="connsiteY37" fmla="*/ 486070 h 781050"/>
              <a:gd name="connsiteX38" fmla="*/ 360568 w 838200"/>
              <a:gd name="connsiteY38" fmla="*/ 411985 h 781050"/>
              <a:gd name="connsiteX39" fmla="*/ 374856 w 838200"/>
              <a:gd name="connsiteY39" fmla="*/ 397697 h 781050"/>
              <a:gd name="connsiteX40" fmla="*/ 463219 w 838200"/>
              <a:gd name="connsiteY40" fmla="*/ 397697 h 781050"/>
              <a:gd name="connsiteX41" fmla="*/ 477507 w 838200"/>
              <a:gd name="connsiteY41" fmla="*/ 411985 h 781050"/>
              <a:gd name="connsiteX42" fmla="*/ 477507 w 838200"/>
              <a:gd name="connsiteY42" fmla="*/ 486061 h 781050"/>
              <a:gd name="connsiteX43" fmla="*/ 551592 w 838200"/>
              <a:gd name="connsiteY43" fmla="*/ 486061 h 781050"/>
              <a:gd name="connsiteX44" fmla="*/ 565880 w 838200"/>
              <a:gd name="connsiteY44" fmla="*/ 500348 h 781050"/>
              <a:gd name="connsiteX45" fmla="*/ 565880 w 838200"/>
              <a:gd name="connsiteY45" fmla="*/ 588731 h 781050"/>
              <a:gd name="connsiteX46" fmla="*/ 827017 w 838200"/>
              <a:gd name="connsiteY46" fmla="*/ 270300 h 781050"/>
              <a:gd name="connsiteX47" fmla="*/ 786164 w 838200"/>
              <a:gd name="connsiteY47" fmla="*/ 293446 h 781050"/>
              <a:gd name="connsiteX48" fmla="*/ 574709 w 838200"/>
              <a:gd name="connsiteY48" fmla="*/ 251803 h 781050"/>
              <a:gd name="connsiteX49" fmla="*/ 554964 w 838200"/>
              <a:gd name="connsiteY49" fmla="*/ 165497 h 781050"/>
              <a:gd name="connsiteX50" fmla="*/ 283597 w 838200"/>
              <a:gd name="connsiteY50" fmla="*/ 164687 h 781050"/>
              <a:gd name="connsiteX51" fmla="*/ 263204 w 838200"/>
              <a:gd name="connsiteY51" fmla="*/ 251089 h 781050"/>
              <a:gd name="connsiteX52" fmla="*/ 53435 w 838200"/>
              <a:gd name="connsiteY52" fmla="*/ 293694 h 781050"/>
              <a:gd name="connsiteX53" fmla="*/ 11448 w 838200"/>
              <a:gd name="connsiteY53" fmla="*/ 270300 h 781050"/>
              <a:gd name="connsiteX54" fmla="*/ 10267 w 838200"/>
              <a:gd name="connsiteY54" fmla="*/ 147466 h 781050"/>
              <a:gd name="connsiteX55" fmla="*/ 418842 w 838200"/>
              <a:gd name="connsiteY55" fmla="*/ 0 h 781050"/>
              <a:gd name="connsiteX56" fmla="*/ 827474 w 838200"/>
              <a:gd name="connsiteY56" fmla="*/ 147676 h 781050"/>
              <a:gd name="connsiteX57" fmla="*/ 827017 w 838200"/>
              <a:gd name="connsiteY57" fmla="*/ 2703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38200" h="781050">
                <a:moveTo>
                  <a:pt x="755475" y="394211"/>
                </a:moveTo>
                <a:cubicBezTo>
                  <a:pt x="754865" y="393535"/>
                  <a:pt x="655367" y="317154"/>
                  <a:pt x="639994" y="317154"/>
                </a:cubicBezTo>
                <a:lnTo>
                  <a:pt x="567661" y="317154"/>
                </a:lnTo>
                <a:lnTo>
                  <a:pt x="567661" y="283816"/>
                </a:lnTo>
                <a:cubicBezTo>
                  <a:pt x="567661" y="262804"/>
                  <a:pt x="550573" y="245716"/>
                  <a:pt x="529561" y="245716"/>
                </a:cubicBezTo>
                <a:lnTo>
                  <a:pt x="498604" y="245716"/>
                </a:lnTo>
                <a:cubicBezTo>
                  <a:pt x="477592" y="245716"/>
                  <a:pt x="460504" y="262804"/>
                  <a:pt x="460504" y="283816"/>
                </a:cubicBezTo>
                <a:lnTo>
                  <a:pt x="460504" y="317154"/>
                </a:lnTo>
                <a:lnTo>
                  <a:pt x="377161" y="317154"/>
                </a:lnTo>
                <a:lnTo>
                  <a:pt x="377161" y="283816"/>
                </a:lnTo>
                <a:cubicBezTo>
                  <a:pt x="377161" y="262804"/>
                  <a:pt x="360073" y="245716"/>
                  <a:pt x="339061" y="245716"/>
                </a:cubicBezTo>
                <a:lnTo>
                  <a:pt x="308104" y="245716"/>
                </a:lnTo>
                <a:cubicBezTo>
                  <a:pt x="287092" y="245716"/>
                  <a:pt x="270004" y="262804"/>
                  <a:pt x="270004" y="283816"/>
                </a:cubicBezTo>
                <a:lnTo>
                  <a:pt x="270004" y="317154"/>
                </a:lnTo>
                <a:lnTo>
                  <a:pt x="198062" y="317154"/>
                </a:lnTo>
                <a:cubicBezTo>
                  <a:pt x="182689" y="317154"/>
                  <a:pt x="83191" y="393535"/>
                  <a:pt x="82581" y="394211"/>
                </a:cubicBezTo>
                <a:cubicBezTo>
                  <a:pt x="72389" y="405336"/>
                  <a:pt x="64941" y="424234"/>
                  <a:pt x="64722" y="439445"/>
                </a:cubicBezTo>
                <a:lnTo>
                  <a:pt x="45710" y="760781"/>
                </a:lnTo>
                <a:cubicBezTo>
                  <a:pt x="45357" y="766048"/>
                  <a:pt x="47196" y="771220"/>
                  <a:pt x="50796" y="775068"/>
                </a:cubicBezTo>
                <a:cubicBezTo>
                  <a:pt x="54397" y="778916"/>
                  <a:pt x="59435" y="781107"/>
                  <a:pt x="64712" y="781107"/>
                </a:cubicBezTo>
                <a:lnTo>
                  <a:pt x="773334" y="781107"/>
                </a:lnTo>
                <a:cubicBezTo>
                  <a:pt x="778611" y="781107"/>
                  <a:pt x="783650" y="778926"/>
                  <a:pt x="787250" y="775068"/>
                </a:cubicBezTo>
                <a:cubicBezTo>
                  <a:pt x="790851" y="771211"/>
                  <a:pt x="792689" y="766048"/>
                  <a:pt x="792336" y="760781"/>
                </a:cubicBezTo>
                <a:lnTo>
                  <a:pt x="773325" y="439445"/>
                </a:lnTo>
                <a:cubicBezTo>
                  <a:pt x="773115" y="424234"/>
                  <a:pt x="765666" y="405336"/>
                  <a:pt x="755475" y="394211"/>
                </a:cubicBezTo>
                <a:close/>
                <a:moveTo>
                  <a:pt x="565880" y="588731"/>
                </a:moveTo>
                <a:cubicBezTo>
                  <a:pt x="565880" y="596617"/>
                  <a:pt x="559479" y="603018"/>
                  <a:pt x="551592" y="603018"/>
                </a:cubicBezTo>
                <a:lnTo>
                  <a:pt x="477507" y="603018"/>
                </a:lnTo>
                <a:lnTo>
                  <a:pt x="477507" y="677094"/>
                </a:lnTo>
                <a:cubicBezTo>
                  <a:pt x="477507" y="684981"/>
                  <a:pt x="471106" y="691382"/>
                  <a:pt x="463219" y="691382"/>
                </a:cubicBezTo>
                <a:lnTo>
                  <a:pt x="374856" y="691382"/>
                </a:lnTo>
                <a:cubicBezTo>
                  <a:pt x="366969" y="691382"/>
                  <a:pt x="360568" y="684981"/>
                  <a:pt x="360568" y="677094"/>
                </a:cubicBezTo>
                <a:lnTo>
                  <a:pt x="360568" y="603018"/>
                </a:lnTo>
                <a:lnTo>
                  <a:pt x="286483" y="603018"/>
                </a:lnTo>
                <a:cubicBezTo>
                  <a:pt x="278596" y="603018"/>
                  <a:pt x="272195" y="596617"/>
                  <a:pt x="272195" y="588731"/>
                </a:cubicBezTo>
                <a:lnTo>
                  <a:pt x="272195" y="500358"/>
                </a:lnTo>
                <a:cubicBezTo>
                  <a:pt x="272195" y="492471"/>
                  <a:pt x="278596" y="486070"/>
                  <a:pt x="286483" y="486070"/>
                </a:cubicBezTo>
                <a:lnTo>
                  <a:pt x="360568" y="486070"/>
                </a:lnTo>
                <a:lnTo>
                  <a:pt x="360568" y="411985"/>
                </a:lnTo>
                <a:cubicBezTo>
                  <a:pt x="360568" y="404098"/>
                  <a:pt x="366969" y="397697"/>
                  <a:pt x="374856" y="397697"/>
                </a:cubicBezTo>
                <a:lnTo>
                  <a:pt x="463219" y="397697"/>
                </a:lnTo>
                <a:cubicBezTo>
                  <a:pt x="471106" y="397697"/>
                  <a:pt x="477507" y="404098"/>
                  <a:pt x="477507" y="411985"/>
                </a:cubicBezTo>
                <a:lnTo>
                  <a:pt x="477507" y="486061"/>
                </a:lnTo>
                <a:lnTo>
                  <a:pt x="551592" y="486061"/>
                </a:lnTo>
                <a:cubicBezTo>
                  <a:pt x="559479" y="486061"/>
                  <a:pt x="565880" y="492462"/>
                  <a:pt x="565880" y="500348"/>
                </a:cubicBezTo>
                <a:lnTo>
                  <a:pt x="565880" y="588731"/>
                </a:lnTo>
                <a:close/>
                <a:moveTo>
                  <a:pt x="827017" y="270300"/>
                </a:moveTo>
                <a:cubicBezTo>
                  <a:pt x="818111" y="283493"/>
                  <a:pt x="802709" y="291141"/>
                  <a:pt x="786164" y="293446"/>
                </a:cubicBezTo>
                <a:cubicBezTo>
                  <a:pt x="696439" y="305953"/>
                  <a:pt x="589692" y="292132"/>
                  <a:pt x="574709" y="251803"/>
                </a:cubicBezTo>
                <a:cubicBezTo>
                  <a:pt x="570633" y="240830"/>
                  <a:pt x="555354" y="166097"/>
                  <a:pt x="554964" y="165497"/>
                </a:cubicBezTo>
                <a:cubicBezTo>
                  <a:pt x="527351" y="159658"/>
                  <a:pt x="302170" y="158915"/>
                  <a:pt x="283597" y="164687"/>
                </a:cubicBezTo>
                <a:cubicBezTo>
                  <a:pt x="282958" y="165354"/>
                  <a:pt x="265528" y="243040"/>
                  <a:pt x="263204" y="251089"/>
                </a:cubicBezTo>
                <a:cubicBezTo>
                  <a:pt x="250964" y="293665"/>
                  <a:pt x="126520" y="303552"/>
                  <a:pt x="53435" y="293694"/>
                </a:cubicBezTo>
                <a:cubicBezTo>
                  <a:pt x="34470" y="291132"/>
                  <a:pt x="18497" y="283864"/>
                  <a:pt x="11448" y="270300"/>
                </a:cubicBezTo>
                <a:cubicBezTo>
                  <a:pt x="-13602" y="222085"/>
                  <a:pt x="10267" y="147466"/>
                  <a:pt x="10267" y="147466"/>
                </a:cubicBezTo>
                <a:cubicBezTo>
                  <a:pt x="29298" y="67494"/>
                  <a:pt x="194671" y="0"/>
                  <a:pt x="418842" y="0"/>
                </a:cubicBezTo>
                <a:cubicBezTo>
                  <a:pt x="645080" y="0"/>
                  <a:pt x="809158" y="60350"/>
                  <a:pt x="827474" y="147676"/>
                </a:cubicBezTo>
                <a:cubicBezTo>
                  <a:pt x="827608" y="148295"/>
                  <a:pt x="854773" y="229181"/>
                  <a:pt x="827017" y="2703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 descr="Icon Doctor">
            <a:extLst>
              <a:ext uri="{FF2B5EF4-FFF2-40B4-BE49-F238E27FC236}">
                <a16:creationId xmlns:a16="http://schemas.microsoft.com/office/drawing/2014/main" id="{E9DBD697-D950-4E35-9DE5-A0C834127864}"/>
              </a:ext>
            </a:extLst>
          </p:cNvPr>
          <p:cNvGrpSpPr>
            <a:grpSpLocks noChangeAspect="1"/>
          </p:cNvGrpSpPr>
          <p:nvPr/>
        </p:nvGrpSpPr>
        <p:grpSpPr>
          <a:xfrm>
            <a:off x="8097908" y="1963456"/>
            <a:ext cx="306222" cy="372176"/>
            <a:chOff x="6939367" y="37502"/>
            <a:chExt cx="742950" cy="90296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ADB8A8-8157-4E9C-BA76-1F538C33554B}"/>
                </a:ext>
              </a:extLst>
            </p:cNvPr>
            <p:cNvSpPr/>
            <p:nvPr/>
          </p:nvSpPr>
          <p:spPr>
            <a:xfrm>
              <a:off x="7477530" y="59471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0A7B0-F072-47CC-9356-6E33947D7A4A}"/>
                </a:ext>
              </a:extLst>
            </p:cNvPr>
            <p:cNvSpPr/>
            <p:nvPr/>
          </p:nvSpPr>
          <p:spPr>
            <a:xfrm>
              <a:off x="6939367" y="454696"/>
              <a:ext cx="742950" cy="485775"/>
            </a:xfrm>
            <a:custGeom>
              <a:avLst/>
              <a:gdLst>
                <a:gd name="connsiteX0" fmla="*/ 556260 w 742950"/>
                <a:gd name="connsiteY0" fmla="*/ 0 h 485775"/>
                <a:gd name="connsiteX1" fmla="*/ 531495 w 742950"/>
                <a:gd name="connsiteY1" fmla="*/ 19050 h 485775"/>
                <a:gd name="connsiteX2" fmla="*/ 581025 w 742950"/>
                <a:gd name="connsiteY2" fmla="*/ 112395 h 485775"/>
                <a:gd name="connsiteX3" fmla="*/ 625793 w 742950"/>
                <a:gd name="connsiteY3" fmla="*/ 168593 h 485775"/>
                <a:gd name="connsiteX4" fmla="*/ 567690 w 742950"/>
                <a:gd name="connsiteY4" fmla="*/ 226695 h 485775"/>
                <a:gd name="connsiteX5" fmla="*/ 509587 w 742950"/>
                <a:gd name="connsiteY5" fmla="*/ 168593 h 485775"/>
                <a:gd name="connsiteX6" fmla="*/ 551498 w 742950"/>
                <a:gd name="connsiteY6" fmla="*/ 113348 h 485775"/>
                <a:gd name="connsiteX7" fmla="*/ 505778 w 742950"/>
                <a:gd name="connsiteY7" fmla="*/ 35243 h 485775"/>
                <a:gd name="connsiteX8" fmla="*/ 376237 w 742950"/>
                <a:gd name="connsiteY8" fmla="*/ 67628 h 485775"/>
                <a:gd name="connsiteX9" fmla="*/ 250508 w 742950"/>
                <a:gd name="connsiteY9" fmla="*/ 37148 h 485775"/>
                <a:gd name="connsiteX10" fmla="*/ 204787 w 742950"/>
                <a:gd name="connsiteY10" fmla="*/ 168593 h 485775"/>
                <a:gd name="connsiteX11" fmla="*/ 290512 w 742950"/>
                <a:gd name="connsiteY11" fmla="*/ 269558 h 485775"/>
                <a:gd name="connsiteX12" fmla="*/ 290512 w 742950"/>
                <a:gd name="connsiteY12" fmla="*/ 337185 h 485775"/>
                <a:gd name="connsiteX13" fmla="*/ 275273 w 742950"/>
                <a:gd name="connsiteY13" fmla="*/ 352425 h 485775"/>
                <a:gd name="connsiteX14" fmla="*/ 228600 w 742950"/>
                <a:gd name="connsiteY14" fmla="*/ 352425 h 485775"/>
                <a:gd name="connsiteX15" fmla="*/ 213360 w 742950"/>
                <a:gd name="connsiteY15" fmla="*/ 337185 h 485775"/>
                <a:gd name="connsiteX16" fmla="*/ 228600 w 742950"/>
                <a:gd name="connsiteY16" fmla="*/ 321945 h 485775"/>
                <a:gd name="connsiteX17" fmla="*/ 260985 w 742950"/>
                <a:gd name="connsiteY17" fmla="*/ 321945 h 485775"/>
                <a:gd name="connsiteX18" fmla="*/ 260985 w 742950"/>
                <a:gd name="connsiteY18" fmla="*/ 268605 h 485775"/>
                <a:gd name="connsiteX19" fmla="*/ 188595 w 742950"/>
                <a:gd name="connsiteY19" fmla="*/ 196215 h 485775"/>
                <a:gd name="connsiteX20" fmla="*/ 116205 w 742950"/>
                <a:gd name="connsiteY20" fmla="*/ 268605 h 485775"/>
                <a:gd name="connsiteX21" fmla="*/ 116205 w 742950"/>
                <a:gd name="connsiteY21" fmla="*/ 321945 h 485775"/>
                <a:gd name="connsiteX22" fmla="*/ 148590 w 742950"/>
                <a:gd name="connsiteY22" fmla="*/ 321945 h 485775"/>
                <a:gd name="connsiteX23" fmla="*/ 163830 w 742950"/>
                <a:gd name="connsiteY23" fmla="*/ 337185 h 485775"/>
                <a:gd name="connsiteX24" fmla="*/ 148590 w 742950"/>
                <a:gd name="connsiteY24" fmla="*/ 352425 h 485775"/>
                <a:gd name="connsiteX25" fmla="*/ 100965 w 742950"/>
                <a:gd name="connsiteY25" fmla="*/ 352425 h 485775"/>
                <a:gd name="connsiteX26" fmla="*/ 85725 w 742950"/>
                <a:gd name="connsiteY26" fmla="*/ 337185 h 485775"/>
                <a:gd name="connsiteX27" fmla="*/ 85725 w 742950"/>
                <a:gd name="connsiteY27" fmla="*/ 269558 h 485775"/>
                <a:gd name="connsiteX28" fmla="*/ 174308 w 742950"/>
                <a:gd name="connsiteY28" fmla="*/ 168593 h 485775"/>
                <a:gd name="connsiteX29" fmla="*/ 223837 w 742950"/>
                <a:gd name="connsiteY29" fmla="*/ 21907 h 485775"/>
                <a:gd name="connsiteX30" fmla="*/ 194310 w 742950"/>
                <a:gd name="connsiteY30" fmla="*/ 0 h 485775"/>
                <a:gd name="connsiteX31" fmla="*/ 0 w 742950"/>
                <a:gd name="connsiteY31" fmla="*/ 259080 h 485775"/>
                <a:gd name="connsiteX32" fmla="*/ 0 w 742950"/>
                <a:gd name="connsiteY32" fmla="*/ 429578 h 485775"/>
                <a:gd name="connsiteX33" fmla="*/ 58103 w 742950"/>
                <a:gd name="connsiteY33" fmla="*/ 487680 h 485775"/>
                <a:gd name="connsiteX34" fmla="*/ 693420 w 742950"/>
                <a:gd name="connsiteY34" fmla="*/ 487680 h 485775"/>
                <a:gd name="connsiteX35" fmla="*/ 751523 w 742950"/>
                <a:gd name="connsiteY35" fmla="*/ 429578 h 485775"/>
                <a:gd name="connsiteX36" fmla="*/ 751523 w 742950"/>
                <a:gd name="connsiteY36" fmla="*/ 259080 h 485775"/>
                <a:gd name="connsiteX37" fmla="*/ 556260 w 742950"/>
                <a:gd name="connsiteY37" fmla="*/ 0 h 485775"/>
                <a:gd name="connsiteX38" fmla="*/ 549593 w 742950"/>
                <a:gd name="connsiteY38" fmla="*/ 366713 h 485775"/>
                <a:gd name="connsiteX39" fmla="*/ 541020 w 742950"/>
                <a:gd name="connsiteY39" fmla="*/ 375285 h 485775"/>
                <a:gd name="connsiteX40" fmla="*/ 502920 w 742950"/>
                <a:gd name="connsiteY40" fmla="*/ 375285 h 485775"/>
                <a:gd name="connsiteX41" fmla="*/ 502920 w 742950"/>
                <a:gd name="connsiteY41" fmla="*/ 414338 h 485775"/>
                <a:gd name="connsiteX42" fmla="*/ 494348 w 742950"/>
                <a:gd name="connsiteY42" fmla="*/ 422910 h 485775"/>
                <a:gd name="connsiteX43" fmla="*/ 461010 w 742950"/>
                <a:gd name="connsiteY43" fmla="*/ 422910 h 485775"/>
                <a:gd name="connsiteX44" fmla="*/ 452437 w 742950"/>
                <a:gd name="connsiteY44" fmla="*/ 414338 h 485775"/>
                <a:gd name="connsiteX45" fmla="*/ 452437 w 742950"/>
                <a:gd name="connsiteY45" fmla="*/ 375285 h 485775"/>
                <a:gd name="connsiteX46" fmla="*/ 414337 w 742950"/>
                <a:gd name="connsiteY46" fmla="*/ 375285 h 485775"/>
                <a:gd name="connsiteX47" fmla="*/ 405765 w 742950"/>
                <a:gd name="connsiteY47" fmla="*/ 366713 h 485775"/>
                <a:gd name="connsiteX48" fmla="*/ 405765 w 742950"/>
                <a:gd name="connsiteY48" fmla="*/ 332422 h 485775"/>
                <a:gd name="connsiteX49" fmla="*/ 414337 w 742950"/>
                <a:gd name="connsiteY49" fmla="*/ 323850 h 485775"/>
                <a:gd name="connsiteX50" fmla="*/ 452437 w 742950"/>
                <a:gd name="connsiteY50" fmla="*/ 323850 h 485775"/>
                <a:gd name="connsiteX51" fmla="*/ 452437 w 742950"/>
                <a:gd name="connsiteY51" fmla="*/ 284797 h 485775"/>
                <a:gd name="connsiteX52" fmla="*/ 461010 w 742950"/>
                <a:gd name="connsiteY52" fmla="*/ 276225 h 485775"/>
                <a:gd name="connsiteX53" fmla="*/ 494348 w 742950"/>
                <a:gd name="connsiteY53" fmla="*/ 276225 h 485775"/>
                <a:gd name="connsiteX54" fmla="*/ 502920 w 742950"/>
                <a:gd name="connsiteY54" fmla="*/ 284797 h 485775"/>
                <a:gd name="connsiteX55" fmla="*/ 502920 w 742950"/>
                <a:gd name="connsiteY55" fmla="*/ 323850 h 485775"/>
                <a:gd name="connsiteX56" fmla="*/ 541020 w 742950"/>
                <a:gd name="connsiteY56" fmla="*/ 323850 h 485775"/>
                <a:gd name="connsiteX57" fmla="*/ 549593 w 742950"/>
                <a:gd name="connsiteY57" fmla="*/ 332422 h 485775"/>
                <a:gd name="connsiteX58" fmla="*/ 549593 w 742950"/>
                <a:gd name="connsiteY58" fmla="*/ 36671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42950" h="485775">
                  <a:moveTo>
                    <a:pt x="556260" y="0"/>
                  </a:moveTo>
                  <a:cubicBezTo>
                    <a:pt x="548640" y="7620"/>
                    <a:pt x="540068" y="13335"/>
                    <a:pt x="531495" y="19050"/>
                  </a:cubicBezTo>
                  <a:cubicBezTo>
                    <a:pt x="550545" y="39053"/>
                    <a:pt x="575310" y="73343"/>
                    <a:pt x="581025" y="112395"/>
                  </a:cubicBezTo>
                  <a:cubicBezTo>
                    <a:pt x="606743" y="118110"/>
                    <a:pt x="625793" y="141923"/>
                    <a:pt x="625793" y="168593"/>
                  </a:cubicBezTo>
                  <a:cubicBezTo>
                    <a:pt x="625793" y="200978"/>
                    <a:pt x="600075" y="226695"/>
                    <a:pt x="567690" y="226695"/>
                  </a:cubicBezTo>
                  <a:cubicBezTo>
                    <a:pt x="535305" y="226695"/>
                    <a:pt x="509587" y="200978"/>
                    <a:pt x="509587" y="168593"/>
                  </a:cubicBezTo>
                  <a:cubicBezTo>
                    <a:pt x="509587" y="142875"/>
                    <a:pt x="527685" y="120015"/>
                    <a:pt x="551498" y="113348"/>
                  </a:cubicBezTo>
                  <a:cubicBezTo>
                    <a:pt x="545783" y="80963"/>
                    <a:pt x="521970" y="51435"/>
                    <a:pt x="505778" y="35243"/>
                  </a:cubicBezTo>
                  <a:cubicBezTo>
                    <a:pt x="466725" y="56198"/>
                    <a:pt x="422910" y="67628"/>
                    <a:pt x="376237" y="67628"/>
                  </a:cubicBezTo>
                  <a:cubicBezTo>
                    <a:pt x="331470" y="67628"/>
                    <a:pt x="288608" y="56198"/>
                    <a:pt x="250508" y="37148"/>
                  </a:cubicBezTo>
                  <a:cubicBezTo>
                    <a:pt x="234315" y="61913"/>
                    <a:pt x="208598" y="110490"/>
                    <a:pt x="204787" y="168593"/>
                  </a:cubicBezTo>
                  <a:cubicBezTo>
                    <a:pt x="253365" y="176213"/>
                    <a:pt x="290512" y="218122"/>
                    <a:pt x="290512" y="269558"/>
                  </a:cubicBezTo>
                  <a:lnTo>
                    <a:pt x="290512" y="337185"/>
                  </a:lnTo>
                  <a:cubicBezTo>
                    <a:pt x="290512" y="345758"/>
                    <a:pt x="283845" y="352425"/>
                    <a:pt x="275273" y="352425"/>
                  </a:cubicBezTo>
                  <a:lnTo>
                    <a:pt x="228600" y="352425"/>
                  </a:lnTo>
                  <a:cubicBezTo>
                    <a:pt x="220028" y="352425"/>
                    <a:pt x="213360" y="345758"/>
                    <a:pt x="213360" y="337185"/>
                  </a:cubicBezTo>
                  <a:cubicBezTo>
                    <a:pt x="213360" y="328613"/>
                    <a:pt x="220028" y="321945"/>
                    <a:pt x="228600" y="321945"/>
                  </a:cubicBezTo>
                  <a:lnTo>
                    <a:pt x="260985" y="321945"/>
                  </a:lnTo>
                  <a:lnTo>
                    <a:pt x="260985" y="268605"/>
                  </a:lnTo>
                  <a:cubicBezTo>
                    <a:pt x="260985" y="228600"/>
                    <a:pt x="228600" y="196215"/>
                    <a:pt x="188595" y="196215"/>
                  </a:cubicBezTo>
                  <a:cubicBezTo>
                    <a:pt x="148590" y="196215"/>
                    <a:pt x="116205" y="228600"/>
                    <a:pt x="116205" y="268605"/>
                  </a:cubicBezTo>
                  <a:lnTo>
                    <a:pt x="116205" y="321945"/>
                  </a:lnTo>
                  <a:lnTo>
                    <a:pt x="148590" y="321945"/>
                  </a:lnTo>
                  <a:cubicBezTo>
                    <a:pt x="157163" y="321945"/>
                    <a:pt x="163830" y="328613"/>
                    <a:pt x="163830" y="337185"/>
                  </a:cubicBezTo>
                  <a:cubicBezTo>
                    <a:pt x="163830" y="345758"/>
                    <a:pt x="157163" y="352425"/>
                    <a:pt x="148590" y="352425"/>
                  </a:cubicBezTo>
                  <a:lnTo>
                    <a:pt x="100965" y="352425"/>
                  </a:lnTo>
                  <a:cubicBezTo>
                    <a:pt x="92392" y="352425"/>
                    <a:pt x="85725" y="345758"/>
                    <a:pt x="85725" y="337185"/>
                  </a:cubicBezTo>
                  <a:lnTo>
                    <a:pt x="85725" y="269558"/>
                  </a:lnTo>
                  <a:cubicBezTo>
                    <a:pt x="85725" y="218122"/>
                    <a:pt x="123825" y="175260"/>
                    <a:pt x="174308" y="168593"/>
                  </a:cubicBezTo>
                  <a:cubicBezTo>
                    <a:pt x="178117" y="102870"/>
                    <a:pt x="205740" y="50482"/>
                    <a:pt x="223837" y="21907"/>
                  </a:cubicBezTo>
                  <a:cubicBezTo>
                    <a:pt x="213360" y="15240"/>
                    <a:pt x="203835" y="8573"/>
                    <a:pt x="194310" y="0"/>
                  </a:cubicBezTo>
                  <a:cubicBezTo>
                    <a:pt x="81915" y="33338"/>
                    <a:pt x="0" y="137160"/>
                    <a:pt x="0" y="259080"/>
                  </a:cubicBezTo>
                  <a:lnTo>
                    <a:pt x="0" y="429578"/>
                  </a:lnTo>
                  <a:cubicBezTo>
                    <a:pt x="0" y="461963"/>
                    <a:pt x="25717" y="487680"/>
                    <a:pt x="58103" y="487680"/>
                  </a:cubicBezTo>
                  <a:lnTo>
                    <a:pt x="693420" y="487680"/>
                  </a:lnTo>
                  <a:cubicBezTo>
                    <a:pt x="725805" y="487680"/>
                    <a:pt x="751523" y="461963"/>
                    <a:pt x="751523" y="429578"/>
                  </a:cubicBezTo>
                  <a:lnTo>
                    <a:pt x="751523" y="259080"/>
                  </a:lnTo>
                  <a:cubicBezTo>
                    <a:pt x="750570" y="136208"/>
                    <a:pt x="668655" y="32385"/>
                    <a:pt x="556260" y="0"/>
                  </a:cubicBezTo>
                  <a:close/>
                  <a:moveTo>
                    <a:pt x="549593" y="366713"/>
                  </a:moveTo>
                  <a:cubicBezTo>
                    <a:pt x="549593" y="371475"/>
                    <a:pt x="545783" y="375285"/>
                    <a:pt x="541020" y="375285"/>
                  </a:cubicBezTo>
                  <a:lnTo>
                    <a:pt x="502920" y="375285"/>
                  </a:lnTo>
                  <a:lnTo>
                    <a:pt x="502920" y="414338"/>
                  </a:lnTo>
                  <a:cubicBezTo>
                    <a:pt x="502920" y="419100"/>
                    <a:pt x="499110" y="422910"/>
                    <a:pt x="494348" y="422910"/>
                  </a:cubicBezTo>
                  <a:lnTo>
                    <a:pt x="461010" y="422910"/>
                  </a:lnTo>
                  <a:cubicBezTo>
                    <a:pt x="456248" y="422910"/>
                    <a:pt x="452437" y="419100"/>
                    <a:pt x="452437" y="414338"/>
                  </a:cubicBezTo>
                  <a:lnTo>
                    <a:pt x="452437" y="375285"/>
                  </a:lnTo>
                  <a:lnTo>
                    <a:pt x="414337" y="375285"/>
                  </a:lnTo>
                  <a:cubicBezTo>
                    <a:pt x="409575" y="375285"/>
                    <a:pt x="405765" y="371475"/>
                    <a:pt x="405765" y="366713"/>
                  </a:cubicBezTo>
                  <a:lnTo>
                    <a:pt x="405765" y="332422"/>
                  </a:lnTo>
                  <a:cubicBezTo>
                    <a:pt x="405765" y="327660"/>
                    <a:pt x="409575" y="323850"/>
                    <a:pt x="414337" y="323850"/>
                  </a:cubicBezTo>
                  <a:lnTo>
                    <a:pt x="452437" y="323850"/>
                  </a:lnTo>
                  <a:lnTo>
                    <a:pt x="452437" y="284797"/>
                  </a:lnTo>
                  <a:cubicBezTo>
                    <a:pt x="452437" y="280035"/>
                    <a:pt x="456248" y="276225"/>
                    <a:pt x="461010" y="276225"/>
                  </a:cubicBezTo>
                  <a:lnTo>
                    <a:pt x="494348" y="276225"/>
                  </a:lnTo>
                  <a:cubicBezTo>
                    <a:pt x="499110" y="276225"/>
                    <a:pt x="502920" y="280035"/>
                    <a:pt x="502920" y="284797"/>
                  </a:cubicBezTo>
                  <a:lnTo>
                    <a:pt x="502920" y="323850"/>
                  </a:lnTo>
                  <a:lnTo>
                    <a:pt x="541020" y="323850"/>
                  </a:lnTo>
                  <a:cubicBezTo>
                    <a:pt x="545783" y="323850"/>
                    <a:pt x="549593" y="327660"/>
                    <a:pt x="549593" y="332422"/>
                  </a:cubicBezTo>
                  <a:lnTo>
                    <a:pt x="549593" y="366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EAB1B9-6D19-49E6-B4AE-5D32BC38E444}"/>
                </a:ext>
              </a:extLst>
            </p:cNvPr>
            <p:cNvSpPr/>
            <p:nvPr/>
          </p:nvSpPr>
          <p:spPr>
            <a:xfrm>
              <a:off x="7104150" y="37502"/>
              <a:ext cx="419100" cy="419100"/>
            </a:xfrm>
            <a:custGeom>
              <a:avLst/>
              <a:gdLst>
                <a:gd name="connsiteX0" fmla="*/ 421005 w 419100"/>
                <a:gd name="connsiteY0" fmla="*/ 210503 h 419100"/>
                <a:gd name="connsiteX1" fmla="*/ 210503 w 419100"/>
                <a:gd name="connsiteY1" fmla="*/ 421005 h 419100"/>
                <a:gd name="connsiteX2" fmla="*/ 0 w 419100"/>
                <a:gd name="connsiteY2" fmla="*/ 210503 h 419100"/>
                <a:gd name="connsiteX3" fmla="*/ 210503 w 419100"/>
                <a:gd name="connsiteY3" fmla="*/ 0 h 419100"/>
                <a:gd name="connsiteX4" fmla="*/ 421005 w 419100"/>
                <a:gd name="connsiteY4" fmla="*/ 21050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21005" y="210503"/>
                  </a:moveTo>
                  <a:cubicBezTo>
                    <a:pt x="421005" y="326760"/>
                    <a:pt x="326760" y="421005"/>
                    <a:pt x="210503" y="421005"/>
                  </a:cubicBezTo>
                  <a:cubicBezTo>
                    <a:pt x="94245" y="421005"/>
                    <a:pt x="0" y="326760"/>
                    <a:pt x="0" y="210503"/>
                  </a:cubicBezTo>
                  <a:cubicBezTo>
                    <a:pt x="0" y="94245"/>
                    <a:pt x="94245" y="0"/>
                    <a:pt x="210503" y="0"/>
                  </a:cubicBezTo>
                  <a:cubicBezTo>
                    <a:pt x="326760" y="0"/>
                    <a:pt x="421005" y="94245"/>
                    <a:pt x="421005" y="2105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50089"/>
            <a:ext cx="11867752" cy="6542941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</a:t>
            </a:r>
            <a:r>
              <a:rPr lang="en-US" dirty="0" err="1"/>
              <a:t>Strurcture</a:t>
            </a:r>
            <a:r>
              <a:rPr lang="en-US" dirty="0"/>
              <a:t> --- Admin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530341-3267-48B2-9656-418026034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81318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24FD5FD-08E6-4159-9344-CF712D78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8068" y="20550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02F1619-684F-4E5B-8B47-248B2866D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3827" y="20352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0F522B1-F9C8-450A-B7B9-1F835972E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9368" y="2602509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87C087B-CD00-4FF7-A024-A30FD0B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2" idx="3"/>
            <a:endCxn id="29" idx="0"/>
          </p:cNvCxnSpPr>
          <p:nvPr/>
        </p:nvCxnSpPr>
        <p:spPr>
          <a:xfrm>
            <a:off x="3848801" y="2132783"/>
            <a:ext cx="1279651" cy="16853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9D5A8F9-03EE-4AD6-900C-6CB3155F6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3"/>
            <a:endCxn id="76" idx="0"/>
          </p:cNvCxnSpPr>
          <p:nvPr/>
        </p:nvCxnSpPr>
        <p:spPr>
          <a:xfrm>
            <a:off x="3848801" y="2350221"/>
            <a:ext cx="917701" cy="252288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7E495AD6-0D3C-45BA-BAF4-3228E1545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2435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1C42E16-C832-416F-A954-48DEE4488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234" y="51080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79453A6-5480-4F56-AF3E-93A3A00FF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8984" y="5581325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67BECA-05E5-446B-83C8-B72768579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4618" y="5703057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E5B5DC7-F6C3-425D-ACC9-2D81600FD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17626" y="5642191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0A3D05C-DE27-48B9-A6FC-362B5658E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3447" y="501154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0BED382-34EA-4006-BEAB-FDA474FF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1"/>
            <a:endCxn id="75" idx="0"/>
          </p:cNvCxnSpPr>
          <p:nvPr/>
        </p:nvCxnSpPr>
        <p:spPr>
          <a:xfrm rot="10800000" flipV="1">
            <a:off x="6040961" y="1915623"/>
            <a:ext cx="2294044" cy="11959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6D3DFA9F-6E1C-4E7E-834B-AD49DBBEA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9" idx="1"/>
            <a:endCxn id="94" idx="0"/>
          </p:cNvCxnSpPr>
          <p:nvPr/>
        </p:nvCxnSpPr>
        <p:spPr>
          <a:xfrm rot="10800000" flipV="1">
            <a:off x="7049569" y="2133060"/>
            <a:ext cx="1285436" cy="168259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B2CA833-558A-4C6C-9757-5A113809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2" idx="1"/>
            <a:endCxn id="97" idx="4"/>
          </p:cNvCxnSpPr>
          <p:nvPr/>
        </p:nvCxnSpPr>
        <p:spPr>
          <a:xfrm rot="10800000">
            <a:off x="6131753" y="5797325"/>
            <a:ext cx="2203253" cy="10800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655F58-7325-4F39-8678-9A4E4654C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0" idx="1"/>
            <a:endCxn id="99" idx="4"/>
          </p:cNvCxnSpPr>
          <p:nvPr/>
        </p:nvCxnSpPr>
        <p:spPr>
          <a:xfrm rot="10800000">
            <a:off x="7540581" y="5105809"/>
            <a:ext cx="794424" cy="36848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B096407-8ABA-4AC2-9B70-3CA7320B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1" idx="1"/>
            <a:endCxn id="98" idx="6"/>
          </p:cNvCxnSpPr>
          <p:nvPr/>
        </p:nvCxnSpPr>
        <p:spPr>
          <a:xfrm flipH="1">
            <a:off x="6711894" y="5689325"/>
            <a:ext cx="1623111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C3736416-33EA-41FA-AAD8-72A77ADEA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0" idx="3"/>
            <a:endCxn id="95" idx="4"/>
          </p:cNvCxnSpPr>
          <p:nvPr/>
        </p:nvCxnSpPr>
        <p:spPr>
          <a:xfrm flipV="1">
            <a:off x="3848801" y="5202288"/>
            <a:ext cx="870567" cy="48703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F5FB185-A6BD-4195-A0B1-8EB92ACF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9" idx="3"/>
            <a:endCxn id="96" idx="4"/>
          </p:cNvCxnSpPr>
          <p:nvPr/>
        </p:nvCxnSpPr>
        <p:spPr>
          <a:xfrm flipV="1">
            <a:off x="3848801" y="5675593"/>
            <a:ext cx="1537317" cy="229732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72357337"/>
              </p:ext>
            </p:extLst>
          </p:nvPr>
        </p:nvGraphicFramePr>
        <p:xfrm>
          <a:off x="2003257" y="1804602"/>
          <a:ext cx="8185486" cy="3729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609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err="1"/>
              <a:t>toolS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000" y="3043548"/>
            <a:ext cx="3157617" cy="2671063"/>
          </a:xfrm>
        </p:spPr>
        <p:txBody>
          <a:bodyPr/>
          <a:lstStyle/>
          <a:p>
            <a:pPr algn="ctr"/>
            <a:r>
              <a:rPr lang="en-US" sz="3600" b="1" dirty="0"/>
              <a:t>React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165190" cy="2646056"/>
          </a:xfrm>
        </p:spPr>
        <p:txBody>
          <a:bodyPr/>
          <a:lstStyle/>
          <a:p>
            <a:pPr algn="ctr"/>
            <a:r>
              <a:rPr lang="en-US" sz="3600" b="1" dirty="0"/>
              <a:t>Bootstrap</a:t>
            </a:r>
          </a:p>
          <a:p>
            <a:pPr algn="ctr"/>
            <a:r>
              <a:rPr lang="en-US" sz="3600" b="1" dirty="0"/>
              <a:t>/</a:t>
            </a:r>
            <a:r>
              <a:rPr lang="en-US" sz="3600" b="1" dirty="0" err="1"/>
              <a:t>Reactstrap</a:t>
            </a:r>
            <a:endParaRPr lang="en-US" sz="3600" b="1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367764" cy="2646056"/>
          </a:xfrm>
        </p:spPr>
        <p:txBody>
          <a:bodyPr/>
          <a:lstStyle/>
          <a:p>
            <a:pPr algn="ctr"/>
            <a:r>
              <a:rPr lang="en-US" sz="3600" b="1" dirty="0"/>
              <a:t>Photoshop</a:t>
            </a:r>
          </a:p>
        </p:txBody>
      </p:sp>
      <p:pic>
        <p:nvPicPr>
          <p:cNvPr id="43" name="Picture Placeholder 42" descr="Stethoscope">
            <a:extLst>
              <a:ext uri="{FF2B5EF4-FFF2-40B4-BE49-F238E27FC236}">
                <a16:creationId xmlns:a16="http://schemas.microsoft.com/office/drawing/2014/main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65071" y="2008906"/>
            <a:ext cx="511585" cy="511585"/>
          </a:xfrm>
        </p:spPr>
      </p:pic>
      <p:pic>
        <p:nvPicPr>
          <p:cNvPr id="45" name="Picture Placeholder 44" descr="DNA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27640" y="1951669"/>
            <a:ext cx="511585" cy="511585"/>
          </a:xfrm>
        </p:spPr>
      </p:pic>
      <p:pic>
        <p:nvPicPr>
          <p:cNvPr id="47" name="Picture Placeholder 46" descr="Heartbeat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590208" y="2008906"/>
            <a:ext cx="511585" cy="511585"/>
          </a:xfrm>
        </p:spPr>
      </p:pic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003A3-849D-4BA1-BF85-B6F50F87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8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000" y="3043548"/>
            <a:ext cx="3157617" cy="2671063"/>
          </a:xfrm>
        </p:spPr>
        <p:txBody>
          <a:bodyPr/>
          <a:lstStyle/>
          <a:p>
            <a:pPr algn="ctr"/>
            <a:r>
              <a:rPr lang="en-US" sz="3600" b="1" dirty="0"/>
              <a:t>C</a:t>
            </a:r>
            <a:r>
              <a:rPr lang="en-US" altLang="zh-CN" sz="3600" b="1" dirty="0"/>
              <a:t>hat Bot</a:t>
            </a:r>
            <a:endParaRPr lang="en-US" sz="3600" b="1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165190" cy="2646056"/>
          </a:xfrm>
        </p:spPr>
        <p:txBody>
          <a:bodyPr/>
          <a:lstStyle/>
          <a:p>
            <a:pPr algn="ctr"/>
            <a:r>
              <a:rPr lang="en-US" sz="3600" b="1" dirty="0"/>
              <a:t>Artificial</a:t>
            </a:r>
          </a:p>
          <a:p>
            <a:pPr algn="ctr"/>
            <a:r>
              <a:rPr lang="en-US" sz="3600" b="1" dirty="0"/>
              <a:t>Intelligence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367764" cy="2646056"/>
          </a:xfrm>
        </p:spPr>
        <p:txBody>
          <a:bodyPr/>
          <a:lstStyle/>
          <a:p>
            <a:pPr algn="ctr"/>
            <a:r>
              <a:rPr lang="en-US" sz="3600" b="1" dirty="0"/>
              <a:t>Machine Learning</a:t>
            </a:r>
          </a:p>
        </p:txBody>
      </p:sp>
      <p:pic>
        <p:nvPicPr>
          <p:cNvPr id="43" name="Picture Placeholder 42" descr="Stethoscope">
            <a:extLst>
              <a:ext uri="{FF2B5EF4-FFF2-40B4-BE49-F238E27FC236}">
                <a16:creationId xmlns:a16="http://schemas.microsoft.com/office/drawing/2014/main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65071" y="2008906"/>
            <a:ext cx="511585" cy="511585"/>
          </a:xfrm>
        </p:spPr>
      </p:pic>
      <p:pic>
        <p:nvPicPr>
          <p:cNvPr id="45" name="Picture Placeholder 44" descr="DNA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27640" y="1951669"/>
            <a:ext cx="511585" cy="511585"/>
          </a:xfrm>
        </p:spPr>
      </p:pic>
      <p:pic>
        <p:nvPicPr>
          <p:cNvPr id="47" name="Picture Placeholder 46" descr="Heartbeat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590208" y="2008906"/>
            <a:ext cx="511585" cy="511585"/>
          </a:xfrm>
        </p:spPr>
      </p:pic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003A3-849D-4BA1-BF85-B6F50F87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980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</a:rPr>
              <a:t>Demo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/>
              <a:t>time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2141295" y="4916917"/>
            <a:ext cx="7906870" cy="882001"/>
          </a:xfrm>
          <a:solidFill>
            <a:schemeClr val="accent1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altLang="zh-CN" b="0" i="0" dirty="0">
                <a:hlinkClick r:id="rId4"/>
              </a:rPr>
              <a:t>http://localhost:3000</a:t>
            </a:r>
            <a:endParaRPr lang="en-US" sz="2500" b="1" i="1" spc="65" dirty="0">
              <a:solidFill>
                <a:schemeClr val="bg1"/>
              </a:solidFill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044000" y="32298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6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purl.org/dc/dcmitype/"/>
    <ds:schemaRef ds:uri="16c05727-aa75-4e4a-9b5f-8a80a1165891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0</TotalTime>
  <Words>83</Words>
  <Application>Microsoft Macintosh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</vt:lpstr>
      <vt:lpstr>Calibri</vt:lpstr>
      <vt:lpstr>Courier New</vt:lpstr>
      <vt:lpstr>Gill Sans MT</vt:lpstr>
      <vt:lpstr>Office Theme</vt:lpstr>
      <vt:lpstr>YOUR healthcare OFFICE solution</vt:lpstr>
      <vt:lpstr>ADMINs</vt:lpstr>
      <vt:lpstr>App structure --- Clients</vt:lpstr>
      <vt:lpstr>App Strurcture --- Admin</vt:lpstr>
      <vt:lpstr>technical toolS</vt:lpstr>
      <vt:lpstr>FUTURE PLANS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2019-10-18T02:14:09Z</dcterms:created>
  <dcterms:modified xsi:type="dcterms:W3CDTF">2019-10-18T08:22:28Z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