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4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54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1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92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901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8578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348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3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44579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B23352-F43E-495F-980F-C3FCAD684F42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C085F5-AD77-49FE-8037-421CFAF5FA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59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7BE297-0E89-435A-AD23-167FC9BF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2037"/>
            <a:ext cx="12192000" cy="80018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0655" y="2166152"/>
            <a:ext cx="5017477" cy="3229570"/>
          </a:xfrm>
        </p:spPr>
        <p:txBody>
          <a:bodyPr/>
          <a:lstStyle/>
          <a:p>
            <a:r>
              <a:rPr lang="zh-CN" altLang="en-US" sz="6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創意翻卡牌</a:t>
            </a:r>
            <a:r>
              <a:rPr lang="en-US" altLang="zh-CN" sz="6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br>
              <a:rPr lang="en-US" altLang="zh-CN" sz="6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自定義背景</a:t>
            </a:r>
            <a:endParaRPr lang="zh-TW" altLang="en-US" sz="6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9612" y="5755721"/>
            <a:ext cx="8045373" cy="74227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姓名：楊宏量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B10609009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0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創意理念</a:t>
            </a:r>
            <a:endParaRPr lang="zh-TW" altLang="en-US" sz="9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爲了結合課程内容</a:t>
            </a:r>
            <a:endPara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加入自己的創意元素</a:t>
            </a:r>
            <a:endPara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想要挑戰一下製作小游戲</a:t>
            </a:r>
            <a:endParaRPr lang="zh-TW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「game icon」的圖片搜尋結果">
            <a:extLst>
              <a:ext uri="{FF2B5EF4-FFF2-40B4-BE49-F238E27FC236}">
                <a16:creationId xmlns:a16="http://schemas.microsoft.com/office/drawing/2014/main" id="{F202584F-B3B3-4827-98CD-C552423F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50" y="3500020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61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功能介紹</a:t>
            </a:r>
            <a:endParaRPr lang="zh-TW" altLang="en-US" sz="9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難度調整（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easy 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extreme hard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時間記時 </a:t>
            </a:r>
            <a:endPara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卡牌圖片下載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爬蟲），與更換</a:t>
            </a:r>
            <a:endParaRPr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2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B5CD-3C12-4118-A1F6-C4884910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規則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0465-BE4A-464C-B405-149948D6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盡全力找到兩張一樣的撲克牌，直到全部撲克牌翻開為止</a:t>
            </a:r>
            <a:endParaRPr lang="zh-TW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46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</a:t>
            </a:r>
            <a:r>
              <a:rPr lang="zh-CN" altLang="en-US" dirty="0"/>
              <a:t>時光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70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101</TotalTime>
  <Words>92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Microsoft YaHei</vt:lpstr>
      <vt:lpstr>宋体</vt:lpstr>
      <vt:lpstr>微軟正黑體</vt:lpstr>
      <vt:lpstr>新細明體</vt:lpstr>
      <vt:lpstr>Arial</vt:lpstr>
      <vt:lpstr>Gill Sans MT</vt:lpstr>
      <vt:lpstr>Impact</vt:lpstr>
      <vt:lpstr>Badge</vt:lpstr>
      <vt:lpstr>創意翻卡牌+ 自定義背景</vt:lpstr>
      <vt:lpstr>創意理念</vt:lpstr>
      <vt:lpstr>功能介紹</vt:lpstr>
      <vt:lpstr>規則</vt:lpstr>
      <vt:lpstr>DEMO 時光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創意翻卡牌+ 自定義背景</dc:title>
  <dc:creator>MA302</dc:creator>
  <cp:lastModifiedBy>Yong Hong Leong</cp:lastModifiedBy>
  <cp:revision>11</cp:revision>
  <dcterms:created xsi:type="dcterms:W3CDTF">2020-01-03T06:33:48Z</dcterms:created>
  <dcterms:modified xsi:type="dcterms:W3CDTF">2020-01-08T07:03:25Z</dcterms:modified>
</cp:coreProperties>
</file>