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83"/>
    <a:srgbClr val="D54B74"/>
    <a:srgbClr val="C54188"/>
    <a:srgbClr val="DA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95E3-BFA4-5944-8E37-86412BCA71DA}" type="datetimeFigureOut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FA65-C9FC-3D43-878B-3FD2FE249F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39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1AD64-92E9-1A46-9ED1-10CF368B3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2EB2EE-0FA2-144D-96AA-51EA1711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4600B-7C3E-1840-A3F3-4513D6DD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A767-5AB7-B446-A08B-AFEB904A25D0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534FF-1703-AF43-BB2E-187DF854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72903-D226-D24F-ADA9-6B7FA384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6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BC16-A873-1742-B71C-42E4F12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CF5135-0FF7-724A-8540-DCC8B766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BCF24-4CFC-064C-811E-28A1ABD4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C30C-A647-BE4C-B53A-5A0F080C2FFD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FF4A87-AD93-B64D-85E4-44D7B99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765D0-3433-5548-83DA-EF0C7AC1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6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ECA6F5-3F4C-8047-8842-206892BAE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0541AC-1911-C14F-8EBC-01A691B5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221A32-B563-7347-A7BD-0246DC07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4C9B-C22D-AD49-ACA1-F238EBF97685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6D0EE-DED5-D647-A172-79A8C081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B213E-44AB-C24E-804E-EE942FD1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01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F2FEA-E87E-6348-87E0-9481FFDE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68378F-927A-8D45-B91C-F897FD3D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6CDF4-B18A-C949-AE12-F4F0213C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063-4D3C-F648-8510-C3CB65DCAAE9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7F3C6-EAC0-AE4D-8676-622BAB62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5B39E-6EF7-9747-A36F-9D9C0379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3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76594-00FD-E649-B9C0-C32439F8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69CEB-48FF-0B40-945A-1D043A97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AB487-0A9B-8C4A-AD65-6F497F98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796-004A-264B-B0E5-91C6D2AB495A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2E4B4E-FB30-6243-8AA2-1BE8556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E9868-8488-FD46-96BF-EBBB9E9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82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9BD85-8523-0E46-963D-340D82CD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89C81-C5F6-9747-B3DA-B3BAEC70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2BFD30-9280-5D42-906A-6C7DA1B4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FA0FD2-3973-DE4B-8B06-7922A1B4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12A2-7692-B942-909C-5461E217726F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18727F-D988-1540-8ADA-B54A218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DD6D2-E649-564A-87D2-DED6EA5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68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997A6-14E1-F14A-A7AE-502B414A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A737B2-2765-A74E-85C3-7D124395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2933CE-E240-774F-BC59-981F95429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181D86-F400-6F4F-9023-D3E02F4A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00A730-D543-C64C-B4BE-2E777FCD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95C47A-20C5-D446-BB62-0671E4A2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1D45-1F4B-8947-A229-BDF04F53B872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DFC3CC-96BC-A24D-8261-925360FE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B807C7-D943-A44E-8D26-A6B9D4F4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53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C4A80-6A9C-7744-9A87-55C76BB0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548B1B-CDA5-1B41-8B24-C30E8C66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99F-DA6E-3F4A-A301-629E8B66FD7D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EF4B01-EA33-8F43-AAC0-8F3ED386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A18245-F078-8345-AF49-263708C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81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063740-9224-674B-8B58-60F3253B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42F2-F886-3E45-A2A7-34C6055D3CE8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E3E27E-EE47-0740-9FC0-D00A7303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F04A7C-5F44-0440-A6BA-04E409F3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31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DFA7-3E1E-354F-B7C5-84AFEB70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EA4C3-6FE9-6542-ACAA-17B7BD5E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7C367A-5EE7-314C-9105-36B39E69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D9386B-6138-B24D-A094-254D1E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6B40-85A0-1E4C-B04B-BCE6AD572A00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3B1BB-7A75-1041-90F9-5B0CF20A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6B58E-64FC-714C-9AD8-6CED96B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43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0F375-2042-9744-933A-09D9DC76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24E648-2D10-5543-BDB6-A5A1154E5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1B636D-8464-A246-9535-B1BE4845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B36722-6EFD-154D-A397-9C0A41F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5734-B284-6A41-8BBE-EE249350472F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9C520-4D52-BA44-BE0D-8FD30C6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B934FB-6B53-E340-8ED0-8BDA7EEB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17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B1FAE5-4330-DD4B-A556-F4D3279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11EADD-4A56-494F-AE90-84BD3980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86F06-E5BE-A247-A7BA-A4EEEC724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ACA5-9A71-A34A-9B64-0A23F595AA50}" type="datetime1">
              <a:rPr kumimoji="1" lang="zh-TW" altLang="en-US" smtClean="0"/>
              <a:t>2019/12/20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183AB-5A3C-5743-A0B6-46C1B7449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D0B5E-9568-E14C-8F52-F1BD6C860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95AA-C40A-584B-B760-6477F16889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61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3B43E3-AE72-F040-8D40-F6B21DDE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43872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TW" sz="4000" dirty="0">
                <a:latin typeface="Wawati SC" pitchFamily="82" charset="-122"/>
                <a:ea typeface="Wawati SC" pitchFamily="82" charset="-122"/>
              </a:rPr>
              <a:t>Human Network</a:t>
            </a:r>
            <a:endParaRPr kumimoji="1" lang="zh-TW" altLang="en-US" sz="4000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6" name="圖片 5" descr="一張含有 輪子 的圖片&#10;&#10;自動產生的描述">
            <a:extLst>
              <a:ext uri="{FF2B5EF4-FFF2-40B4-BE49-F238E27FC236}">
                <a16:creationId xmlns:a16="http://schemas.microsoft.com/office/drawing/2014/main" id="{7A9471D7-33B6-6040-80F3-4741A14B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70" y="1336613"/>
            <a:ext cx="3507259" cy="3507259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2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Index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EE7CE3-B929-564B-B0A7-BC0C66FA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82" y="778475"/>
            <a:ext cx="2390636" cy="50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Sign Up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4577AC-233E-B743-BA54-1B6ADEC5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06" y="747583"/>
            <a:ext cx="2660319" cy="56223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71EFE1E-786C-9247-927F-B4380991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48" y="747583"/>
            <a:ext cx="2660318" cy="57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7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Main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F970E9-402C-9D4C-806E-2414422C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57" y="803189"/>
            <a:ext cx="2488486" cy="52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Link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54CC3-ECDC-E247-994E-8AD659ED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87" y="1318800"/>
            <a:ext cx="2431648" cy="503755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558B1E79-D931-3346-B0DE-A30A452996E2}"/>
              </a:ext>
            </a:extLst>
          </p:cNvPr>
          <p:cNvSpPr/>
          <p:nvPr/>
        </p:nvSpPr>
        <p:spPr>
          <a:xfrm>
            <a:off x="2951926" y="2774094"/>
            <a:ext cx="605481" cy="2842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12A1D6A-0301-7A48-9C3F-61B584A4A2BE}"/>
              </a:ext>
            </a:extLst>
          </p:cNvPr>
          <p:cNvSpPr/>
          <p:nvPr/>
        </p:nvSpPr>
        <p:spPr>
          <a:xfrm>
            <a:off x="2892798" y="3058300"/>
            <a:ext cx="605481" cy="2842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64B8DB1-7722-B941-9154-BC83A425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19" y="1318800"/>
            <a:ext cx="2434723" cy="499430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621728F-9AD8-4442-8EAC-108A1A29D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26" y="1444405"/>
            <a:ext cx="3136353" cy="47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Link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0C164D-AC25-C241-8A2A-19C3BF79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84" y="914400"/>
            <a:ext cx="2571589" cy="52763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3E82F04-0C31-CE49-876A-92ED3EF3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12" y="914400"/>
            <a:ext cx="2496689" cy="5189838"/>
          </a:xfrm>
          <a:prstGeom prst="rect">
            <a:avLst/>
          </a:prstGeom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0B67494D-70E6-394D-B87A-88D3D8478E75}"/>
              </a:ext>
            </a:extLst>
          </p:cNvPr>
          <p:cNvSpPr/>
          <p:nvPr/>
        </p:nvSpPr>
        <p:spPr>
          <a:xfrm>
            <a:off x="7365944" y="2391035"/>
            <a:ext cx="703018" cy="3398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Rank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08B544-545D-244D-9BC1-D552FCF5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47" y="754471"/>
            <a:ext cx="2745905" cy="53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CB86D4C-96DF-1D4F-9D4E-E10FDB4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5AA-C40A-584B-B760-6477F168897B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A59210-D54B-744F-88C0-1A98AC298518}"/>
              </a:ext>
            </a:extLst>
          </p:cNvPr>
          <p:cNvSpPr/>
          <p:nvPr/>
        </p:nvSpPr>
        <p:spPr>
          <a:xfrm>
            <a:off x="577625" y="297960"/>
            <a:ext cx="2103791" cy="616440"/>
          </a:xfrm>
          <a:prstGeom prst="roundRect">
            <a:avLst/>
          </a:prstGeom>
          <a:solidFill>
            <a:srgbClr val="F05583">
              <a:alpha val="83922"/>
            </a:srgbClr>
          </a:solidFill>
          <a:ln>
            <a:solidFill>
              <a:srgbClr val="DA34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96609-F933-2C43-B5C0-AAB75844A176}"/>
              </a:ext>
            </a:extLst>
          </p:cNvPr>
          <p:cNvSpPr txBox="1"/>
          <p:nvPr/>
        </p:nvSpPr>
        <p:spPr>
          <a:xfrm>
            <a:off x="616266" y="344570"/>
            <a:ext cx="202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solidFill>
                  <a:schemeClr val="bg2"/>
                </a:solidFill>
              </a:rPr>
              <a:t>Web</a:t>
            </a:r>
            <a:endParaRPr kumimoji="1" lang="zh-TW" altLang="en-US" sz="2800" dirty="0">
              <a:solidFill>
                <a:schemeClr val="bg2"/>
              </a:solidFill>
            </a:endParaRPr>
          </a:p>
        </p:txBody>
      </p:sp>
      <p:pic>
        <p:nvPicPr>
          <p:cNvPr id="4" name="圖片 3" descr="一張含有 畫畫 的圖片&#10;&#10;自動產生的描述">
            <a:extLst>
              <a:ext uri="{FF2B5EF4-FFF2-40B4-BE49-F238E27FC236}">
                <a16:creationId xmlns:a16="http://schemas.microsoft.com/office/drawing/2014/main" id="{684FCE81-C8CB-7A41-929F-FED2C034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21" y="914400"/>
            <a:ext cx="4716158" cy="4716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E98757-AEE8-684A-A1DB-AEA178762A2F}"/>
              </a:ext>
            </a:extLst>
          </p:cNvPr>
          <p:cNvSpPr/>
          <p:nvPr/>
        </p:nvSpPr>
        <p:spPr>
          <a:xfrm>
            <a:off x="3894442" y="5943600"/>
            <a:ext cx="4716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https://reurl.cc/rlVADr</a:t>
            </a:r>
          </a:p>
        </p:txBody>
      </p:sp>
    </p:spTree>
    <p:extLst>
      <p:ext uri="{BB962C8B-B14F-4D97-AF65-F5344CB8AC3E}">
        <p14:creationId xmlns:p14="http://schemas.microsoft.com/office/powerpoint/2010/main" val="162091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25</Words>
  <Application>Microsoft Macintosh PowerPoint</Application>
  <PresentationFormat>寬螢幕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Wawati SC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MSSEED Web </dc:title>
  <dc:creator>Leo Liao (ADECCO PERSONNEL CO., LTD.)</dc:creator>
  <cp:lastModifiedBy>Leo Liao (ADECCO PERSONNEL CO., LTD.)</cp:lastModifiedBy>
  <cp:revision>20</cp:revision>
  <dcterms:created xsi:type="dcterms:W3CDTF">2019-11-17T15:58:50Z</dcterms:created>
  <dcterms:modified xsi:type="dcterms:W3CDTF">2019-12-20T08:26:33Z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2019-11-17T15:58:55Z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6e90af6a-2d23-4214-9485-0000cd23f439</vt:lpwstr>
  </property>
  <property fmtid="{D5CDD505-2E9C-101B-9397-08002B2CF9AE}" pid="8" name="MSIP_Label_f42aa342-8706-4288-bd11-ebb85995028c_ContentBits">
    <vt:lpwstr>0</vt:lpwstr>
  </property>
</Properties>
</file>